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rial Black" panose="020B0604020202020204" pitchFamily="34" charset="0"/>
      <p:bold r:id="rId18"/>
    </p:embeddedFont>
    <p:embeddedFont>
      <p:font typeface="Calibri" panose="020F0502020204030204" pitchFamily="34" charset="0"/>
      <p:regular r:id="rId19"/>
      <p:bold r:id="rId20"/>
      <p:italic r:id="rId21"/>
      <p:boldItalic r:id="rId22"/>
    </p:embeddedFont>
    <p:embeddedFont>
      <p:font typeface="Merriweather" pitchFamily="2" charset="77"/>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ktfzSTOBaVlG3wfF3Ln3pK4aQ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F9596E-C50C-4D97-9A7A-90808AA0A5BD}">
  <a:tblStyle styleId="{87F9596E-C50C-4D97-9A7A-90808AA0A5B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p:cViewPr varScale="1">
        <p:scale>
          <a:sx n="117" d="100"/>
          <a:sy n="117" d="100"/>
        </p:scale>
        <p:origin x="9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qualrightstrust.org/ertdocumentbank/general%20comment%2022.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C4043"/>
              </a:buClr>
              <a:buSzPts val="1050"/>
              <a:buFont typeface="Roboto"/>
              <a:buNone/>
            </a:pPr>
            <a:r>
              <a:rPr lang="en" sz="1050">
                <a:solidFill>
                  <a:srgbClr val="3C4043"/>
                </a:solidFill>
                <a:highlight>
                  <a:srgbClr val="FFFFFF"/>
                </a:highlight>
                <a:latin typeface="Roboto"/>
                <a:ea typeface="Roboto"/>
                <a:cs typeface="Roboto"/>
                <a:sym typeface="Roboto"/>
              </a:rPr>
              <a:t>Search’s approach to advancing FoRB is rooted in finding the most common ground way of answering the needs and concerns of all parties while ensuring freedom for all </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rgbClr val="3C4043"/>
              </a:buClr>
              <a:buSzPts val="1050"/>
              <a:buFont typeface="Roboto"/>
              <a:buNone/>
            </a:pPr>
            <a:r>
              <a:rPr lang="en" sz="1050">
                <a:solidFill>
                  <a:srgbClr val="3C4043"/>
                </a:solidFill>
                <a:highlight>
                  <a:srgbClr val="FFFFFF"/>
                </a:highlight>
                <a:latin typeface="Roboto"/>
                <a:ea typeface="Roboto"/>
                <a:cs typeface="Roboto"/>
                <a:sym typeface="Roboto"/>
              </a:rPr>
              <a:t>This includes impartiality. All sides have interests and needs. Discover them and work with them.</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C4043"/>
              </a:buClr>
              <a:buSzPts val="1050"/>
              <a:buFont typeface="Roboto"/>
              <a:buNone/>
            </a:pPr>
            <a:r>
              <a:rPr lang="en" sz="1050">
                <a:solidFill>
                  <a:srgbClr val="3C4043"/>
                </a:solidFill>
                <a:highlight>
                  <a:srgbClr val="FFFFFF"/>
                </a:highlight>
                <a:latin typeface="Roboto"/>
                <a:ea typeface="Roboto"/>
                <a:cs typeface="Roboto"/>
                <a:sym typeface="Roboto"/>
              </a:rPr>
              <a:t>Search’s approach to advancing FoRB is rooted in finding the most common ground way of answering the needs and concerns of all parties while ensuring freedom for all </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rgbClr val="3C4043"/>
              </a:buClr>
              <a:buSzPts val="1050"/>
              <a:buFont typeface="Roboto"/>
              <a:buNone/>
            </a:pPr>
            <a:r>
              <a:rPr lang="en" sz="1050">
                <a:solidFill>
                  <a:srgbClr val="3C4043"/>
                </a:solidFill>
                <a:highlight>
                  <a:srgbClr val="FFFFFF"/>
                </a:highlight>
                <a:latin typeface="Roboto"/>
                <a:ea typeface="Roboto"/>
                <a:cs typeface="Roboto"/>
                <a:sym typeface="Roboto"/>
              </a:rPr>
              <a:t>This includes impartiality. All sides have interests and needs. Discover them and work with them.</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u="sng">
                <a:solidFill>
                  <a:schemeClr val="hlink"/>
                </a:solidFill>
                <a:hlinkClick r:id="rId3"/>
              </a:rPr>
              <a:t>https://www.equalrightstrust.org/ertdocumentbank/general%20comment%2022.pdf</a:t>
            </a:r>
            <a:endParaRPr/>
          </a:p>
          <a:p>
            <a:pPr marL="0" lvl="0" indent="0" algn="l" rtl="0">
              <a:lnSpc>
                <a:spcPct val="100000"/>
              </a:lnSpc>
              <a:spcBef>
                <a:spcPts val="0"/>
              </a:spcBef>
              <a:spcAft>
                <a:spcPts val="0"/>
              </a:spcAft>
              <a:buClr>
                <a:schemeClr val="dk1"/>
              </a:buClr>
              <a:buSzPts val="1200"/>
              <a:buFont typeface="Calibri"/>
              <a:buNone/>
            </a:pPr>
            <a:r>
              <a:rPr lang="en"/>
              <a:t>General Comment - Committee’s Interpretation of the content of human rights provisions on thematic issues </a:t>
            </a:r>
            <a:endParaRPr/>
          </a:p>
          <a:p>
            <a:pPr marL="0" lvl="0" indent="0" algn="l" rtl="0">
              <a:lnSpc>
                <a:spcPct val="100000"/>
              </a:lnSpc>
              <a:spcBef>
                <a:spcPts val="0"/>
              </a:spcBef>
              <a:spcAft>
                <a:spcPts val="0"/>
              </a:spcAft>
              <a:buClr>
                <a:schemeClr val="dk1"/>
              </a:buClr>
              <a:buSzPts val="1200"/>
              <a:buFont typeface="Calibri"/>
              <a:buNone/>
            </a:pPr>
            <a:r>
              <a:rPr lang="en"/>
              <a:t>Issued as individual documents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OHCHR - Office of the High Commissioner for Human Rights (UN Human Rights)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173 parties to the ICCPR </a:t>
            </a:r>
            <a:endParaRPr/>
          </a:p>
          <a:p>
            <a:pPr marL="0" lvl="0" indent="0" algn="l" rtl="0">
              <a:lnSpc>
                <a:spcPct val="100000"/>
              </a:lnSpc>
              <a:spcBef>
                <a:spcPts val="0"/>
              </a:spcBef>
              <a:spcAft>
                <a:spcPts val="0"/>
              </a:spcAft>
              <a:buClr>
                <a:schemeClr val="dk1"/>
              </a:buClr>
              <a:buSzPts val="1200"/>
              <a:buFont typeface="Calibri"/>
              <a:buNone/>
            </a:pPr>
            <a:r>
              <a:rPr lang="en"/>
              <a:t>UNDHR is not legially binding, all 193 member states have ratified at least one of the 9 binding treaties that grew out of the declaration </a:t>
            </a:r>
            <a:endParaRPr/>
          </a:p>
          <a:p>
            <a:pPr marL="0" lvl="0" indent="0" algn="l" rtl="0">
              <a:lnSpc>
                <a:spcPct val="100000"/>
              </a:lnSpc>
              <a:spcBef>
                <a:spcPts val="0"/>
              </a:spcBef>
              <a:spcAft>
                <a:spcPts val="0"/>
              </a:spcAft>
              <a:buClr>
                <a:schemeClr val="dk1"/>
              </a:buClr>
              <a:buSzPts val="1200"/>
              <a:buFont typeface="Calibri"/>
              <a:buNone/>
            </a:pPr>
            <a:r>
              <a:rPr lang="en"/>
              <a:t>At least 90 constitutions drafted since 1948 contain statements about human rights that are either inspired, or directly reproduced from UNDHR https://cdn2.sph.harvard.edu/wp-content/uploads/sites/125/2014/04/16-Hannum.pdf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04041"/>
              </a:buClr>
              <a:buSzPts val="3600"/>
              <a:buFont typeface="Arial Black"/>
              <a:buNone/>
            </a:pPr>
            <a:r>
              <a:rPr lang="en">
                <a:solidFill>
                  <a:srgbClr val="00407F"/>
                </a:solidFill>
              </a:rPr>
              <a:t>https://www.theguardian.com/world/2016/feb/02/palestinian-poet-ashraf-fayadhs-death-sentence-overturned-by-saudi-court</a:t>
            </a:r>
            <a:endParaRPr>
              <a:solidFill>
                <a:srgbClr val="00407F"/>
              </a:solidFill>
            </a:endParaRPr>
          </a:p>
          <a:p>
            <a:pPr marL="0" lvl="0" indent="0" algn="l" rtl="0">
              <a:lnSpc>
                <a:spcPct val="100000"/>
              </a:lnSpc>
              <a:spcBef>
                <a:spcPts val="0"/>
              </a:spcBef>
              <a:spcAft>
                <a:spcPts val="0"/>
              </a:spcAft>
              <a:buClr>
                <a:srgbClr val="404041"/>
              </a:buClr>
              <a:buSzPts val="3600"/>
              <a:buFont typeface="Arial Black"/>
              <a:buNone/>
            </a:pPr>
            <a:r>
              <a:rPr lang="en">
                <a:solidFill>
                  <a:srgbClr val="00407F"/>
                </a:solidFill>
              </a:rPr>
              <a:t>https://www.theguardian.com/music/2021/mar/18/nergal-the-extreme-metal-musician-fighting-poland-blasphemy-laws</a:t>
            </a:r>
            <a:endParaRPr>
              <a:solidFill>
                <a:srgbClr val="00407F"/>
              </a:solidFill>
            </a:endParaRPr>
          </a:p>
          <a:p>
            <a:pPr marL="0" lvl="0" indent="0" algn="l" rtl="0">
              <a:lnSpc>
                <a:spcPct val="100000"/>
              </a:lnSpc>
              <a:spcBef>
                <a:spcPts val="0"/>
              </a:spcBef>
              <a:spcAft>
                <a:spcPts val="0"/>
              </a:spcAft>
              <a:buClr>
                <a:srgbClr val="404041"/>
              </a:buClr>
              <a:buSzPts val="3600"/>
              <a:buFont typeface="Arial Black"/>
              <a:buNone/>
            </a:pPr>
            <a:r>
              <a:rPr lang="en">
                <a:solidFill>
                  <a:srgbClr val="00407F"/>
                </a:solidFill>
              </a:rPr>
              <a:t>FoRB – new for many in Search, </a:t>
            </a:r>
            <a:r>
              <a:rPr lang="en" b="1">
                <a:solidFill>
                  <a:srgbClr val="00407F"/>
                </a:solidFill>
              </a:rPr>
              <a:t>legal concept within human rights framework</a:t>
            </a:r>
            <a:r>
              <a:rPr lang="en">
                <a:solidFill>
                  <a:srgbClr val="00407F"/>
                </a:solidFill>
              </a:rPr>
              <a:t>, not just interreligious dialogue etc. In addition to FoRB as a legal, human rights concept - there are a few legal concepts that are worth knowing within this framework. </a:t>
            </a:r>
            <a:endParaRPr/>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Pew reports show that more than one in five countries (43) has an official state religion (the majority are Muslim) and a further 20% of countries have a favored religion. In 10 countries the state regulates religious institutions or is avowedly secular and is actively hostile to religion (eg China, North Korea, several former Soviet Republics).</a:t>
            </a:r>
            <a:endParaRPr>
              <a:solidFill>
                <a:schemeClr val="dk1"/>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Discuss how citizens in countries that have a ‘state religion’ ie the official religion of the country eg the UK (Queen is head of the Church of England) can be highly secular, and citizens in countries that have a clear separation of religion and state (USA) can be highly religious  - the majority of Americans report that religion plays a ‘very important’ role in their lives. One main reason for this is that the First Amendment in the U.S. Bill or Rights grants freedom of religion without government interference. </a:t>
            </a:r>
            <a:endParaRPr>
              <a:solidFill>
                <a:schemeClr val="dk1"/>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Another example is France and its concept of Laicite - Secularism - a founding pillar of the French republic, also found in its First Amendment of the Constitution. In France, religion is a private matter and the State must be totally neutral regarding religion. https://www.youtube.com/watch?v=YIdBu-WmCsE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*Record High Levels* </a:t>
            </a:r>
            <a:br>
              <a:rPr lang="en"/>
            </a:br>
            <a:r>
              <a:rPr lang="en"/>
              <a:t>-31/50 countries in Asia and the Pacific experienced government use of force related to religion (In 2017 it was 26/50 countries) </a:t>
            </a:r>
            <a:br>
              <a:rPr lang="en"/>
            </a:br>
            <a:r>
              <a:rPr lang="en"/>
              <a:t>-All but one country in MENA had reports of government use of force in relation to religion </a:t>
            </a:r>
            <a:br>
              <a:rPr lang="en"/>
            </a:br>
            <a:r>
              <a:rPr lang="en"/>
              <a:t>-40/48 countries in sub-Saharan Africa experienced government harassment of religious groups </a:t>
            </a:r>
            <a:br>
              <a:rPr lang="en"/>
            </a:br>
            <a:br>
              <a:rPr lang="en"/>
            </a:br>
            <a:r>
              <a:rPr lang="en"/>
              <a:t>*84 Countries* </a:t>
            </a:r>
            <a:endParaRPr/>
          </a:p>
          <a:p>
            <a:pPr marL="0" lvl="0" indent="0" algn="l" rtl="0">
              <a:lnSpc>
                <a:spcPct val="100000"/>
              </a:lnSpc>
              <a:spcBef>
                <a:spcPts val="0"/>
              </a:spcBef>
              <a:spcAft>
                <a:spcPts val="0"/>
              </a:spcAft>
              <a:buClr>
                <a:schemeClr val="dk1"/>
              </a:buClr>
              <a:buSzPts val="1200"/>
              <a:buFont typeface="Calibri"/>
              <a:buNone/>
            </a:pPr>
            <a:r>
              <a:rPr lang="en"/>
              <a:t>-Brunei, Iran, Pakistan and Mauritiana have death penalty for blasphemy </a:t>
            </a:r>
            <a:br>
              <a:rPr lang="en"/>
            </a:br>
            <a:r>
              <a:rPr lang="en"/>
              <a:t>-60+ countries list imprisonment as a sanction for blasphemy. This list includes Austria and Germany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*Repeal Laws* </a:t>
            </a:r>
            <a:br>
              <a:rPr lang="en"/>
            </a:br>
            <a:r>
              <a:rPr lang="en"/>
              <a:t>9 countries that have repealed blasphemy laws since 2015 including Greece and New Zealand. </a:t>
            </a:r>
            <a:br>
              <a:rPr lang="en"/>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Divider Slide_1">
  <p:cSld name="Section Divider Slide_1">
    <p:bg>
      <p:bgPr>
        <a:solidFill>
          <a:schemeClr val="dk2"/>
        </a:solidFill>
        <a:effectLst/>
      </p:bgPr>
    </p:bg>
    <p:spTree>
      <p:nvGrpSpPr>
        <p:cNvPr id="1" name="Shape 8"/>
        <p:cNvGrpSpPr/>
        <p:nvPr/>
      </p:nvGrpSpPr>
      <p:grpSpPr>
        <a:xfrm>
          <a:off x="0" y="0"/>
          <a:ext cx="0" cy="0"/>
          <a:chOff x="0" y="0"/>
          <a:chExt cx="0" cy="0"/>
        </a:xfrm>
      </p:grpSpPr>
      <p:sp>
        <p:nvSpPr>
          <p:cNvPr id="9" name="Google Shape;9;p18"/>
          <p:cNvSpPr txBox="1">
            <a:spLocks noGrp="1"/>
          </p:cNvSpPr>
          <p:nvPr>
            <p:ph type="title"/>
          </p:nvPr>
        </p:nvSpPr>
        <p:spPr>
          <a:xfrm>
            <a:off x="722312" y="2914651"/>
            <a:ext cx="7772400" cy="900247"/>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chemeClr val="lt1"/>
              </a:buClr>
              <a:buSzPts val="3600"/>
              <a:buFont typeface="Arial Black"/>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8"/>
          <p:cNvSpPr txBox="1">
            <a:spLocks noGrp="1"/>
          </p:cNvSpPr>
          <p:nvPr>
            <p:ph type="body" idx="1"/>
          </p:nvPr>
        </p:nvSpPr>
        <p:spPr>
          <a:xfrm>
            <a:off x="722312" y="3814896"/>
            <a:ext cx="7772400" cy="365218"/>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14000"/>
              </a:lnSpc>
              <a:spcBef>
                <a:spcPts val="200"/>
              </a:spcBef>
              <a:spcAft>
                <a:spcPts val="0"/>
              </a:spcAft>
              <a:buClr>
                <a:schemeClr val="lt1"/>
              </a:buClr>
              <a:buSzPts val="1400"/>
              <a:buFont typeface="Calibri"/>
              <a:buNone/>
              <a:defRPr sz="1400" b="1"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rgbClr val="8C8C8C"/>
              </a:buClr>
              <a:buSzPts val="1400"/>
              <a:buFont typeface="Noto Sans Symbols"/>
              <a:buNone/>
              <a:defRPr sz="1400" b="0" i="0" u="none" strike="noStrike" cap="none">
                <a:solidFill>
                  <a:srgbClr val="8C8C8C"/>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8C8C8C"/>
              </a:buClr>
              <a:buSzPts val="1200"/>
              <a:buFont typeface="Arial"/>
              <a:buNone/>
              <a:defRPr sz="1200" b="0" i="0" u="none" strike="noStrike" cap="none">
                <a:solidFill>
                  <a:srgbClr val="8C8C8C"/>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5pPr>
            <a:lvl6pPr marL="2743200" marR="0" lvl="5"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6pPr>
            <a:lvl7pPr marL="3200400" marR="0" lvl="6"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7pPr>
            <a:lvl8pPr marL="3657600" marR="0" lvl="7"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8pPr>
            <a:lvl9pPr marL="4114800" marR="0" lvl="8" indent="-228600" algn="l" rtl="0">
              <a:lnSpc>
                <a:spcPct val="100000"/>
              </a:lnSpc>
              <a:spcBef>
                <a:spcPts val="200"/>
              </a:spcBef>
              <a:spcAft>
                <a:spcPts val="0"/>
              </a:spcAft>
              <a:buClr>
                <a:srgbClr val="8C8C8C"/>
              </a:buClr>
              <a:buSzPts val="1100"/>
              <a:buFont typeface="Arial"/>
              <a:buNone/>
              <a:defRPr sz="1100" b="0" i="0" u="none" strike="noStrike" cap="none">
                <a:solidFill>
                  <a:srgbClr val="8C8C8C"/>
                </a:solidFill>
                <a:latin typeface="Calibri"/>
                <a:ea typeface="Calibri"/>
                <a:cs typeface="Calibri"/>
                <a:sym typeface="Calibri"/>
              </a:defRPr>
            </a:lvl9pPr>
          </a:lstStyle>
          <a:p>
            <a:endParaRPr/>
          </a:p>
        </p:txBody>
      </p:sp>
      <p:sp>
        <p:nvSpPr>
          <p:cNvPr id="11" name="Google Shape;11;p18"/>
          <p:cNvSpPr/>
          <p:nvPr/>
        </p:nvSpPr>
        <p:spPr>
          <a:xfrm>
            <a:off x="0" y="4819650"/>
            <a:ext cx="9144000" cy="32385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8"/>
          <p:cNvSpPr txBox="1"/>
          <p:nvPr/>
        </p:nvSpPr>
        <p:spPr>
          <a:xfrm>
            <a:off x="140202" y="4947016"/>
            <a:ext cx="4384090" cy="12523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THE </a:t>
            </a:r>
            <a:r>
              <a:rPr lang="en" sz="1000" b="1" i="0" u="none" strike="noStrike" cap="none">
                <a:solidFill>
                  <a:srgbClr val="000000"/>
                </a:solidFill>
                <a:latin typeface="Arial"/>
                <a:ea typeface="Arial"/>
                <a:cs typeface="Arial"/>
                <a:sym typeface="Arial"/>
              </a:rPr>
              <a:t>COMMON GROUND APPROACH </a:t>
            </a:r>
            <a:r>
              <a:rPr lang="en" sz="1000" b="0" i="0" u="none" strike="noStrike" cap="none">
                <a:solidFill>
                  <a:srgbClr val="000000"/>
                </a:solidFill>
                <a:latin typeface="Arial"/>
                <a:ea typeface="Arial"/>
                <a:cs typeface="Arial"/>
                <a:sym typeface="Arial"/>
              </a:rPr>
              <a:t>TO </a:t>
            </a:r>
            <a:r>
              <a:rPr lang="en" sz="1000" b="1" i="0" u="none" strike="noStrike" cap="none">
                <a:solidFill>
                  <a:srgbClr val="000000"/>
                </a:solidFill>
                <a:latin typeface="Arial"/>
                <a:ea typeface="Arial"/>
                <a:cs typeface="Arial"/>
                <a:sym typeface="Arial"/>
              </a:rPr>
              <a:t>RELIGIOUS ENGAGEMENT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columns">
  <p:cSld name="3column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457200" y="205978"/>
            <a:ext cx="82296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7"/>
          <p:cNvSpPr txBox="1">
            <a:spLocks noGrp="1"/>
          </p:cNvSpPr>
          <p:nvPr>
            <p:ph type="body" idx="1"/>
          </p:nvPr>
        </p:nvSpPr>
        <p:spPr>
          <a:xfrm>
            <a:off x="457200" y="2971801"/>
            <a:ext cx="2592956" cy="685275"/>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0072B1"/>
              </a:buClr>
              <a:buSzPts val="1400"/>
              <a:buFont typeface="Calibri"/>
              <a:buNone/>
              <a:defRPr sz="1400" b="1" i="0" u="none" strike="noStrike" cap="none">
                <a:solidFill>
                  <a:schemeClr val="dk2"/>
                </a:solidFill>
                <a:latin typeface="Arial"/>
                <a:ea typeface="Arial"/>
                <a:cs typeface="Arial"/>
                <a:sym typeface="Arial"/>
              </a:defRPr>
            </a:lvl1pPr>
            <a:lvl2pPr marL="914400" marR="0" lvl="1" indent="-228600" algn="l" rtl="0">
              <a:lnSpc>
                <a:spcPct val="100000"/>
              </a:lnSpc>
              <a:spcBef>
                <a:spcPts val="300"/>
              </a:spcBef>
              <a:spcAft>
                <a:spcPts val="0"/>
              </a:spcAft>
              <a:buClr>
                <a:srgbClr val="404041"/>
              </a:buClr>
              <a:buSzPts val="1500"/>
              <a:buFont typeface="Noto Sans Symbols"/>
              <a:buNone/>
              <a:defRPr sz="1500" b="1" i="0" u="none" strike="noStrike" cap="none">
                <a:solidFill>
                  <a:srgbClr val="404041"/>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404041"/>
              </a:buClr>
              <a:buSzPts val="1400"/>
              <a:buFont typeface="Arial"/>
              <a:buNone/>
              <a:defRPr sz="1400" b="1" i="0" u="none" strike="noStrike" cap="none">
                <a:solidFill>
                  <a:srgbClr val="404041"/>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6" name="Google Shape;46;p27"/>
          <p:cNvSpPr txBox="1">
            <a:spLocks noGrp="1"/>
          </p:cNvSpPr>
          <p:nvPr>
            <p:ph type="body" idx="2"/>
          </p:nvPr>
        </p:nvSpPr>
        <p:spPr>
          <a:xfrm>
            <a:off x="457200" y="3600451"/>
            <a:ext cx="2592956" cy="1257301"/>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200"/>
              <a:buFont typeface="Calibri"/>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7" name="Google Shape;47;p27"/>
          <p:cNvSpPr txBox="1">
            <a:spLocks noGrp="1"/>
          </p:cNvSpPr>
          <p:nvPr>
            <p:ph type="body" idx="3"/>
          </p:nvPr>
        </p:nvSpPr>
        <p:spPr>
          <a:xfrm>
            <a:off x="3276601" y="2971801"/>
            <a:ext cx="2593975" cy="685275"/>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0072B1"/>
              </a:buClr>
              <a:buSzPts val="1400"/>
              <a:buFont typeface="Calibri"/>
              <a:buNone/>
              <a:defRPr sz="1400" b="1" i="0" u="none" strike="noStrike" cap="none">
                <a:solidFill>
                  <a:schemeClr val="dk2"/>
                </a:solidFill>
                <a:latin typeface="Arial"/>
                <a:ea typeface="Arial"/>
                <a:cs typeface="Arial"/>
                <a:sym typeface="Arial"/>
              </a:defRPr>
            </a:lvl1pPr>
            <a:lvl2pPr marL="914400" marR="0" lvl="1" indent="-228600" algn="l" rtl="0">
              <a:lnSpc>
                <a:spcPct val="100000"/>
              </a:lnSpc>
              <a:spcBef>
                <a:spcPts val="300"/>
              </a:spcBef>
              <a:spcAft>
                <a:spcPts val="0"/>
              </a:spcAft>
              <a:buClr>
                <a:srgbClr val="404041"/>
              </a:buClr>
              <a:buSzPts val="1500"/>
              <a:buFont typeface="Noto Sans Symbols"/>
              <a:buNone/>
              <a:defRPr sz="1500" b="1" i="0" u="none" strike="noStrike" cap="none">
                <a:solidFill>
                  <a:srgbClr val="404041"/>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404041"/>
              </a:buClr>
              <a:buSzPts val="1400"/>
              <a:buFont typeface="Arial"/>
              <a:buNone/>
              <a:defRPr sz="1400" b="1" i="0" u="none" strike="noStrike" cap="none">
                <a:solidFill>
                  <a:srgbClr val="404041"/>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27"/>
          <p:cNvSpPr txBox="1">
            <a:spLocks noGrp="1"/>
          </p:cNvSpPr>
          <p:nvPr>
            <p:ph type="body" idx="4"/>
          </p:nvPr>
        </p:nvSpPr>
        <p:spPr>
          <a:xfrm>
            <a:off x="3276601" y="3600451"/>
            <a:ext cx="2593975" cy="1257301"/>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200"/>
              <a:buFont typeface="Calibri"/>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9" name="Google Shape;49;p27"/>
          <p:cNvSpPr txBox="1">
            <a:spLocks noGrp="1"/>
          </p:cNvSpPr>
          <p:nvPr>
            <p:ph type="body" idx="5"/>
          </p:nvPr>
        </p:nvSpPr>
        <p:spPr>
          <a:xfrm>
            <a:off x="457200" y="628650"/>
            <a:ext cx="8229600" cy="28575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600"/>
              <a:buFont typeface="Arial"/>
              <a:buNone/>
              <a:defRPr sz="16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0" name="Google Shape;50;p27"/>
          <p:cNvSpPr txBox="1">
            <a:spLocks noGrp="1"/>
          </p:cNvSpPr>
          <p:nvPr>
            <p:ph type="body" idx="6"/>
          </p:nvPr>
        </p:nvSpPr>
        <p:spPr>
          <a:xfrm>
            <a:off x="6096002" y="2971801"/>
            <a:ext cx="2593975" cy="685275"/>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0072B1"/>
              </a:buClr>
              <a:buSzPts val="1400"/>
              <a:buFont typeface="Calibri"/>
              <a:buNone/>
              <a:defRPr sz="1400" b="1" i="0" u="none" strike="noStrike" cap="none">
                <a:solidFill>
                  <a:schemeClr val="dk2"/>
                </a:solidFill>
                <a:latin typeface="Arial"/>
                <a:ea typeface="Arial"/>
                <a:cs typeface="Arial"/>
                <a:sym typeface="Arial"/>
              </a:defRPr>
            </a:lvl1pPr>
            <a:lvl2pPr marL="914400" marR="0" lvl="1" indent="-228600" algn="l" rtl="0">
              <a:lnSpc>
                <a:spcPct val="100000"/>
              </a:lnSpc>
              <a:spcBef>
                <a:spcPts val="300"/>
              </a:spcBef>
              <a:spcAft>
                <a:spcPts val="0"/>
              </a:spcAft>
              <a:buClr>
                <a:srgbClr val="404041"/>
              </a:buClr>
              <a:buSzPts val="1500"/>
              <a:buFont typeface="Noto Sans Symbols"/>
              <a:buNone/>
              <a:defRPr sz="1500" b="1" i="0" u="none" strike="noStrike" cap="none">
                <a:solidFill>
                  <a:srgbClr val="404041"/>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404041"/>
              </a:buClr>
              <a:buSzPts val="1400"/>
              <a:buFont typeface="Arial"/>
              <a:buNone/>
              <a:defRPr sz="1400" b="1" i="0" u="none" strike="noStrike" cap="none">
                <a:solidFill>
                  <a:srgbClr val="404041"/>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404041"/>
              </a:buClr>
              <a:buSzPts val="1200"/>
              <a:buFont typeface="Arial"/>
              <a:buNone/>
              <a:defRPr sz="1200" b="1" i="0" u="none" strike="noStrike" cap="none">
                <a:solidFill>
                  <a:srgbClr val="40404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1" name="Google Shape;51;p27"/>
          <p:cNvSpPr txBox="1">
            <a:spLocks noGrp="1"/>
          </p:cNvSpPr>
          <p:nvPr>
            <p:ph type="body" idx="7"/>
          </p:nvPr>
        </p:nvSpPr>
        <p:spPr>
          <a:xfrm>
            <a:off x="6096002" y="3600451"/>
            <a:ext cx="2593975" cy="1257299"/>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200"/>
              <a:buFont typeface="Calibri"/>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2" name="Google Shape;52;p27"/>
          <p:cNvSpPr>
            <a:spLocks noGrp="1"/>
          </p:cNvSpPr>
          <p:nvPr>
            <p:ph type="pic" idx="8"/>
          </p:nvPr>
        </p:nvSpPr>
        <p:spPr>
          <a:xfrm>
            <a:off x="457200" y="1371600"/>
            <a:ext cx="2590800" cy="154305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300"/>
              </a:spcBef>
              <a:spcAft>
                <a:spcPts val="0"/>
              </a:spcAft>
              <a:buClr>
                <a:srgbClr val="404041"/>
              </a:buClr>
              <a:buSzPts val="1700"/>
              <a:buFont typeface="Calibri"/>
              <a:buNone/>
              <a:defRPr sz="1700" b="0" i="0" u="none" strike="noStrike" cap="none">
                <a:solidFill>
                  <a:schemeClr val="dk2"/>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 name="Google Shape;53;p27"/>
          <p:cNvSpPr>
            <a:spLocks noGrp="1"/>
          </p:cNvSpPr>
          <p:nvPr>
            <p:ph type="pic" idx="9"/>
          </p:nvPr>
        </p:nvSpPr>
        <p:spPr>
          <a:xfrm>
            <a:off x="3276600" y="1371600"/>
            <a:ext cx="2590800" cy="154305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300"/>
              </a:spcBef>
              <a:spcAft>
                <a:spcPts val="0"/>
              </a:spcAft>
              <a:buClr>
                <a:srgbClr val="404041"/>
              </a:buClr>
              <a:buSzPts val="1700"/>
              <a:buFont typeface="Calibri"/>
              <a:buNone/>
              <a:defRPr sz="1700" b="0" i="0" u="none" strike="noStrike" cap="none">
                <a:solidFill>
                  <a:schemeClr val="dk2"/>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 name="Google Shape;54;p27"/>
          <p:cNvSpPr>
            <a:spLocks noGrp="1"/>
          </p:cNvSpPr>
          <p:nvPr>
            <p:ph type="pic" idx="13"/>
          </p:nvPr>
        </p:nvSpPr>
        <p:spPr>
          <a:xfrm>
            <a:off x="6096000" y="1371600"/>
            <a:ext cx="2590800" cy="154305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300"/>
              </a:spcBef>
              <a:spcAft>
                <a:spcPts val="0"/>
              </a:spcAft>
              <a:buClr>
                <a:srgbClr val="404041"/>
              </a:buClr>
              <a:buSzPts val="1700"/>
              <a:buFont typeface="Calibri"/>
              <a:buNone/>
              <a:defRPr sz="1700" b="0" i="0" u="none" strike="noStrike" cap="none">
                <a:solidFill>
                  <a:schemeClr val="dk2"/>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dk2"/>
        </a:solid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ctrTitle"/>
          </p:nvPr>
        </p:nvSpPr>
        <p:spPr>
          <a:xfrm>
            <a:off x="685800" y="1932220"/>
            <a:ext cx="7772400" cy="484748"/>
          </a:xfrm>
          <a:prstGeom prst="rect">
            <a:avLst/>
          </a:prstGeom>
          <a:noFill/>
          <a:ln>
            <a:noFill/>
          </a:ln>
        </p:spPr>
        <p:txBody>
          <a:bodyPr spcFirstLastPara="1" wrap="square" lIns="68575" tIns="68575" rIns="68575" bIns="68575" anchor="b" anchorCtr="0">
            <a:noAutofit/>
          </a:bodyPr>
          <a:lstStyle>
            <a:lvl1pPr marR="0" lvl="0" algn="ctr"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28"/>
          <p:cNvSpPr txBox="1">
            <a:spLocks noGrp="1"/>
          </p:cNvSpPr>
          <p:nvPr>
            <p:ph type="subTitle" idx="1"/>
          </p:nvPr>
        </p:nvSpPr>
        <p:spPr>
          <a:xfrm>
            <a:off x="1371601" y="2800350"/>
            <a:ext cx="6400799" cy="131445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300"/>
              </a:spcBef>
              <a:spcAft>
                <a:spcPts val="0"/>
              </a:spcAft>
              <a:buClr>
                <a:schemeClr val="lt1"/>
              </a:buClr>
              <a:buSzPts val="1400"/>
              <a:buFont typeface="Open Sans"/>
              <a:buNone/>
              <a:defRPr sz="1400" b="0" i="0" u="none" strike="noStrike" cap="none">
                <a:solidFill>
                  <a:schemeClr val="lt1"/>
                </a:solidFill>
                <a:latin typeface="Arial"/>
                <a:ea typeface="Arial"/>
                <a:cs typeface="Arial"/>
                <a:sym typeface="Arial"/>
              </a:defRPr>
            </a:lvl1pPr>
            <a:lvl2pPr marR="0" lvl="1" algn="ctr" rtl="0">
              <a:lnSpc>
                <a:spcPct val="100000"/>
              </a:lnSpc>
              <a:spcBef>
                <a:spcPts val="400"/>
              </a:spcBef>
              <a:spcAft>
                <a:spcPts val="0"/>
              </a:spcAft>
              <a:buClr>
                <a:srgbClr val="8C8C8C"/>
              </a:buClr>
              <a:buSzPts val="2100"/>
              <a:buFont typeface="Noto Sans Symbols"/>
              <a:buNone/>
              <a:defRPr sz="2100" b="0" i="0" u="none" strike="noStrike" cap="none">
                <a:solidFill>
                  <a:srgbClr val="8C8C8C"/>
                </a:solidFill>
                <a:latin typeface="Calibri"/>
                <a:ea typeface="Calibri"/>
                <a:cs typeface="Calibri"/>
                <a:sym typeface="Calibri"/>
              </a:defRPr>
            </a:lvl2pPr>
            <a:lvl3pPr marR="0" lvl="2" algn="ctr" rtl="0">
              <a:lnSpc>
                <a:spcPct val="100000"/>
              </a:lnSpc>
              <a:spcBef>
                <a:spcPts val="400"/>
              </a:spcBef>
              <a:spcAft>
                <a:spcPts val="0"/>
              </a:spcAft>
              <a:buClr>
                <a:srgbClr val="8C8C8C"/>
              </a:buClr>
              <a:buSzPts val="1800"/>
              <a:buFont typeface="Arial"/>
              <a:buNone/>
              <a:defRPr sz="1800" b="0" i="0" u="none" strike="noStrike" cap="none">
                <a:solidFill>
                  <a:srgbClr val="8C8C8C"/>
                </a:solidFill>
                <a:latin typeface="Calibri"/>
                <a:ea typeface="Calibri"/>
                <a:cs typeface="Calibri"/>
                <a:sym typeface="Calibri"/>
              </a:defRPr>
            </a:lvl3pPr>
            <a:lvl4pPr marR="0" lvl="3"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4pPr>
            <a:lvl5pPr marR="0" lvl="4"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5pPr>
            <a:lvl6pPr marR="0" lvl="5"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6pPr>
            <a:lvl7pPr marR="0" lvl="6"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7pPr>
            <a:lvl8pPr marR="0" lvl="7"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8pPr>
            <a:lvl9pPr marR="0" lvl="8" algn="ctr" rtl="0">
              <a:lnSpc>
                <a:spcPct val="100000"/>
              </a:lnSpc>
              <a:spcBef>
                <a:spcPts val="300"/>
              </a:spcBef>
              <a:spcAft>
                <a:spcPts val="0"/>
              </a:spcAft>
              <a:buClr>
                <a:srgbClr val="8C8C8C"/>
              </a:buClr>
              <a:buSzPts val="1500"/>
              <a:buFont typeface="Arial"/>
              <a:buNone/>
              <a:defRPr sz="1500" b="0" i="0" u="none" strike="noStrike" cap="none">
                <a:solidFill>
                  <a:srgbClr val="8C8C8C"/>
                </a:solidFill>
                <a:latin typeface="Calibri"/>
                <a:ea typeface="Calibri"/>
                <a:cs typeface="Calibri"/>
                <a:sym typeface="Calibri"/>
              </a:defRPr>
            </a:lvl9pPr>
          </a:lstStyle>
          <a:p>
            <a:endParaRPr/>
          </a:p>
        </p:txBody>
      </p:sp>
      <p:sp>
        <p:nvSpPr>
          <p:cNvPr id="58" name="Google Shape;58;p28"/>
          <p:cNvSpPr/>
          <p:nvPr/>
        </p:nvSpPr>
        <p:spPr>
          <a:xfrm>
            <a:off x="4038601" y="2543176"/>
            <a:ext cx="1066799" cy="57149"/>
          </a:xfrm>
          <a:prstGeom prst="rect">
            <a:avLst/>
          </a:prstGeom>
          <a:solidFill>
            <a:srgbClr val="FCE12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72B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228601" y="209551"/>
            <a:ext cx="3008313" cy="1261855"/>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2400"/>
              <a:buFont typeface="Arial Black"/>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29"/>
          <p:cNvSpPr txBox="1">
            <a:spLocks noGrp="1"/>
          </p:cNvSpPr>
          <p:nvPr>
            <p:ph type="body" idx="1"/>
          </p:nvPr>
        </p:nvSpPr>
        <p:spPr>
          <a:xfrm>
            <a:off x="3575050" y="204788"/>
            <a:ext cx="5340350" cy="4271962"/>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Clr>
                <a:srgbClr val="404041"/>
              </a:buClr>
              <a:buSzPts val="2400"/>
              <a:buFont typeface="Calibri"/>
              <a:buNone/>
              <a:defRPr sz="2400" b="0" i="0" u="none" strike="noStrike" cap="none">
                <a:solidFill>
                  <a:srgbClr val="404041"/>
                </a:solidFill>
                <a:latin typeface="Arial"/>
                <a:ea typeface="Arial"/>
                <a:cs typeface="Arial"/>
                <a:sym typeface="Arial"/>
              </a:defRPr>
            </a:lvl1pPr>
            <a:lvl2pPr marL="914400" marR="0" lvl="1" indent="-361950"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L="1371600" marR="0" lvl="2" indent="-342900"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L="1828800" marR="0" lvl="3"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L="2286000" marR="0" lvl="4"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2" name="Google Shape;62;p29"/>
          <p:cNvSpPr txBox="1">
            <a:spLocks noGrp="1"/>
          </p:cNvSpPr>
          <p:nvPr>
            <p:ph type="body" idx="2"/>
          </p:nvPr>
        </p:nvSpPr>
        <p:spPr>
          <a:xfrm>
            <a:off x="228601" y="2015728"/>
            <a:ext cx="3008313" cy="2461023"/>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400"/>
              <a:buFont typeface="Calibri"/>
              <a:buNone/>
              <a:defRPr sz="1400" b="0" i="0" u="none" strike="noStrike" cap="none">
                <a:solidFill>
                  <a:srgbClr val="404041"/>
                </a:solidFill>
                <a:latin typeface="Arial"/>
                <a:ea typeface="Arial"/>
                <a:cs typeface="Arial"/>
                <a:sym typeface="Arial"/>
              </a:defRPr>
            </a:lvl1pPr>
            <a:lvl2pPr marL="914400" marR="0" lvl="1" indent="-228600" algn="l" rtl="0">
              <a:lnSpc>
                <a:spcPct val="100000"/>
              </a:lnSpc>
              <a:spcBef>
                <a:spcPts val="200"/>
              </a:spcBef>
              <a:spcAft>
                <a:spcPts val="0"/>
              </a:spcAft>
              <a:buClr>
                <a:srgbClr val="404041"/>
              </a:buClr>
              <a:buSzPts val="900"/>
              <a:buFont typeface="Noto Sans Symbols"/>
              <a:buNone/>
              <a:defRPr sz="900" b="0" i="0" u="none" strike="noStrike" cap="none">
                <a:solidFill>
                  <a:srgbClr val="404041"/>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404041"/>
              </a:buClr>
              <a:buSzPts val="800"/>
              <a:buFont typeface="Arial"/>
              <a:buNone/>
              <a:defRPr sz="800" b="0" i="0" u="none" strike="noStrike" cap="none">
                <a:solidFill>
                  <a:srgbClr val="404041"/>
                </a:solidFill>
                <a:latin typeface="Calibri"/>
                <a:ea typeface="Calibri"/>
                <a:cs typeface="Calibri"/>
                <a:sym typeface="Calibri"/>
              </a:defRPr>
            </a:lvl3pPr>
            <a:lvl4pPr marL="1828800" marR="0" lvl="3" indent="-228600" algn="l" rtl="0">
              <a:lnSpc>
                <a:spcPct val="100000"/>
              </a:lnSpc>
              <a:spcBef>
                <a:spcPts val="100"/>
              </a:spcBef>
              <a:spcAft>
                <a:spcPts val="0"/>
              </a:spcAft>
              <a:buClr>
                <a:srgbClr val="404041"/>
              </a:buClr>
              <a:buSzPts val="700"/>
              <a:buFont typeface="Arial"/>
              <a:buNone/>
              <a:defRPr sz="700" b="0" i="0" u="none" strike="noStrike" cap="none">
                <a:solidFill>
                  <a:srgbClr val="404041"/>
                </a:solidFill>
                <a:latin typeface="Calibri"/>
                <a:ea typeface="Calibri"/>
                <a:cs typeface="Calibri"/>
                <a:sym typeface="Calibri"/>
              </a:defRPr>
            </a:lvl4pPr>
            <a:lvl5pPr marL="2286000" marR="0" lvl="4" indent="-228600" algn="l" rtl="0">
              <a:lnSpc>
                <a:spcPct val="100000"/>
              </a:lnSpc>
              <a:spcBef>
                <a:spcPts val="100"/>
              </a:spcBef>
              <a:spcAft>
                <a:spcPts val="0"/>
              </a:spcAft>
              <a:buClr>
                <a:srgbClr val="404041"/>
              </a:buClr>
              <a:buSzPts val="700"/>
              <a:buFont typeface="Arial"/>
              <a:buNone/>
              <a:defRPr sz="700" b="0" i="0" u="none" strike="noStrike" cap="none">
                <a:solidFill>
                  <a:srgbClr val="404041"/>
                </a:solidFill>
                <a:latin typeface="Calibri"/>
                <a:ea typeface="Calibri"/>
                <a:cs typeface="Calibri"/>
                <a:sym typeface="Calibri"/>
              </a:defRPr>
            </a:lvl5pPr>
            <a:lvl6pPr marL="2743200" marR="0" lvl="5"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1792289" y="3600451"/>
            <a:ext cx="5486399" cy="425053"/>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404041"/>
              </a:buClr>
              <a:buSzPts val="1600"/>
              <a:buFont typeface="Calibri"/>
              <a:buNone/>
              <a:defRPr sz="1600" b="1" i="0" u="none" strike="noStrike" cap="none">
                <a:solidFill>
                  <a:srgbClr val="4040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30"/>
          <p:cNvSpPr>
            <a:spLocks noGrp="1"/>
          </p:cNvSpPr>
          <p:nvPr>
            <p:ph type="pic" idx="2"/>
          </p:nvPr>
        </p:nvSpPr>
        <p:spPr>
          <a:xfrm>
            <a:off x="1792289" y="459581"/>
            <a:ext cx="5486399" cy="30861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500"/>
              </a:spcBef>
              <a:spcAft>
                <a:spcPts val="0"/>
              </a:spcAft>
              <a:buClr>
                <a:srgbClr val="404041"/>
              </a:buClr>
              <a:buSzPts val="2400"/>
              <a:buFont typeface="Calibri"/>
              <a:buNone/>
              <a:defRPr sz="2400" b="0" i="0" u="none" strike="noStrike" cap="none">
                <a:solidFill>
                  <a:srgbClr val="404041"/>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None/>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None/>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None/>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None/>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body" idx="1"/>
          </p:nvPr>
        </p:nvSpPr>
        <p:spPr>
          <a:xfrm>
            <a:off x="1792289" y="4025503"/>
            <a:ext cx="5486399" cy="603646"/>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400"/>
              <a:buFont typeface="Calibri"/>
              <a:buNone/>
              <a:defRPr sz="1400" b="0" i="0" u="none" strike="noStrike" cap="none">
                <a:solidFill>
                  <a:srgbClr val="404041"/>
                </a:solidFill>
                <a:latin typeface="Arial"/>
                <a:ea typeface="Arial"/>
                <a:cs typeface="Arial"/>
                <a:sym typeface="Arial"/>
              </a:defRPr>
            </a:lvl1pPr>
            <a:lvl2pPr marL="914400" marR="0" lvl="1" indent="-228600" algn="l" rtl="0">
              <a:lnSpc>
                <a:spcPct val="100000"/>
              </a:lnSpc>
              <a:spcBef>
                <a:spcPts val="200"/>
              </a:spcBef>
              <a:spcAft>
                <a:spcPts val="0"/>
              </a:spcAft>
              <a:buClr>
                <a:srgbClr val="404041"/>
              </a:buClr>
              <a:buSzPts val="900"/>
              <a:buFont typeface="Noto Sans Symbols"/>
              <a:buNone/>
              <a:defRPr sz="900" b="0" i="0" u="none" strike="noStrike" cap="none">
                <a:solidFill>
                  <a:srgbClr val="404041"/>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404041"/>
              </a:buClr>
              <a:buSzPts val="800"/>
              <a:buFont typeface="Arial"/>
              <a:buNone/>
              <a:defRPr sz="800" b="0" i="0" u="none" strike="noStrike" cap="none">
                <a:solidFill>
                  <a:srgbClr val="404041"/>
                </a:solidFill>
                <a:latin typeface="Calibri"/>
                <a:ea typeface="Calibri"/>
                <a:cs typeface="Calibri"/>
                <a:sym typeface="Calibri"/>
              </a:defRPr>
            </a:lvl3pPr>
            <a:lvl4pPr marL="1828800" marR="0" lvl="3" indent="-228600" algn="l" rtl="0">
              <a:lnSpc>
                <a:spcPct val="100000"/>
              </a:lnSpc>
              <a:spcBef>
                <a:spcPts val="100"/>
              </a:spcBef>
              <a:spcAft>
                <a:spcPts val="0"/>
              </a:spcAft>
              <a:buClr>
                <a:srgbClr val="404041"/>
              </a:buClr>
              <a:buSzPts val="700"/>
              <a:buFont typeface="Arial"/>
              <a:buNone/>
              <a:defRPr sz="700" b="0" i="0" u="none" strike="noStrike" cap="none">
                <a:solidFill>
                  <a:srgbClr val="404041"/>
                </a:solidFill>
                <a:latin typeface="Calibri"/>
                <a:ea typeface="Calibri"/>
                <a:cs typeface="Calibri"/>
                <a:sym typeface="Calibri"/>
              </a:defRPr>
            </a:lvl4pPr>
            <a:lvl5pPr marL="2286000" marR="0" lvl="4" indent="-228600" algn="l" rtl="0">
              <a:lnSpc>
                <a:spcPct val="100000"/>
              </a:lnSpc>
              <a:spcBef>
                <a:spcPts val="100"/>
              </a:spcBef>
              <a:spcAft>
                <a:spcPts val="0"/>
              </a:spcAft>
              <a:buClr>
                <a:srgbClr val="404041"/>
              </a:buClr>
              <a:buSzPts val="700"/>
              <a:buFont typeface="Arial"/>
              <a:buNone/>
              <a:defRPr sz="700" b="0" i="0" u="none" strike="noStrike" cap="none">
                <a:solidFill>
                  <a:srgbClr val="404041"/>
                </a:solidFill>
                <a:latin typeface="Calibri"/>
                <a:ea typeface="Calibri"/>
                <a:cs typeface="Calibri"/>
                <a:sym typeface="Calibri"/>
              </a:defRPr>
            </a:lvl5pPr>
            <a:lvl6pPr marL="2743200" marR="0" lvl="5"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228600" y="205978"/>
            <a:ext cx="86868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31"/>
          <p:cNvSpPr txBox="1">
            <a:spLocks noGrp="1"/>
          </p:cNvSpPr>
          <p:nvPr>
            <p:ph type="body" idx="1"/>
          </p:nvPr>
        </p:nvSpPr>
        <p:spPr>
          <a:xfrm rot="5400000">
            <a:off x="2874764" y="-1563886"/>
            <a:ext cx="3394472" cy="868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Clr>
                <a:srgbClr val="404041"/>
              </a:buClr>
              <a:buSzPts val="2400"/>
              <a:buFont typeface="Calibri"/>
              <a:buNone/>
              <a:defRPr sz="2400" b="0" i="0" u="none" strike="noStrike" cap="none">
                <a:solidFill>
                  <a:srgbClr val="404041"/>
                </a:solidFill>
                <a:latin typeface="Arial"/>
                <a:ea typeface="Arial"/>
                <a:cs typeface="Arial"/>
                <a:sym typeface="Arial"/>
              </a:defRPr>
            </a:lvl1pPr>
            <a:lvl2pPr marL="914400" marR="0" lvl="1" indent="-361950"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L="1371600" marR="0" lvl="2" indent="-342900"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L="1828800" marR="0" lvl="3"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L="2286000" marR="0" lvl="4"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rot="5400000">
            <a:off x="5751314" y="1312664"/>
            <a:ext cx="4270772" cy="20574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32"/>
          <p:cNvSpPr txBox="1">
            <a:spLocks noGrp="1"/>
          </p:cNvSpPr>
          <p:nvPr>
            <p:ph type="body" idx="1"/>
          </p:nvPr>
        </p:nvSpPr>
        <p:spPr>
          <a:xfrm rot="5400000">
            <a:off x="1364844" y="-930266"/>
            <a:ext cx="4270772" cy="6543261"/>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Clr>
                <a:srgbClr val="404041"/>
              </a:buClr>
              <a:buSzPts val="2400"/>
              <a:buFont typeface="Calibri"/>
              <a:buNone/>
              <a:defRPr sz="2400" b="0" i="0" u="none" strike="noStrike" cap="none">
                <a:solidFill>
                  <a:srgbClr val="404041"/>
                </a:solidFill>
                <a:latin typeface="Arial"/>
                <a:ea typeface="Arial"/>
                <a:cs typeface="Arial"/>
                <a:sym typeface="Arial"/>
              </a:defRPr>
            </a:lvl1pPr>
            <a:lvl2pPr marL="914400" marR="0" lvl="1" indent="-361950"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L="1371600" marR="0" lvl="2" indent="-342900"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L="1828800" marR="0" lvl="3"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L="2286000" marR="0" lvl="4"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3000" b="0" i="0" u="none" strike="noStrike" cap="none">
                <a:solidFill>
                  <a:srgbClr val="000000"/>
                </a:solidFill>
                <a:latin typeface="Arial"/>
                <a:ea typeface="Arial"/>
                <a:cs typeface="Arial"/>
                <a:sym typeface="Arial"/>
              </a:defRPr>
            </a:lvl9pPr>
          </a:lstStyle>
          <a:p>
            <a:endParaRPr/>
          </a:p>
        </p:txBody>
      </p:sp>
      <p:sp>
        <p:nvSpPr>
          <p:cNvPr id="75" name="Google Shape;75;p33"/>
          <p:cNvSpPr txBox="1">
            <a:spLocks noGrp="1"/>
          </p:cNvSpPr>
          <p:nvPr>
            <p:ph type="body" idx="1"/>
          </p:nvPr>
        </p:nvSpPr>
        <p:spPr>
          <a:xfrm>
            <a:off x="311700" y="1399400"/>
            <a:ext cx="2808000" cy="2784900"/>
          </a:xfrm>
          <a:prstGeom prst="rect">
            <a:avLst/>
          </a:prstGeom>
          <a:noFill/>
          <a:ln>
            <a:noFill/>
          </a:ln>
        </p:spPr>
        <p:txBody>
          <a:bodyPr spcFirstLastPara="1" wrap="square" lIns="68575" tIns="68575" rIns="68575" bIns="68575" anchor="t" anchorCtr="0">
            <a:noAutofit/>
          </a:bodyPr>
          <a:lstStyle>
            <a:lvl1pPr marL="457200" marR="0" lvl="0" indent="-285750" algn="l" rtl="0">
              <a:lnSpc>
                <a:spcPct val="100000"/>
              </a:lnSpc>
              <a:spcBef>
                <a:spcPts val="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1pPr>
            <a:lvl2pPr marL="914400" marR="0" lvl="1"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2pPr>
            <a:lvl3pPr marL="1371600" marR="0" lvl="2"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3pPr>
            <a:lvl4pPr marL="1828800" marR="0" lvl="3"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4pPr>
            <a:lvl5pPr marL="2286000" marR="0" lvl="4"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5pPr>
            <a:lvl6pPr marL="2743200" marR="0" lvl="5"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6pPr>
            <a:lvl7pPr marL="3200400" marR="0" lvl="6"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7pPr>
            <a:lvl8pPr marL="3657600" marR="0" lvl="7"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8pPr>
            <a:lvl9pPr marL="4114800" marR="0" lvl="8" indent="-285750" algn="l" rtl="0">
              <a:lnSpc>
                <a:spcPct val="100000"/>
              </a:lnSpc>
              <a:spcBef>
                <a:spcPts val="1600"/>
              </a:spcBef>
              <a:spcAft>
                <a:spcPts val="1600"/>
              </a:spcAft>
              <a:buClr>
                <a:srgbClr val="000000"/>
              </a:buClr>
              <a:buSzPts val="900"/>
              <a:buFont typeface="Arial"/>
              <a:buChar char="■"/>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228600" y="628650"/>
            <a:ext cx="8686800" cy="21288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chemeClr val="lt2"/>
              </a:buClr>
              <a:buSzPts val="12000"/>
              <a:buFont typeface="Arial"/>
              <a:buNone/>
              <a:defRPr sz="16000" b="1" i="0" u="none" strike="noStrike" cap="none">
                <a:solidFill>
                  <a:schemeClr val="accent1"/>
                </a:solidFill>
                <a:latin typeface="Arial"/>
                <a:ea typeface="Arial"/>
                <a:cs typeface="Arial"/>
                <a:sym typeface="Arial"/>
              </a:defRPr>
            </a:lvl1pPr>
            <a:lvl2pPr marR="0" lvl="1"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12000"/>
              <a:buFont typeface="Arial"/>
              <a:buNone/>
              <a:defRPr sz="16000" b="0" i="0" u="none" strike="noStrike" cap="none">
                <a:solidFill>
                  <a:schemeClr val="lt2"/>
                </a:solidFill>
                <a:latin typeface="Arial"/>
                <a:ea typeface="Arial"/>
                <a:cs typeface="Arial"/>
                <a:sym typeface="Arial"/>
              </a:defRPr>
            </a:lvl9pPr>
          </a:lstStyle>
          <a:p>
            <a:endParaRPr/>
          </a:p>
        </p:txBody>
      </p:sp>
      <p:sp>
        <p:nvSpPr>
          <p:cNvPr id="78" name="Google Shape;78;p34"/>
          <p:cNvSpPr txBox="1">
            <a:spLocks noGrp="1"/>
          </p:cNvSpPr>
          <p:nvPr>
            <p:ph type="body" idx="1"/>
          </p:nvPr>
        </p:nvSpPr>
        <p:spPr>
          <a:xfrm>
            <a:off x="228600" y="3162000"/>
            <a:ext cx="8796130" cy="1071600"/>
          </a:xfrm>
          <a:prstGeom prst="rect">
            <a:avLst/>
          </a:prstGeom>
          <a:noFill/>
          <a:ln>
            <a:noFill/>
          </a:ln>
        </p:spPr>
        <p:txBody>
          <a:bodyPr spcFirstLastPara="1" wrap="square" lIns="68575" tIns="68575" rIns="68575" bIns="68575" anchor="t" anchorCtr="0">
            <a:noAutofit/>
          </a:bodyPr>
          <a:lstStyle>
            <a:lvl1pPr marL="457200" marR="0" lvl="0" indent="-317500" algn="ctr"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1pPr>
            <a:lvl2pPr marL="914400" marR="0" lvl="1"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ctr"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ctr" rtl="0">
              <a:lnSpc>
                <a:spcPct val="100000"/>
              </a:lnSpc>
              <a:spcBef>
                <a:spcPts val="1600"/>
              </a:spcBef>
              <a:spcAft>
                <a:spcPts val="160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a:off x="228600" y="205978"/>
            <a:ext cx="86868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35"/>
          <p:cNvSpPr txBox="1">
            <a:spLocks noGrp="1"/>
          </p:cNvSpPr>
          <p:nvPr>
            <p:ph type="body" idx="1"/>
          </p:nvPr>
        </p:nvSpPr>
        <p:spPr>
          <a:xfrm>
            <a:off x="228600" y="1047750"/>
            <a:ext cx="8686800" cy="34290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404041"/>
              </a:buClr>
              <a:buSzPts val="1700"/>
              <a:buFont typeface="Calibri"/>
              <a:buNone/>
              <a:defRPr sz="1700" b="0" i="0" u="none" strike="noStrike" cap="none">
                <a:solidFill>
                  <a:srgbClr val="404041"/>
                </a:solidFill>
                <a:latin typeface="Arial"/>
                <a:ea typeface="Arial"/>
                <a:cs typeface="Arial"/>
                <a:sym typeface="Arial"/>
              </a:defRPr>
            </a:lvl1pPr>
            <a:lvl2pPr marL="914400" marR="0" lvl="1" indent="-336550" algn="l" rtl="0">
              <a:lnSpc>
                <a:spcPct val="100000"/>
              </a:lnSpc>
              <a:spcBef>
                <a:spcPts val="300"/>
              </a:spcBef>
              <a:spcAft>
                <a:spcPts val="0"/>
              </a:spcAft>
              <a:buClr>
                <a:srgbClr val="404041"/>
              </a:buClr>
              <a:buSzPts val="1700"/>
              <a:buFont typeface="Noto Sans Symbols"/>
              <a:buChar char="▪"/>
              <a:defRPr sz="1700" b="0" i="0" u="none" strike="noStrike" cap="none">
                <a:solidFill>
                  <a:srgbClr val="404041"/>
                </a:solidFill>
                <a:latin typeface="Calibri"/>
                <a:ea typeface="Calibri"/>
                <a:cs typeface="Calibri"/>
                <a:sym typeface="Calibri"/>
              </a:defRPr>
            </a:lvl2pPr>
            <a:lvl3pPr marL="1371600" marR="0" lvl="2"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3pPr>
            <a:lvl4pPr marL="1828800" marR="0" lvl="3"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L="2286000" marR="0" lvl="4"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2" name="Google Shape;82;p35"/>
          <p:cNvSpPr txBox="1">
            <a:spLocks noGrp="1"/>
          </p:cNvSpPr>
          <p:nvPr>
            <p:ph type="body" idx="2"/>
          </p:nvPr>
        </p:nvSpPr>
        <p:spPr>
          <a:xfrm>
            <a:off x="228600" y="762000"/>
            <a:ext cx="8686800" cy="28575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600"/>
              <a:buFont typeface="Calibri"/>
              <a:buNone/>
              <a:defRPr sz="16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228600" y="209550"/>
            <a:ext cx="8686800" cy="831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2"/>
              </a:buClr>
              <a:buSzPts val="3200"/>
              <a:buFont typeface="Arial"/>
              <a:buNone/>
              <a:defRPr sz="1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9"/>
          <p:cNvSpPr txBox="1">
            <a:spLocks noGrp="1"/>
          </p:cNvSpPr>
          <p:nvPr>
            <p:ph type="body" idx="1"/>
          </p:nvPr>
        </p:nvSpPr>
        <p:spPr>
          <a:xfrm>
            <a:off x="228600" y="1047750"/>
            <a:ext cx="4166100" cy="34290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2pPr>
            <a:lvl3pPr marL="1371600" marR="0" lvl="2"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3pPr>
            <a:lvl4pPr marL="1828800" marR="0" lvl="3"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4pPr>
            <a:lvl5pPr marL="2286000" marR="0" lvl="4"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5pPr>
            <a:lvl6pPr marL="2743200" marR="0" lvl="5"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6pPr>
            <a:lvl7pPr marL="3200400" marR="0" lvl="6"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7pPr>
            <a:lvl8pPr marL="3657600" marR="0" lvl="7"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8pPr>
            <a:lvl9pPr marL="4114800" marR="0" lvl="8" indent="-285750" algn="l" rtl="0">
              <a:lnSpc>
                <a:spcPct val="100000"/>
              </a:lnSpc>
              <a:spcBef>
                <a:spcPts val="1600"/>
              </a:spcBef>
              <a:spcAft>
                <a:spcPts val="1600"/>
              </a:spcAft>
              <a:buClr>
                <a:srgbClr val="000000"/>
              </a:buClr>
              <a:buSzPts val="9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6" name="Google Shape;16;p19"/>
          <p:cNvSpPr txBox="1">
            <a:spLocks noGrp="1"/>
          </p:cNvSpPr>
          <p:nvPr>
            <p:ph type="body" idx="2"/>
          </p:nvPr>
        </p:nvSpPr>
        <p:spPr>
          <a:xfrm>
            <a:off x="4749300" y="1047750"/>
            <a:ext cx="4166100" cy="34290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2pPr>
            <a:lvl3pPr marL="1371600" marR="0" lvl="2"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3pPr>
            <a:lvl4pPr marL="1828800" marR="0" lvl="3"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4pPr>
            <a:lvl5pPr marL="2286000" marR="0" lvl="4"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5pPr>
            <a:lvl6pPr marL="2743200" marR="0" lvl="5"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6pPr>
            <a:lvl7pPr marL="3200400" marR="0" lvl="6"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7pPr>
            <a:lvl8pPr marL="3657600" marR="0" lvl="7" indent="-285750" algn="l" rtl="0">
              <a:lnSpc>
                <a:spcPct val="100000"/>
              </a:lnSpc>
              <a:spcBef>
                <a:spcPts val="1600"/>
              </a:spcBef>
              <a:spcAft>
                <a:spcPts val="0"/>
              </a:spcAft>
              <a:buClr>
                <a:srgbClr val="000000"/>
              </a:buClr>
              <a:buSzPts val="900"/>
              <a:buFont typeface="Arial"/>
              <a:buChar char="○"/>
              <a:defRPr sz="1200" b="0" i="0" u="none" strike="noStrike" cap="none">
                <a:solidFill>
                  <a:srgbClr val="000000"/>
                </a:solidFill>
                <a:latin typeface="Arial"/>
                <a:ea typeface="Arial"/>
                <a:cs typeface="Arial"/>
                <a:sym typeface="Arial"/>
              </a:defRPr>
            </a:lvl8pPr>
            <a:lvl9pPr marL="4114800" marR="0" lvl="8" indent="-285750" algn="l" rtl="0">
              <a:lnSpc>
                <a:spcPct val="100000"/>
              </a:lnSpc>
              <a:spcBef>
                <a:spcPts val="1600"/>
              </a:spcBef>
              <a:spcAft>
                <a:spcPts val="1600"/>
              </a:spcAft>
              <a:buClr>
                <a:srgbClr val="000000"/>
              </a:buClr>
              <a:buSzPts val="900"/>
              <a:buFont typeface="Arial"/>
              <a:buChar char="■"/>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457200" y="205978"/>
            <a:ext cx="82296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
        <p:cNvGrpSpPr/>
        <p:nvPr/>
      </p:nvGrpSpPr>
      <p:grpSpPr>
        <a:xfrm>
          <a:off x="0" y="0"/>
          <a:ext cx="0" cy="0"/>
          <a:chOff x="0" y="0"/>
          <a:chExt cx="0" cy="0"/>
        </a:xfrm>
      </p:grpSpPr>
      <p:sp>
        <p:nvSpPr>
          <p:cNvPr id="20" name="Google Shape;20;p2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 name="Google Shape;21;p21"/>
          <p:cNvSpPr txBox="1">
            <a:spLocks noGrp="1"/>
          </p:cNvSpPr>
          <p:nvPr>
            <p:ph type="body" idx="1"/>
          </p:nvPr>
        </p:nvSpPr>
        <p:spPr>
          <a:xfrm>
            <a:off x="311700" y="4521400"/>
            <a:ext cx="7979400" cy="460500"/>
          </a:xfrm>
          <a:prstGeom prst="rect">
            <a:avLst/>
          </a:prstGeom>
          <a:noFill/>
          <a:ln>
            <a:noFill/>
          </a:ln>
        </p:spPr>
        <p:txBody>
          <a:bodyPr spcFirstLastPara="1" wrap="square" lIns="68575" tIns="68575" rIns="68575" bIns="68575" anchor="ctr" anchorCtr="0">
            <a:noAutofit/>
          </a:bodyPr>
          <a:lstStyle>
            <a:lvl1pPr marL="457200" marR="0" lvl="0" indent="-228600" algn="l" rtl="0">
              <a:lnSpc>
                <a:spcPct val="100000"/>
              </a:lnSpc>
              <a:spcBef>
                <a:spcPts val="0"/>
              </a:spcBef>
              <a:spcAft>
                <a:spcPts val="0"/>
              </a:spcAft>
              <a:buClr>
                <a:schemeClr val="lt1"/>
              </a:buClr>
              <a:buSzPts val="1000"/>
              <a:buFont typeface="Merriweather"/>
              <a:buNone/>
              <a:defRPr sz="2000" b="0" i="0" u="none" strike="noStrike" cap="none">
                <a:solidFill>
                  <a:schemeClr val="lt1"/>
                </a:solidFill>
                <a:latin typeface="Merriweather"/>
                <a:ea typeface="Merriweather"/>
                <a:cs typeface="Merriweather"/>
                <a:sym typeface="Merriweather"/>
              </a:defRPr>
            </a:lvl1pPr>
            <a:lvl2pPr marL="914400" marR="0" lvl="1"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 name="Google Shape;22;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228600" y="209550"/>
            <a:ext cx="8520600" cy="831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2"/>
              </a:buClr>
              <a:buSzPts val="32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22"/>
          <p:cNvSpPr txBox="1">
            <a:spLocks noGrp="1"/>
          </p:cNvSpPr>
          <p:nvPr>
            <p:ph type="body" idx="1"/>
          </p:nvPr>
        </p:nvSpPr>
        <p:spPr>
          <a:xfrm>
            <a:off x="228600" y="1047750"/>
            <a:ext cx="8520600" cy="34290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1pPr>
            <a:lvl2pPr marL="914400" marR="0" lvl="1"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16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1600"/>
              </a:spcBef>
              <a:spcAft>
                <a:spcPts val="160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311675" y="798600"/>
            <a:ext cx="6247800" cy="35463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3600" b="0" i="0" u="none" strike="noStrike" cap="none">
                <a:solidFill>
                  <a:srgbClr val="000000"/>
                </a:solidFill>
                <a:latin typeface="Arial"/>
                <a:ea typeface="Arial"/>
                <a:cs typeface="Arial"/>
                <a:sym typeface="Arial"/>
              </a:defRPr>
            </a:lvl9pPr>
          </a:lstStyle>
          <a:p>
            <a:endParaRPr/>
          </a:p>
        </p:txBody>
      </p:sp>
      <p:sp>
        <p:nvSpPr>
          <p:cNvPr id="28" name="Google Shape;28;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Quote">
  <p:cSld name="Title and Content+Quote">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228601" y="205978"/>
            <a:ext cx="2345635" cy="230862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2400"/>
              <a:buFont typeface="Arial Black"/>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24"/>
          <p:cNvSpPr txBox="1">
            <a:spLocks noGrp="1"/>
          </p:cNvSpPr>
          <p:nvPr>
            <p:ph type="body" idx="1"/>
          </p:nvPr>
        </p:nvSpPr>
        <p:spPr>
          <a:xfrm>
            <a:off x="3110948" y="209550"/>
            <a:ext cx="5804452" cy="42672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400"/>
              </a:spcBef>
              <a:spcAft>
                <a:spcPts val="0"/>
              </a:spcAft>
              <a:buClr>
                <a:srgbClr val="404041"/>
              </a:buClr>
              <a:buSzPts val="2000"/>
              <a:buFont typeface="Calibri"/>
              <a:buNone/>
              <a:defRPr sz="2000" b="0" i="0" u="none" strike="noStrike" cap="none">
                <a:solidFill>
                  <a:srgbClr val="404041"/>
                </a:solidFill>
                <a:latin typeface="Arial"/>
                <a:ea typeface="Arial"/>
                <a:cs typeface="Arial"/>
                <a:sym typeface="Arial"/>
              </a:defRPr>
            </a:lvl1pPr>
            <a:lvl2pPr marL="914400" marR="0" lvl="1" indent="-361950"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L="1371600" marR="0" lvl="2" indent="-342900"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L="1828800" marR="0" lvl="3"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L="2286000" marR="0" lvl="4" indent="-323850"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25"/>
          <p:cNvSpPr>
            <a:spLocks noGrp="1"/>
          </p:cNvSpPr>
          <p:nvPr>
            <p:ph type="pic" idx="2"/>
          </p:nvPr>
        </p:nvSpPr>
        <p:spPr>
          <a:xfrm>
            <a:off x="228600" y="1371601"/>
            <a:ext cx="8686800" cy="1885949"/>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300"/>
              </a:spcBef>
              <a:spcAft>
                <a:spcPts val="0"/>
              </a:spcAft>
              <a:buClr>
                <a:srgbClr val="404041"/>
              </a:buClr>
              <a:buSzPts val="1700"/>
              <a:buFont typeface="Calibri"/>
              <a:buNone/>
              <a:defRPr sz="1700" b="0" i="0" u="none" strike="noStrike" cap="none">
                <a:solidFill>
                  <a:srgbClr val="404041"/>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title"/>
          </p:nvPr>
        </p:nvSpPr>
        <p:spPr>
          <a:xfrm>
            <a:off x="228600" y="170363"/>
            <a:ext cx="82296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25"/>
          <p:cNvSpPr txBox="1">
            <a:spLocks noGrp="1"/>
          </p:cNvSpPr>
          <p:nvPr>
            <p:ph type="body" idx="1"/>
          </p:nvPr>
        </p:nvSpPr>
        <p:spPr>
          <a:xfrm>
            <a:off x="228600" y="3371851"/>
            <a:ext cx="8686800" cy="1104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404041"/>
              </a:buClr>
              <a:buSzPts val="1600"/>
              <a:buFont typeface="Calibri"/>
              <a:buNone/>
              <a:defRPr sz="1600" b="0" i="0" u="none" strike="noStrike" cap="none">
                <a:solidFill>
                  <a:srgbClr val="404041"/>
                </a:solidFill>
                <a:latin typeface="Arial"/>
                <a:ea typeface="Arial"/>
                <a:cs typeface="Arial"/>
                <a:sym typeface="Arial"/>
              </a:defRPr>
            </a:lvl1pPr>
            <a:lvl2pPr marL="914400" marR="0" lvl="1" indent="-323850" algn="l" rtl="0">
              <a:lnSpc>
                <a:spcPct val="100000"/>
              </a:lnSpc>
              <a:spcBef>
                <a:spcPts val="300"/>
              </a:spcBef>
              <a:spcAft>
                <a:spcPts val="0"/>
              </a:spcAft>
              <a:buClr>
                <a:srgbClr val="404041"/>
              </a:buClr>
              <a:buSzPts val="1500"/>
              <a:buFont typeface="Noto Sans Symbols"/>
              <a:buChar char="▪"/>
              <a:defRPr sz="1500" b="0" i="0" u="none" strike="noStrike" cap="none">
                <a:solidFill>
                  <a:srgbClr val="404041"/>
                </a:solidFill>
                <a:latin typeface="Calibri"/>
                <a:ea typeface="Calibri"/>
                <a:cs typeface="Calibri"/>
                <a:sym typeface="Calibri"/>
              </a:defRPr>
            </a:lvl2pPr>
            <a:lvl3pPr marL="1371600" marR="0" lvl="2" indent="-317500" algn="l" rtl="0">
              <a:lnSpc>
                <a:spcPct val="100000"/>
              </a:lnSpc>
              <a:spcBef>
                <a:spcPts val="300"/>
              </a:spcBef>
              <a:spcAft>
                <a:spcPts val="0"/>
              </a:spcAft>
              <a:buClr>
                <a:srgbClr val="404041"/>
              </a:buClr>
              <a:buSzPts val="1400"/>
              <a:buFont typeface="Arial"/>
              <a:buChar char="•"/>
              <a:defRPr sz="14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 name="Google Shape;36;p25"/>
          <p:cNvSpPr txBox="1">
            <a:spLocks noGrp="1"/>
          </p:cNvSpPr>
          <p:nvPr>
            <p:ph type="body" idx="3"/>
          </p:nvPr>
        </p:nvSpPr>
        <p:spPr>
          <a:xfrm>
            <a:off x="228600" y="628650"/>
            <a:ext cx="8229600" cy="28575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600"/>
              <a:buFont typeface="Calibri"/>
              <a:buNone/>
              <a:defRPr sz="16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 name="Google Shape;37;p25"/>
          <p:cNvSpPr txBox="1">
            <a:spLocks noGrp="1"/>
          </p:cNvSpPr>
          <p:nvPr>
            <p:ph type="body" idx="4"/>
          </p:nvPr>
        </p:nvSpPr>
        <p:spPr>
          <a:xfrm>
            <a:off x="469900" y="2812774"/>
            <a:ext cx="8216900" cy="330476"/>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chemeClr val="lt1"/>
              </a:buClr>
              <a:buSzPts val="1200"/>
              <a:buFont typeface="Calibri"/>
              <a:buNone/>
              <a:defRPr sz="1200" b="1" i="0" u="none" strike="noStrike" cap="none">
                <a:solidFill>
                  <a:schemeClr val="lt1"/>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image">
  <p:cSld name="Two Column+image">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228600" y="205978"/>
            <a:ext cx="8686800" cy="422672"/>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404041"/>
              </a:buClr>
              <a:buSzPts val="3600"/>
              <a:buFont typeface="Arial Black"/>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26"/>
          <p:cNvSpPr txBox="1">
            <a:spLocks noGrp="1"/>
          </p:cNvSpPr>
          <p:nvPr>
            <p:ph type="body" idx="1"/>
          </p:nvPr>
        </p:nvSpPr>
        <p:spPr>
          <a:xfrm>
            <a:off x="4648200" y="1371600"/>
            <a:ext cx="4267200" cy="310515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300"/>
              </a:spcBef>
              <a:spcAft>
                <a:spcPts val="0"/>
              </a:spcAft>
              <a:buClr>
                <a:srgbClr val="404041"/>
              </a:buClr>
              <a:buSzPts val="1600"/>
              <a:buFont typeface="Calibri"/>
              <a:buNone/>
              <a:defRPr sz="1600" b="0" i="0" u="none" strike="noStrike" cap="none">
                <a:solidFill>
                  <a:srgbClr val="404041"/>
                </a:solidFill>
                <a:latin typeface="Arial"/>
                <a:ea typeface="Arial"/>
                <a:cs typeface="Arial"/>
                <a:sym typeface="Arial"/>
              </a:defRPr>
            </a:lvl1pPr>
            <a:lvl2pPr marL="914400" marR="0" lvl="1" indent="-323850" algn="l" rtl="0">
              <a:lnSpc>
                <a:spcPct val="100000"/>
              </a:lnSpc>
              <a:spcBef>
                <a:spcPts val="300"/>
              </a:spcBef>
              <a:spcAft>
                <a:spcPts val="0"/>
              </a:spcAft>
              <a:buClr>
                <a:srgbClr val="404041"/>
              </a:buClr>
              <a:buSzPts val="1500"/>
              <a:buFont typeface="Noto Sans Symbols"/>
              <a:buChar char="▪"/>
              <a:defRPr sz="1500" b="0" i="0" u="none" strike="noStrike" cap="none">
                <a:solidFill>
                  <a:srgbClr val="404041"/>
                </a:solidFill>
                <a:latin typeface="Calibri"/>
                <a:ea typeface="Calibri"/>
                <a:cs typeface="Calibri"/>
                <a:sym typeface="Calibri"/>
              </a:defRPr>
            </a:lvl2pPr>
            <a:lvl3pPr marL="1371600" marR="0" lvl="2" indent="-317500" algn="l" rtl="0">
              <a:lnSpc>
                <a:spcPct val="100000"/>
              </a:lnSpc>
              <a:spcBef>
                <a:spcPts val="300"/>
              </a:spcBef>
              <a:spcAft>
                <a:spcPts val="0"/>
              </a:spcAft>
              <a:buClr>
                <a:srgbClr val="404041"/>
              </a:buClr>
              <a:buSzPts val="1400"/>
              <a:buFont typeface="Arial"/>
              <a:buChar char="•"/>
              <a:defRPr sz="1400" b="0" i="0" u="none" strike="noStrike" cap="none">
                <a:solidFill>
                  <a:srgbClr val="404041"/>
                </a:solidFill>
                <a:latin typeface="Calibri"/>
                <a:ea typeface="Calibri"/>
                <a:cs typeface="Calibri"/>
                <a:sym typeface="Calibri"/>
              </a:defRPr>
            </a:lvl3pPr>
            <a:lvl4pPr marL="1828800" marR="0" lvl="3" indent="-317500" algn="l" rtl="0">
              <a:lnSpc>
                <a:spcPct val="100000"/>
              </a:lnSpc>
              <a:spcBef>
                <a:spcPts val="300"/>
              </a:spcBef>
              <a:spcAft>
                <a:spcPts val="0"/>
              </a:spcAft>
              <a:buClr>
                <a:srgbClr val="404041"/>
              </a:buClr>
              <a:buSzPts val="1400"/>
              <a:buFont typeface="Arial"/>
              <a:buChar char="–"/>
              <a:defRPr sz="1400" b="0" i="0" u="none" strike="noStrike" cap="none">
                <a:solidFill>
                  <a:srgbClr val="404041"/>
                </a:solidFill>
                <a:latin typeface="Calibri"/>
                <a:ea typeface="Calibri"/>
                <a:cs typeface="Calibri"/>
                <a:sym typeface="Calibri"/>
              </a:defRPr>
            </a:lvl4pPr>
            <a:lvl5pPr marL="2286000" marR="0" lvl="4" indent="-317500" algn="l" rtl="0">
              <a:lnSpc>
                <a:spcPct val="100000"/>
              </a:lnSpc>
              <a:spcBef>
                <a:spcPts val="300"/>
              </a:spcBef>
              <a:spcAft>
                <a:spcPts val="0"/>
              </a:spcAft>
              <a:buClr>
                <a:srgbClr val="404041"/>
              </a:buClr>
              <a:buSzPts val="1400"/>
              <a:buFont typeface="Arial"/>
              <a:buChar char="»"/>
              <a:defRPr sz="1400" b="0" i="0" u="none" strike="noStrike" cap="none">
                <a:solidFill>
                  <a:srgbClr val="404041"/>
                </a:solidFill>
                <a:latin typeface="Calibri"/>
                <a:ea typeface="Calibri"/>
                <a:cs typeface="Calibri"/>
                <a:sym typeface="Calibri"/>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Google Shape;41;p26"/>
          <p:cNvSpPr txBox="1">
            <a:spLocks noGrp="1"/>
          </p:cNvSpPr>
          <p:nvPr>
            <p:ph type="body" idx="2"/>
          </p:nvPr>
        </p:nvSpPr>
        <p:spPr>
          <a:xfrm>
            <a:off x="228600" y="628650"/>
            <a:ext cx="8686800" cy="28575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200"/>
              </a:spcBef>
              <a:spcAft>
                <a:spcPts val="0"/>
              </a:spcAft>
              <a:buClr>
                <a:srgbClr val="404041"/>
              </a:buClr>
              <a:buSzPts val="1600"/>
              <a:buFont typeface="Calibri"/>
              <a:buNone/>
              <a:defRPr sz="1600" b="0" i="0" u="none" strike="noStrike" cap="none">
                <a:solidFill>
                  <a:schemeClr val="dk2"/>
                </a:solidFill>
                <a:latin typeface="Arial"/>
                <a:ea typeface="Arial"/>
                <a:cs typeface="Arial"/>
                <a:sym typeface="Arial"/>
              </a:defRPr>
            </a:lvl1pPr>
            <a:lvl2pPr marL="914400" marR="0" lvl="1" indent="-304800" algn="l" rtl="0">
              <a:lnSpc>
                <a:spcPct val="100000"/>
              </a:lnSpc>
              <a:spcBef>
                <a:spcPts val="200"/>
              </a:spcBef>
              <a:spcAft>
                <a:spcPts val="0"/>
              </a:spcAft>
              <a:buClr>
                <a:srgbClr val="404041"/>
              </a:buClr>
              <a:buSzPts val="1200"/>
              <a:buFont typeface="Noto Sans Symbols"/>
              <a:buChar char="▪"/>
              <a:defRPr sz="1200" b="0" i="0" u="none" strike="noStrike" cap="none">
                <a:solidFill>
                  <a:srgbClr val="404041"/>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4pPr>
            <a:lvl5pPr marL="2286000" marR="0" lvl="4" indent="-304800" algn="l" rtl="0">
              <a:lnSpc>
                <a:spcPct val="100000"/>
              </a:lnSpc>
              <a:spcBef>
                <a:spcPts val="200"/>
              </a:spcBef>
              <a:spcAft>
                <a:spcPts val="0"/>
              </a:spcAft>
              <a:buClr>
                <a:srgbClr val="404041"/>
              </a:buClr>
              <a:buSzPts val="1200"/>
              <a:buFont typeface="Arial"/>
              <a:buChar char="»"/>
              <a:defRPr sz="1200" b="0" i="0" u="none" strike="noStrike" cap="none">
                <a:solidFill>
                  <a:srgbClr val="40404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2" name="Google Shape;42;p26"/>
          <p:cNvSpPr>
            <a:spLocks noGrp="1"/>
          </p:cNvSpPr>
          <p:nvPr>
            <p:ph type="pic" idx="3"/>
          </p:nvPr>
        </p:nvSpPr>
        <p:spPr>
          <a:xfrm>
            <a:off x="228601" y="1371600"/>
            <a:ext cx="4267200" cy="310515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500"/>
              </a:spcBef>
              <a:spcAft>
                <a:spcPts val="0"/>
              </a:spcAft>
              <a:buClr>
                <a:srgbClr val="404041"/>
              </a:buClr>
              <a:buSzPts val="2400"/>
              <a:buFont typeface="Calibri"/>
              <a:buNone/>
              <a:defRPr sz="2400" b="0" i="0" u="none" strike="noStrike" cap="none">
                <a:solidFill>
                  <a:srgbClr val="404041"/>
                </a:solidFill>
                <a:latin typeface="Arial"/>
                <a:ea typeface="Arial"/>
                <a:cs typeface="Arial"/>
                <a:sym typeface="Arial"/>
              </a:defRPr>
            </a:lvl1pPr>
            <a:lvl2pPr marR="0" lvl="1" algn="l" rtl="0">
              <a:lnSpc>
                <a:spcPct val="100000"/>
              </a:lnSpc>
              <a:spcBef>
                <a:spcPts val="400"/>
              </a:spcBef>
              <a:spcAft>
                <a:spcPts val="0"/>
              </a:spcAft>
              <a:buClr>
                <a:srgbClr val="404041"/>
              </a:buClr>
              <a:buSzPts val="2100"/>
              <a:buFont typeface="Noto Sans Symbols"/>
              <a:buChar char="▪"/>
              <a:defRPr sz="2100" b="0" i="0" u="none" strike="noStrike" cap="none">
                <a:solidFill>
                  <a:srgbClr val="404041"/>
                </a:solidFill>
                <a:latin typeface="Calibri"/>
                <a:ea typeface="Calibri"/>
                <a:cs typeface="Calibri"/>
                <a:sym typeface="Calibri"/>
              </a:defRPr>
            </a:lvl2pPr>
            <a:lvl3pPr marR="0" lvl="2" algn="l" rtl="0">
              <a:lnSpc>
                <a:spcPct val="100000"/>
              </a:lnSpc>
              <a:spcBef>
                <a:spcPts val="400"/>
              </a:spcBef>
              <a:spcAft>
                <a:spcPts val="0"/>
              </a:spcAft>
              <a:buClr>
                <a:srgbClr val="404041"/>
              </a:buClr>
              <a:buSzPts val="1800"/>
              <a:buFont typeface="Arial"/>
              <a:buChar char="•"/>
              <a:defRPr sz="1800" b="0" i="0" u="none" strike="noStrike" cap="none">
                <a:solidFill>
                  <a:srgbClr val="404041"/>
                </a:solidFill>
                <a:latin typeface="Calibri"/>
                <a:ea typeface="Calibri"/>
                <a:cs typeface="Calibri"/>
                <a:sym typeface="Calibri"/>
              </a:defRPr>
            </a:lvl3pPr>
            <a:lvl4pPr marR="0" lvl="3"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4pPr>
            <a:lvl5pPr marR="0" lvl="4" algn="l" rtl="0">
              <a:lnSpc>
                <a:spcPct val="100000"/>
              </a:lnSpc>
              <a:spcBef>
                <a:spcPts val="300"/>
              </a:spcBef>
              <a:spcAft>
                <a:spcPts val="0"/>
              </a:spcAft>
              <a:buClr>
                <a:srgbClr val="404041"/>
              </a:buClr>
              <a:buSzPts val="1500"/>
              <a:buFont typeface="Arial"/>
              <a:buChar char="»"/>
              <a:defRPr sz="1500" b="0" i="0" u="none" strike="noStrike" cap="none">
                <a:solidFill>
                  <a:srgbClr val="40404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7"/>
          <p:cNvSpPr/>
          <p:nvPr/>
        </p:nvSpPr>
        <p:spPr>
          <a:xfrm>
            <a:off x="0" y="4819650"/>
            <a:ext cx="9144000" cy="32385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7"/>
          <p:cNvSpPr txBox="1"/>
          <p:nvPr/>
        </p:nvSpPr>
        <p:spPr>
          <a:xfrm>
            <a:off x="140202" y="4947016"/>
            <a:ext cx="4384090" cy="12523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THE </a:t>
            </a:r>
            <a:r>
              <a:rPr lang="en" sz="1000" b="1" i="0" u="none" strike="noStrike" cap="none">
                <a:solidFill>
                  <a:srgbClr val="000000"/>
                </a:solidFill>
                <a:latin typeface="Arial"/>
                <a:ea typeface="Arial"/>
                <a:cs typeface="Arial"/>
                <a:sym typeface="Arial"/>
              </a:rPr>
              <a:t>COMMON GROUND APPROACH </a:t>
            </a:r>
            <a:r>
              <a:rPr lang="en" sz="1000" b="0" i="0" u="none" strike="noStrike" cap="none">
                <a:solidFill>
                  <a:srgbClr val="000000"/>
                </a:solidFill>
                <a:latin typeface="Arial"/>
                <a:ea typeface="Arial"/>
                <a:cs typeface="Arial"/>
                <a:sym typeface="Arial"/>
              </a:rPr>
              <a:t>TO </a:t>
            </a:r>
            <a:r>
              <a:rPr lang="en" sz="1000" b="1" i="0" u="none" strike="noStrike" cap="none">
                <a:solidFill>
                  <a:srgbClr val="000000"/>
                </a:solidFill>
                <a:latin typeface="Arial"/>
                <a:ea typeface="Arial"/>
                <a:cs typeface="Arial"/>
                <a:sym typeface="Arial"/>
              </a:rPr>
              <a:t>RELIGIOUS ENGAGEMENT</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08">
          <p15:clr>
            <a:srgbClr val="F26B43"/>
          </p15:clr>
        </p15:guide>
        <p15:guide id="2" pos="4212">
          <p15:clr>
            <a:srgbClr val="F26B43"/>
          </p15:clr>
        </p15:guide>
        <p15:guide id="3" orient="horz" pos="99">
          <p15:clr>
            <a:srgbClr val="F26B43"/>
          </p15:clr>
        </p15:guide>
        <p15:guide id="4" orient="horz" pos="2277">
          <p15:clr>
            <a:srgbClr val="F26B43"/>
          </p15:clr>
        </p15:guide>
        <p15:guide id="5" orient="horz" pos="2115">
          <p15:clr>
            <a:srgbClr val="F26B43"/>
          </p15:clr>
        </p15:guide>
        <p15:guide id="6" orient="horz" pos="297">
          <p15:clr>
            <a:srgbClr val="F26B43"/>
          </p15:clr>
        </p15:guide>
        <p15:guide id="7" orient="horz" pos="4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rw.org/news/2021/01/18/sri-lanka-covid-19-forced-cremation-muslims-discriminator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ohchr.org/en/professionalinterest/pages/ccpr.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IdBu-WmCs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pewforum.org/2020/11/10/in-2018-government-restrictions-on-religion-reach-highest-level-globally-in-more-than-a-decade/" TargetMode="External"/><Relationship Id="rId7" Type="http://schemas.openxmlformats.org/officeDocument/2006/relationships/hyperlink" Target="https://www.youtube.com/watch?v=E55b6lQ3DM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religionnews.com/2021/01/13/open-doors-2021-watch-list-highlights-impact-of-covid-19-on-religious-persecution-worldwide/" TargetMode="External"/><Relationship Id="rId5" Type="http://schemas.openxmlformats.org/officeDocument/2006/relationships/hyperlink" Target="https://www.uscirf.gov/events/hearings/uscirf-hearing-blasphemy-laws-and-violation-international-religious-freedom" TargetMode="External"/><Relationship Id="rId4" Type="http://schemas.openxmlformats.org/officeDocument/2006/relationships/hyperlink" Target="https://www.uscirf.gov/sites/default/files/2020%20Legislation%20Factsheet%20-%20Blasphemy%20April%202020.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 descr="A group of men posing for a picture&#10;&#10;Description automatically generated with medium confidence"/>
          <p:cNvPicPr preferRelativeResize="0"/>
          <p:nvPr/>
        </p:nvPicPr>
        <p:blipFill rotWithShape="1">
          <a:blip r:embed="rId3">
            <a:alphaModFix/>
          </a:blip>
          <a:srcRect/>
          <a:stretch/>
        </p:blipFill>
        <p:spPr>
          <a:xfrm>
            <a:off x="4572000" y="-121444"/>
            <a:ext cx="4822031" cy="4318237"/>
          </a:xfrm>
          <a:prstGeom prst="rect">
            <a:avLst/>
          </a:prstGeom>
          <a:noFill/>
          <a:ln>
            <a:noFill/>
          </a:ln>
        </p:spPr>
      </p:pic>
      <p:sp>
        <p:nvSpPr>
          <p:cNvPr id="88" name="Google Shape;88;p1"/>
          <p:cNvSpPr txBox="1">
            <a:spLocks noGrp="1"/>
          </p:cNvSpPr>
          <p:nvPr>
            <p:ph type="title"/>
          </p:nvPr>
        </p:nvSpPr>
        <p:spPr>
          <a:xfrm>
            <a:off x="228600" y="2571750"/>
            <a:ext cx="8495270" cy="195265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CE122"/>
              </a:buClr>
              <a:buSzPts val="900"/>
              <a:buNone/>
            </a:pPr>
            <a:r>
              <a:rPr lang="en" sz="2400" b="1">
                <a:solidFill>
                  <a:srgbClr val="FCE122"/>
                </a:solidFill>
                <a:latin typeface="Arial"/>
                <a:ea typeface="Arial"/>
                <a:cs typeface="Arial"/>
                <a:sym typeface="Arial"/>
              </a:rPr>
              <a:t>MODULE 9:</a:t>
            </a:r>
            <a:endParaRPr sz="2400" b="1">
              <a:solidFill>
                <a:srgbClr val="FCE122"/>
              </a:solidFill>
              <a:latin typeface="Arial"/>
              <a:ea typeface="Arial"/>
              <a:cs typeface="Arial"/>
              <a:sym typeface="Arial"/>
            </a:endParaRPr>
          </a:p>
          <a:p>
            <a:pPr marL="0" lvl="0" indent="0" algn="l" rtl="0">
              <a:lnSpc>
                <a:spcPct val="100000"/>
              </a:lnSpc>
              <a:spcBef>
                <a:spcPts val="0"/>
              </a:spcBef>
              <a:spcAft>
                <a:spcPts val="0"/>
              </a:spcAft>
              <a:buClr>
                <a:srgbClr val="FCE122"/>
              </a:buClr>
              <a:buSzPts val="900"/>
              <a:buNone/>
            </a:pPr>
            <a:r>
              <a:rPr lang="en" sz="2400" b="1">
                <a:solidFill>
                  <a:srgbClr val="FCE122"/>
                </a:solidFill>
                <a:latin typeface="Arial"/>
                <a:ea typeface="Arial"/>
                <a:cs typeface="Arial"/>
                <a:sym typeface="Arial"/>
              </a:rPr>
              <a:t> </a:t>
            </a:r>
            <a:r>
              <a:rPr lang="en" sz="2400" b="1">
                <a:latin typeface="Arial"/>
                <a:ea typeface="Arial"/>
                <a:cs typeface="Arial"/>
                <a:sym typeface="Arial"/>
              </a:rPr>
              <a:t>FREEDOM OF RELIGION OR BELIEF (FoRB)</a:t>
            </a:r>
            <a:r>
              <a:rPr lang="en" sz="1100" b="1">
                <a:latin typeface="Arial"/>
                <a:ea typeface="Arial"/>
                <a:cs typeface="Arial"/>
                <a:sym typeface="Arial"/>
              </a:rPr>
              <a:t> </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457200" y="205978"/>
            <a:ext cx="8229600" cy="4227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600"/>
              <a:buNone/>
            </a:pPr>
            <a:r>
              <a:rPr lang="en">
                <a:solidFill>
                  <a:schemeClr val="accent1"/>
                </a:solidFill>
              </a:rPr>
              <a:t>FoRB</a:t>
            </a:r>
            <a:r>
              <a:rPr lang="en"/>
              <a:t> Challenges </a:t>
            </a:r>
            <a:endParaRPr/>
          </a:p>
        </p:txBody>
      </p:sp>
      <p:sp>
        <p:nvSpPr>
          <p:cNvPr id="142" name="Google Shape;142;p10"/>
          <p:cNvSpPr txBox="1"/>
          <p:nvPr/>
        </p:nvSpPr>
        <p:spPr>
          <a:xfrm>
            <a:off x="422400" y="785825"/>
            <a:ext cx="8299200" cy="260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304800" algn="l" rtl="0">
              <a:lnSpc>
                <a:spcPct val="100000"/>
              </a:lnSpc>
              <a:spcBef>
                <a:spcPts val="0"/>
              </a:spcBef>
              <a:spcAft>
                <a:spcPts val="0"/>
              </a:spcAft>
              <a:buClr>
                <a:srgbClr val="000000"/>
              </a:buClr>
              <a:buSzPts val="1200"/>
              <a:buFont typeface="Arial"/>
              <a:buChar char="●"/>
            </a:pP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Perceived t</a:t>
            </a:r>
            <a:r>
              <a:rPr lang="en"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ensions between FoRB and other human rights </a:t>
            </a:r>
            <a:endParaRPr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914400" marR="0" lvl="1" indent="-30480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FoRB and children’s rights  </a:t>
            </a:r>
            <a:endParaRPr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457200" marR="0" lvl="0" indent="457200" algn="l"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Example: </a:t>
            </a:r>
            <a:r>
              <a:rPr lang="en"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Circumcision as a religious imperative</a:t>
            </a:r>
            <a:endParaRPr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914400" marR="0" lvl="1" indent="-30480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FoRB and women’s rights </a:t>
            </a:r>
            <a:endParaRPr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914400" marR="0" lvl="0" indent="0" algn="l"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Example: </a:t>
            </a: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Countries where family law is based on religious law, eg Sharia law regulating marriage/divorce</a:t>
            </a:r>
            <a:endParaRPr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914400" marR="0" lvl="0" indent="0" algn="l" rtl="0">
              <a:lnSpc>
                <a:spcPct val="100000"/>
              </a:lnSpc>
              <a:spcBef>
                <a:spcPts val="0"/>
              </a:spcBef>
              <a:spcAft>
                <a:spcPts val="0"/>
              </a:spcAft>
              <a:buClr>
                <a:srgbClr val="000000"/>
              </a:buClr>
              <a:buSzPts val="1400"/>
              <a:buFont typeface="Arial"/>
              <a:buNone/>
            </a:pPr>
            <a:endParaRPr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57200" lvl="0" indent="-304800" algn="l" rtl="0">
              <a:spcBef>
                <a:spcPts val="0"/>
              </a:spcBef>
              <a:spcAft>
                <a:spcPts val="0"/>
              </a:spcAft>
              <a:buSzPts val="1200"/>
              <a:buChar char="●"/>
            </a:pP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Dissonance between ratified international treaties, national legislation and practice on the ground </a:t>
            </a:r>
            <a:endParaRPr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457200" marR="0" lvl="0" indent="-304800" algn="l" rtl="0">
              <a:lnSpc>
                <a:spcPct val="100000"/>
              </a:lnSpc>
              <a:spcBef>
                <a:spcPts val="160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Focusing on FoRB violations in a specific location </a:t>
            </a: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without situating them in the wider context of conflict and political dynamics, including general human rights violations.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a:p>
        </p:txBody>
      </p:sp>
      <p:sp>
        <p:nvSpPr>
          <p:cNvPr id="143" name="Google Shape;143;p10"/>
          <p:cNvSpPr txBox="1"/>
          <p:nvPr/>
        </p:nvSpPr>
        <p:spPr>
          <a:xfrm>
            <a:off x="171450" y="4465275"/>
            <a:ext cx="8588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baseline="30000">
                <a:solidFill>
                  <a:srgbClr val="000000"/>
                </a:solidFill>
                <a:latin typeface="Arial"/>
                <a:ea typeface="Arial"/>
                <a:cs typeface="Arial"/>
                <a:sym typeface="Arial"/>
              </a:rPr>
              <a:t>1</a:t>
            </a:r>
            <a:r>
              <a:rPr lang="en" sz="1200" b="0" i="0" u="sng" strike="noStrike" cap="none" baseline="30000">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https://www.hrw.org/news/2021/01/18/sri-lanka-covid-19-forced-cremation-muslims-discriminatory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228600" y="209550"/>
            <a:ext cx="8686800" cy="8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3600">
                <a:solidFill>
                  <a:schemeClr val="accent1"/>
                </a:solidFill>
              </a:rPr>
              <a:t>Common Ground Approach</a:t>
            </a:r>
            <a:r>
              <a:rPr lang="en" sz="3600"/>
              <a:t> to FoRB </a:t>
            </a:r>
            <a:r>
              <a:rPr lang="en" sz="1800"/>
              <a:t> </a:t>
            </a:r>
            <a:endParaRPr sz="1800"/>
          </a:p>
        </p:txBody>
      </p:sp>
      <p:sp>
        <p:nvSpPr>
          <p:cNvPr id="149" name="Google Shape;149;p12"/>
          <p:cNvSpPr txBox="1">
            <a:spLocks noGrp="1"/>
          </p:cNvSpPr>
          <p:nvPr>
            <p:ph type="body" idx="1"/>
          </p:nvPr>
        </p:nvSpPr>
        <p:spPr>
          <a:xfrm>
            <a:off x="299400" y="972900"/>
            <a:ext cx="8384400" cy="3422700"/>
          </a:xfrm>
          <a:prstGeom prst="rect">
            <a:avLst/>
          </a:prstGeom>
          <a:noFill/>
          <a:ln>
            <a:noFill/>
          </a:ln>
        </p:spPr>
        <p:txBody>
          <a:bodyPr spcFirstLastPara="1" wrap="square" lIns="91425" tIns="91425" rIns="91425" bIns="91425" anchor="t" anchorCtr="0">
            <a:noAutofit/>
          </a:bodyPr>
          <a:lstStyle/>
          <a:p>
            <a:pPr marL="596900" lvl="0" indent="-323850" algn="l" rtl="0">
              <a:lnSpc>
                <a:spcPct val="100000"/>
              </a:lnSpc>
              <a:spcBef>
                <a:spcPts val="1000"/>
              </a:spcBef>
              <a:spcAft>
                <a:spcPts val="0"/>
              </a:spcAft>
              <a:buClr>
                <a:srgbClr val="222222"/>
              </a:buClr>
              <a:buSzPts val="1100"/>
              <a:buFont typeface="Arial"/>
              <a:buChar char="●"/>
            </a:pPr>
            <a:r>
              <a:rPr lang="en" sz="1800" b="1">
                <a:solidFill>
                  <a:schemeClr val="dk2"/>
                </a:solidFill>
              </a:rPr>
              <a:t>Collaboration </a:t>
            </a:r>
            <a:endParaRPr sz="1800" b="1">
              <a:solidFill>
                <a:schemeClr val="dk2"/>
              </a:solidFill>
            </a:endParaRPr>
          </a:p>
          <a:p>
            <a:pPr marL="914400" lvl="1" indent="-342900" algn="l" rtl="0">
              <a:lnSpc>
                <a:spcPct val="100000"/>
              </a:lnSpc>
              <a:spcBef>
                <a:spcPts val="0"/>
              </a:spcBef>
              <a:spcAft>
                <a:spcPts val="0"/>
              </a:spcAft>
              <a:buClr>
                <a:srgbClr val="222222"/>
              </a:buClr>
              <a:buSzPts val="1400"/>
              <a:buFont typeface="Arial"/>
              <a:buChar char="○"/>
            </a:pPr>
            <a:r>
              <a:rPr lang="en" sz="1400">
                <a:solidFill>
                  <a:srgbClr val="222222"/>
                </a:solidFill>
              </a:rPr>
              <a:t>Collaborate with religious actors as key partners in advancing FoRB - not just victims or perpetrators </a:t>
            </a:r>
            <a:endParaRPr sz="1400">
              <a:solidFill>
                <a:srgbClr val="222222"/>
              </a:solidFill>
            </a:endParaRPr>
          </a:p>
          <a:p>
            <a:pPr marL="914400" lvl="1" indent="-342900" algn="l" rtl="0">
              <a:lnSpc>
                <a:spcPct val="100000"/>
              </a:lnSpc>
              <a:spcBef>
                <a:spcPts val="0"/>
              </a:spcBef>
              <a:spcAft>
                <a:spcPts val="0"/>
              </a:spcAft>
              <a:buClr>
                <a:srgbClr val="222222"/>
              </a:buClr>
              <a:buSzPts val="1400"/>
              <a:buChar char="○"/>
            </a:pPr>
            <a:r>
              <a:rPr lang="en" sz="1400">
                <a:solidFill>
                  <a:srgbClr val="222222"/>
                </a:solidFill>
              </a:rPr>
              <a:t>Find allies among both religious and non-religious actors: men, women, youth</a:t>
            </a:r>
            <a:endParaRPr sz="1400">
              <a:solidFill>
                <a:srgbClr val="222222"/>
              </a:solidFill>
            </a:endParaRPr>
          </a:p>
          <a:p>
            <a:pPr marL="914400" lvl="1" indent="-342900" algn="l" rtl="0">
              <a:lnSpc>
                <a:spcPct val="100000"/>
              </a:lnSpc>
              <a:spcBef>
                <a:spcPts val="0"/>
              </a:spcBef>
              <a:spcAft>
                <a:spcPts val="0"/>
              </a:spcAft>
              <a:buClr>
                <a:srgbClr val="222222"/>
              </a:buClr>
              <a:buSzPts val="1400"/>
              <a:buFont typeface="Arial"/>
              <a:buChar char="○"/>
            </a:pPr>
            <a:r>
              <a:rPr lang="en" sz="1400">
                <a:solidFill>
                  <a:srgbClr val="222222"/>
                </a:solidFill>
              </a:rPr>
              <a:t>Work with partners across government, civil society, academia, depending on the context</a:t>
            </a:r>
            <a:endParaRPr sz="1400" b="1">
              <a:solidFill>
                <a:schemeClr val="dk2"/>
              </a:solidFill>
            </a:endParaRPr>
          </a:p>
          <a:p>
            <a:pPr marL="914400" lvl="0" indent="0" algn="l" rtl="0">
              <a:lnSpc>
                <a:spcPct val="100000"/>
              </a:lnSpc>
              <a:spcBef>
                <a:spcPts val="0"/>
              </a:spcBef>
              <a:spcAft>
                <a:spcPts val="0"/>
              </a:spcAft>
              <a:buSzPts val="1100"/>
              <a:buNone/>
            </a:pPr>
            <a:endParaRPr sz="1800" b="1">
              <a:solidFill>
                <a:schemeClr val="dk2"/>
              </a:solidFill>
            </a:endParaRPr>
          </a:p>
          <a:p>
            <a:pPr marL="457200" lvl="0" indent="-298450" algn="l" rtl="0">
              <a:lnSpc>
                <a:spcPct val="100000"/>
              </a:lnSpc>
              <a:spcBef>
                <a:spcPts val="0"/>
              </a:spcBef>
              <a:spcAft>
                <a:spcPts val="0"/>
              </a:spcAft>
              <a:buClr>
                <a:schemeClr val="accent4"/>
              </a:buClr>
              <a:buSzPts val="1100"/>
              <a:buChar char="●"/>
            </a:pPr>
            <a:r>
              <a:rPr lang="en" sz="1800" b="1">
                <a:solidFill>
                  <a:schemeClr val="accent4"/>
                </a:solidFill>
              </a:rPr>
              <a:t>Audacity </a:t>
            </a:r>
            <a:endParaRPr>
              <a:solidFill>
                <a:srgbClr val="222222"/>
              </a:solidFill>
            </a:endParaRPr>
          </a:p>
          <a:p>
            <a:pPr marL="914400" lvl="1" indent="-323850" algn="l" rtl="0">
              <a:lnSpc>
                <a:spcPct val="100000"/>
              </a:lnSpc>
              <a:spcBef>
                <a:spcPts val="0"/>
              </a:spcBef>
              <a:spcAft>
                <a:spcPts val="0"/>
              </a:spcAft>
              <a:buClr>
                <a:srgbClr val="222222"/>
              </a:buClr>
              <a:buSzPts val="1100"/>
              <a:buChar char="○"/>
            </a:pPr>
            <a:r>
              <a:rPr lang="en" sz="1400">
                <a:solidFill>
                  <a:srgbClr val="222222"/>
                </a:solidFill>
              </a:rPr>
              <a:t>Innovate to deliver FoRB outcomes - think out of the box when framing initiatives</a:t>
            </a:r>
            <a:endParaRPr sz="1400">
              <a:solidFill>
                <a:srgbClr val="222222"/>
              </a:solidFill>
            </a:endParaRPr>
          </a:p>
          <a:p>
            <a:pPr marL="914400" lvl="1" indent="-323850" algn="l" rtl="0">
              <a:lnSpc>
                <a:spcPct val="100000"/>
              </a:lnSpc>
              <a:spcBef>
                <a:spcPts val="0"/>
              </a:spcBef>
              <a:spcAft>
                <a:spcPts val="0"/>
              </a:spcAft>
              <a:buClr>
                <a:srgbClr val="222222"/>
              </a:buClr>
              <a:buSzPts val="1100"/>
              <a:buChar char="○"/>
            </a:pPr>
            <a:r>
              <a:rPr lang="en" sz="1400">
                <a:solidFill>
                  <a:srgbClr val="222222"/>
                </a:solidFill>
              </a:rPr>
              <a:t>Have those difficult conversations others shy away from </a:t>
            </a:r>
            <a:endParaRPr sz="1400">
              <a:solidFill>
                <a:srgbClr val="222222"/>
              </a:solidFill>
            </a:endParaRPr>
          </a:p>
          <a:p>
            <a:pPr marL="914400" lvl="1" indent="-323850" algn="l" rtl="0">
              <a:lnSpc>
                <a:spcPct val="100000"/>
              </a:lnSpc>
              <a:spcBef>
                <a:spcPts val="0"/>
              </a:spcBef>
              <a:spcAft>
                <a:spcPts val="0"/>
              </a:spcAft>
              <a:buClr>
                <a:srgbClr val="222222"/>
              </a:buClr>
              <a:buSzPts val="1100"/>
              <a:buChar char="○"/>
            </a:pPr>
            <a:r>
              <a:rPr lang="en" sz="1400">
                <a:solidFill>
                  <a:srgbClr val="222222"/>
                </a:solidFill>
              </a:rPr>
              <a:t>Find opportunities even in difficult contexts</a:t>
            </a:r>
            <a:endParaRPr sz="1400">
              <a:solidFill>
                <a:srgbClr val="222222"/>
              </a:solidFill>
            </a:endParaRPr>
          </a:p>
          <a:p>
            <a:pPr marL="914400" lvl="0" indent="0" algn="l" rtl="0">
              <a:lnSpc>
                <a:spcPct val="100000"/>
              </a:lnSpc>
              <a:spcBef>
                <a:spcPts val="0"/>
              </a:spcBef>
              <a:spcAft>
                <a:spcPts val="0"/>
              </a:spcAft>
              <a:buSzPts val="1100"/>
              <a:buNone/>
            </a:pPr>
            <a:endParaRPr sz="1400">
              <a:solidFill>
                <a:srgbClr val="222222"/>
              </a:solidFill>
            </a:endParaRPr>
          </a:p>
          <a:p>
            <a:pPr marL="457200" lvl="0" indent="-298450" algn="l" rtl="0">
              <a:lnSpc>
                <a:spcPct val="100000"/>
              </a:lnSpc>
              <a:spcBef>
                <a:spcPts val="0"/>
              </a:spcBef>
              <a:spcAft>
                <a:spcPts val="0"/>
              </a:spcAft>
              <a:buClr>
                <a:schemeClr val="accent4"/>
              </a:buClr>
              <a:buSzPts val="1100"/>
              <a:buChar char="●"/>
            </a:pPr>
            <a:r>
              <a:rPr lang="en" sz="1800" b="1">
                <a:solidFill>
                  <a:schemeClr val="accent4"/>
                </a:solidFill>
              </a:rPr>
              <a:t>Tenacity</a:t>
            </a:r>
            <a:r>
              <a:rPr lang="en" b="1">
                <a:solidFill>
                  <a:schemeClr val="accent4"/>
                </a:solidFill>
              </a:rPr>
              <a:t> </a:t>
            </a:r>
            <a:endParaRPr>
              <a:solidFill>
                <a:srgbClr val="222222"/>
              </a:solidFill>
            </a:endParaRPr>
          </a:p>
          <a:p>
            <a:pPr marL="914400" lvl="1" indent="-336550" algn="l" rtl="0">
              <a:lnSpc>
                <a:spcPct val="100000"/>
              </a:lnSpc>
              <a:spcBef>
                <a:spcPts val="0"/>
              </a:spcBef>
              <a:spcAft>
                <a:spcPts val="0"/>
              </a:spcAft>
              <a:buClr>
                <a:srgbClr val="222222"/>
              </a:buClr>
              <a:buSzPts val="1300"/>
              <a:buChar char="○"/>
            </a:pPr>
            <a:r>
              <a:rPr lang="en" sz="1400">
                <a:solidFill>
                  <a:srgbClr val="222222"/>
                </a:solidFill>
              </a:rPr>
              <a:t>Keep your focus on taking small steps forward to create long term sustainable change - even if it means ‘walking water’ for a time</a:t>
            </a:r>
            <a:endParaRPr sz="1400" b="1">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228600" y="209550"/>
            <a:ext cx="8686800" cy="8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3600">
                <a:solidFill>
                  <a:schemeClr val="accent1"/>
                </a:solidFill>
              </a:rPr>
              <a:t>Common Ground Approach</a:t>
            </a:r>
            <a:r>
              <a:rPr lang="en" sz="3600"/>
              <a:t> to FoRB </a:t>
            </a:r>
            <a:r>
              <a:rPr lang="en" sz="1800"/>
              <a:t> </a:t>
            </a:r>
            <a:endParaRPr sz="1800"/>
          </a:p>
        </p:txBody>
      </p:sp>
      <p:sp>
        <p:nvSpPr>
          <p:cNvPr id="155" name="Google Shape;155;p13"/>
          <p:cNvSpPr txBox="1">
            <a:spLocks noGrp="1"/>
          </p:cNvSpPr>
          <p:nvPr>
            <p:ph type="body" idx="1"/>
          </p:nvPr>
        </p:nvSpPr>
        <p:spPr>
          <a:xfrm>
            <a:off x="299400" y="972900"/>
            <a:ext cx="8736300" cy="31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a:solidFill>
                <a:srgbClr val="222222"/>
              </a:solidFill>
            </a:endParaRPr>
          </a:p>
          <a:p>
            <a:pPr marL="457200" lvl="0" indent="-349250" algn="l" rtl="0">
              <a:lnSpc>
                <a:spcPct val="100000"/>
              </a:lnSpc>
              <a:spcBef>
                <a:spcPts val="0"/>
              </a:spcBef>
              <a:spcAft>
                <a:spcPts val="0"/>
              </a:spcAft>
              <a:buClr>
                <a:schemeClr val="accent2"/>
              </a:buClr>
              <a:buSzPts val="1500"/>
              <a:buChar char="●"/>
            </a:pPr>
            <a:r>
              <a:rPr lang="en" sz="1800" b="1">
                <a:solidFill>
                  <a:schemeClr val="accent2"/>
                </a:solidFill>
              </a:rPr>
              <a:t>Empathy </a:t>
            </a:r>
            <a:endParaRPr sz="2000">
              <a:solidFill>
                <a:schemeClr val="accent2"/>
              </a:solidFill>
            </a:endParaRPr>
          </a:p>
          <a:p>
            <a:pPr marL="914400" lvl="1" indent="-336550" algn="l" rtl="0">
              <a:lnSpc>
                <a:spcPct val="100000"/>
              </a:lnSpc>
              <a:spcBef>
                <a:spcPts val="0"/>
              </a:spcBef>
              <a:spcAft>
                <a:spcPts val="0"/>
              </a:spcAft>
              <a:buClr>
                <a:srgbClr val="222222"/>
              </a:buClr>
              <a:buSzPts val="1300"/>
              <a:buChar char="○"/>
            </a:pPr>
            <a:r>
              <a:rPr lang="en" sz="1400">
                <a:solidFill>
                  <a:srgbClr val="222222"/>
                </a:solidFill>
              </a:rPr>
              <a:t>Deeply understand the sensitivity of FoRB issues within the context </a:t>
            </a:r>
            <a:endParaRPr sz="1400">
              <a:solidFill>
                <a:srgbClr val="222222"/>
              </a:solidFill>
            </a:endParaRPr>
          </a:p>
          <a:p>
            <a:pPr marL="914400" lvl="1" indent="-336550" algn="l" rtl="0">
              <a:lnSpc>
                <a:spcPct val="100000"/>
              </a:lnSpc>
              <a:spcBef>
                <a:spcPts val="0"/>
              </a:spcBef>
              <a:spcAft>
                <a:spcPts val="0"/>
              </a:spcAft>
              <a:buClr>
                <a:srgbClr val="222222"/>
              </a:buClr>
              <a:buSzPts val="1300"/>
              <a:buChar char="○"/>
            </a:pPr>
            <a:r>
              <a:rPr lang="en" sz="1400">
                <a:solidFill>
                  <a:srgbClr val="222222"/>
                </a:solidFill>
              </a:rPr>
              <a:t>Engage with a diversity of perspectives, needs and motivations</a:t>
            </a:r>
            <a:endParaRPr sz="1400">
              <a:solidFill>
                <a:srgbClr val="222222"/>
              </a:solidFill>
            </a:endParaRPr>
          </a:p>
          <a:p>
            <a:pPr marL="914400" lvl="1" indent="-336550" algn="l" rtl="0">
              <a:lnSpc>
                <a:spcPct val="100000"/>
              </a:lnSpc>
              <a:spcBef>
                <a:spcPts val="0"/>
              </a:spcBef>
              <a:spcAft>
                <a:spcPts val="0"/>
              </a:spcAft>
              <a:buClr>
                <a:srgbClr val="222222"/>
              </a:buClr>
              <a:buSzPts val="1300"/>
              <a:buChar char="○"/>
            </a:pPr>
            <a:r>
              <a:rPr lang="en" sz="1400">
                <a:solidFill>
                  <a:srgbClr val="222222"/>
                </a:solidFill>
              </a:rPr>
              <a:t>Stay with </a:t>
            </a:r>
            <a:r>
              <a:rPr lang="en" sz="1400" b="1">
                <a:solidFill>
                  <a:srgbClr val="222222"/>
                </a:solidFill>
              </a:rPr>
              <a:t>dialogue</a:t>
            </a:r>
            <a:r>
              <a:rPr lang="en" sz="1400">
                <a:solidFill>
                  <a:srgbClr val="222222"/>
                </a:solidFill>
              </a:rPr>
              <a:t> as the basis for finding common ground </a:t>
            </a:r>
            <a:endParaRPr sz="1400">
              <a:solidFill>
                <a:srgbClr val="222222"/>
              </a:solidFill>
            </a:endParaRPr>
          </a:p>
          <a:p>
            <a:pPr marL="914400" lvl="1" indent="-342900" algn="l" rtl="0">
              <a:lnSpc>
                <a:spcPct val="100000"/>
              </a:lnSpc>
              <a:spcBef>
                <a:spcPts val="0"/>
              </a:spcBef>
              <a:spcAft>
                <a:spcPts val="0"/>
              </a:spcAft>
              <a:buClr>
                <a:srgbClr val="222222"/>
              </a:buClr>
              <a:buSzPts val="1400"/>
              <a:buChar char="○"/>
            </a:pPr>
            <a:r>
              <a:rPr lang="en" sz="1400">
                <a:solidFill>
                  <a:srgbClr val="222222"/>
                </a:solidFill>
              </a:rPr>
              <a:t>Remember you can still empathize with a perspective without agreeing</a:t>
            </a:r>
            <a:endParaRPr sz="1400">
              <a:solidFill>
                <a:srgbClr val="222222"/>
              </a:solidFill>
            </a:endParaRPr>
          </a:p>
          <a:p>
            <a:pPr marL="914400" lvl="0" indent="0" algn="l" rtl="0">
              <a:lnSpc>
                <a:spcPct val="100000"/>
              </a:lnSpc>
              <a:spcBef>
                <a:spcPts val="0"/>
              </a:spcBef>
              <a:spcAft>
                <a:spcPts val="0"/>
              </a:spcAft>
              <a:buSzPts val="1100"/>
              <a:buNone/>
            </a:pPr>
            <a:endParaRPr sz="1400">
              <a:solidFill>
                <a:srgbClr val="222222"/>
              </a:solidFill>
            </a:endParaRPr>
          </a:p>
          <a:p>
            <a:pPr marL="457200" lvl="0" indent="-349250" algn="l" rtl="0">
              <a:lnSpc>
                <a:spcPct val="100000"/>
              </a:lnSpc>
              <a:spcBef>
                <a:spcPts val="0"/>
              </a:spcBef>
              <a:spcAft>
                <a:spcPts val="0"/>
              </a:spcAft>
              <a:buClr>
                <a:schemeClr val="accent2"/>
              </a:buClr>
              <a:buSzPts val="1500"/>
              <a:buChar char="●"/>
            </a:pPr>
            <a:r>
              <a:rPr lang="en" sz="1800" b="1">
                <a:solidFill>
                  <a:schemeClr val="accent2"/>
                </a:solidFill>
              </a:rPr>
              <a:t>Results </a:t>
            </a:r>
            <a:endParaRPr sz="2000" b="1">
              <a:solidFill>
                <a:schemeClr val="accent2"/>
              </a:solidFill>
            </a:endParaRPr>
          </a:p>
          <a:p>
            <a:pPr marL="914400" lvl="1" indent="-336550" algn="l" rtl="0">
              <a:lnSpc>
                <a:spcPct val="100000"/>
              </a:lnSpc>
              <a:spcBef>
                <a:spcPts val="0"/>
              </a:spcBef>
              <a:spcAft>
                <a:spcPts val="0"/>
              </a:spcAft>
              <a:buClr>
                <a:srgbClr val="222222"/>
              </a:buClr>
              <a:buSzPts val="1300"/>
              <a:buChar char="○"/>
            </a:pPr>
            <a:r>
              <a:rPr lang="en" sz="1400">
                <a:solidFill>
                  <a:srgbClr val="222222"/>
                </a:solidFill>
              </a:rPr>
              <a:t>Take a strategic and pragmatic approach - choose the issues that can deliver a measurable impact</a:t>
            </a:r>
            <a:endParaRPr sz="1400">
              <a:solidFill>
                <a:srgbClr val="222222"/>
              </a:solidFill>
            </a:endParaRPr>
          </a:p>
          <a:p>
            <a:pPr marL="0" lvl="0" indent="0" algn="l" rtl="0">
              <a:lnSpc>
                <a:spcPct val="100000"/>
              </a:lnSpc>
              <a:spcBef>
                <a:spcPts val="0"/>
              </a:spcBef>
              <a:spcAft>
                <a:spcPts val="0"/>
              </a:spcAft>
              <a:buSzPts val="1100"/>
              <a:buNone/>
            </a:pPr>
            <a:endParaRPr sz="1400">
              <a:solidFill>
                <a:srgbClr val="222222"/>
              </a:solidFill>
            </a:endParaRPr>
          </a:p>
          <a:p>
            <a:pPr marL="0" lvl="0" indent="0" algn="ctr" rtl="0">
              <a:lnSpc>
                <a:spcPct val="100000"/>
              </a:lnSpc>
              <a:spcBef>
                <a:spcPts val="0"/>
              </a:spcBef>
              <a:spcAft>
                <a:spcPts val="0"/>
              </a:spcAft>
              <a:buSzPts val="1100"/>
              <a:buNone/>
            </a:pPr>
            <a:endParaRPr sz="1200">
              <a:solidFill>
                <a:srgbClr val="222222"/>
              </a:solidFill>
            </a:endParaRPr>
          </a:p>
          <a:p>
            <a:pPr marL="0" lvl="0" indent="0" algn="ctr" rtl="0">
              <a:lnSpc>
                <a:spcPct val="100000"/>
              </a:lnSpc>
              <a:spcBef>
                <a:spcPts val="0"/>
              </a:spcBef>
              <a:spcAft>
                <a:spcPts val="0"/>
              </a:spcAft>
              <a:buSzPts val="1100"/>
              <a:buNone/>
            </a:pPr>
            <a:endParaRPr sz="1400" b="1">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15225" y="157175"/>
            <a:ext cx="8686800" cy="8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2900">
                <a:solidFill>
                  <a:schemeClr val="accent1"/>
                </a:solidFill>
              </a:rPr>
              <a:t>How does Search </a:t>
            </a:r>
            <a:r>
              <a:rPr lang="en" sz="2900">
                <a:solidFill>
                  <a:schemeClr val="accent2"/>
                </a:solidFill>
              </a:rPr>
              <a:t>Advance FoRB?</a:t>
            </a:r>
            <a:endParaRPr sz="2900" strike="sngStrike">
              <a:solidFill>
                <a:schemeClr val="accent2"/>
              </a:solidFill>
            </a:endParaRPr>
          </a:p>
        </p:txBody>
      </p:sp>
      <p:graphicFrame>
        <p:nvGraphicFramePr>
          <p:cNvPr id="161" name="Google Shape;161;p14"/>
          <p:cNvGraphicFramePr/>
          <p:nvPr/>
        </p:nvGraphicFramePr>
        <p:xfrm>
          <a:off x="115225" y="785813"/>
          <a:ext cx="3000000" cy="3000000"/>
        </p:xfrm>
        <a:graphic>
          <a:graphicData uri="http://schemas.openxmlformats.org/drawingml/2006/table">
            <a:tbl>
              <a:tblPr>
                <a:noFill/>
                <a:tableStyleId>{87F9596E-C50C-4D97-9A7A-90808AA0A5BD}</a:tableStyleId>
              </a:tblPr>
              <a:tblGrid>
                <a:gridCol w="4490025">
                  <a:extLst>
                    <a:ext uri="{9D8B030D-6E8A-4147-A177-3AD203B41FA5}">
                      <a16:colId xmlns:a16="http://schemas.microsoft.com/office/drawing/2014/main" val="20000"/>
                    </a:ext>
                  </a:extLst>
                </a:gridCol>
                <a:gridCol w="4490025">
                  <a:extLst>
                    <a:ext uri="{9D8B030D-6E8A-4147-A177-3AD203B41FA5}">
                      <a16:colId xmlns:a16="http://schemas.microsoft.com/office/drawing/2014/main" val="20001"/>
                    </a:ext>
                  </a:extLst>
                </a:gridCol>
              </a:tblGrid>
              <a:tr h="2481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How </a:t>
                      </a:r>
                      <a:endParaRPr sz="11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Examples</a:t>
                      </a:r>
                      <a:endParaRPr sz="1100" b="1" u="none" strike="noStrike" cap="none"/>
                    </a:p>
                  </a:txBody>
                  <a:tcPr marL="91425" marR="91425" marT="91425" marB="91425"/>
                </a:tc>
                <a:extLst>
                  <a:ext uri="{0D108BD9-81ED-4DB2-BD59-A6C34878D82A}">
                    <a16:rowId xmlns:a16="http://schemas.microsoft.com/office/drawing/2014/main" val="10000"/>
                  </a:ext>
                </a:extLst>
              </a:tr>
              <a:tr h="753425">
                <a:tc>
                  <a:txBody>
                    <a:bodyPr/>
                    <a:lstStyle/>
                    <a:p>
                      <a:pPr marL="0" marR="0" lvl="0" indent="0" algn="l" rtl="0">
                        <a:lnSpc>
                          <a:spcPct val="100000"/>
                        </a:lnSpc>
                        <a:spcBef>
                          <a:spcPts val="0"/>
                        </a:spcBef>
                        <a:spcAft>
                          <a:spcPts val="0"/>
                        </a:spcAft>
                        <a:buClr>
                          <a:srgbClr val="000000"/>
                        </a:buClr>
                        <a:buSzPts val="2500"/>
                        <a:buFont typeface="Arial"/>
                        <a:buNone/>
                      </a:pPr>
                      <a:r>
                        <a:rPr lang="en" sz="2500" b="1" u="none" strike="noStrike" cap="none"/>
                        <a:t>Collaboration to secure legal/policy change</a:t>
                      </a:r>
                      <a:endParaRPr sz="2500" b="1" u="none" strike="noStrike" cap="none"/>
                    </a:p>
                  </a:txBody>
                  <a:tcPr marL="91425" marR="91425" marT="91425" marB="91425"/>
                </a:tc>
                <a:tc>
                  <a:txBody>
                    <a:bodyPr/>
                    <a:lstStyle/>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Hate speech, protecting holy sites</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Advocacy locally, nationally and internationally to policymakers </a:t>
                      </a:r>
                      <a:endParaRPr sz="1100" u="none" strike="noStrike" cap="none"/>
                    </a:p>
                  </a:txBody>
                  <a:tcPr marL="91425" marR="91425" marT="91425" marB="91425"/>
                </a:tc>
                <a:extLst>
                  <a:ext uri="{0D108BD9-81ED-4DB2-BD59-A6C34878D82A}">
                    <a16:rowId xmlns:a16="http://schemas.microsoft.com/office/drawing/2014/main" val="10001"/>
                  </a:ext>
                </a:extLst>
              </a:tr>
              <a:tr h="649000">
                <a:tc>
                  <a:txBody>
                    <a:bodyPr/>
                    <a:lstStyle/>
                    <a:p>
                      <a:pPr marL="0" marR="0" lvl="0" indent="0" algn="l" rtl="0">
                        <a:lnSpc>
                          <a:spcPct val="100000"/>
                        </a:lnSpc>
                        <a:spcBef>
                          <a:spcPts val="0"/>
                        </a:spcBef>
                        <a:spcAft>
                          <a:spcPts val="0"/>
                        </a:spcAft>
                        <a:buClr>
                          <a:srgbClr val="000000"/>
                        </a:buClr>
                        <a:buSzPts val="2500"/>
                        <a:buFont typeface="Arial"/>
                        <a:buNone/>
                      </a:pPr>
                      <a:r>
                        <a:rPr lang="en" sz="2500" b="1" u="none" strike="noStrike" cap="none"/>
                        <a:t>Building awareness/understanding </a:t>
                      </a:r>
                      <a:endParaRPr sz="2500" b="1" u="none" strike="noStrike" cap="none"/>
                    </a:p>
                  </a:txBody>
                  <a:tcPr marL="91425" marR="91425" marT="91425" marB="91425"/>
                </a:tc>
                <a:tc>
                  <a:txBody>
                    <a:bodyPr/>
                    <a:lstStyle/>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Communicating existing legislative framework, rights and responsibilities to local actors (police/judiciary)</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Interreligious dialogues and visits to religious communities </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Joint interreligious declarations that protect FoRB </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Building FoRB into educational curricula</a:t>
                      </a:r>
                      <a:endParaRPr sz="1100" u="none" strike="noStrike" cap="none"/>
                    </a:p>
                  </a:txBody>
                  <a:tcPr marL="91425" marR="91425" marT="91425" marB="91425"/>
                </a:tc>
                <a:extLst>
                  <a:ext uri="{0D108BD9-81ED-4DB2-BD59-A6C34878D82A}">
                    <a16:rowId xmlns:a16="http://schemas.microsoft.com/office/drawing/2014/main" val="10002"/>
                  </a:ext>
                </a:extLst>
              </a:tr>
              <a:tr h="1195225">
                <a:tc>
                  <a:txBody>
                    <a:bodyPr/>
                    <a:lstStyle/>
                    <a:p>
                      <a:pPr marL="0" marR="0" lvl="0" indent="0" algn="l" rtl="0">
                        <a:lnSpc>
                          <a:spcPct val="100000"/>
                        </a:lnSpc>
                        <a:spcBef>
                          <a:spcPts val="0"/>
                        </a:spcBef>
                        <a:spcAft>
                          <a:spcPts val="0"/>
                        </a:spcAft>
                        <a:buClr>
                          <a:srgbClr val="000000"/>
                        </a:buClr>
                        <a:buSzPts val="2500"/>
                        <a:buFont typeface="Arial"/>
                        <a:buNone/>
                      </a:pPr>
                      <a:r>
                        <a:rPr lang="en" sz="2500" b="1" u="none" strike="noStrike" cap="none"/>
                        <a:t>Multi-religious and multi-sectoral approaches</a:t>
                      </a:r>
                      <a:endParaRPr sz="2500" b="1" u="none" strike="noStrike" cap="none"/>
                    </a:p>
                  </a:txBody>
                  <a:tcPr marL="91425" marR="91425" marT="91425" marB="91425"/>
                </a:tc>
                <a:tc>
                  <a:txBody>
                    <a:bodyPr/>
                    <a:lstStyle/>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FoRB roundtables </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Engaging actors across institutions - religions, academia, civil society, local government, judiciary, police </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Working with youth activists on FoRB media training to reduce online hate speech</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 sz="1100" u="none" strike="noStrike" cap="none"/>
                        <a:t>Early warning, early response systems </a:t>
                      </a:r>
                      <a:endParaRPr sz="1100" u="none" strike="noStrike" cap="none"/>
                    </a:p>
                    <a:p>
                      <a:pPr marL="45720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xfrm>
            <a:off x="365400" y="777075"/>
            <a:ext cx="8247900" cy="354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2700"/>
              <a:buFont typeface="Arial"/>
              <a:buNone/>
            </a:pPr>
            <a:r>
              <a:rPr lang="en" sz="2100">
                <a:solidFill>
                  <a:schemeClr val="dk2"/>
                </a:solidFill>
              </a:rPr>
              <a:t>In light of what you have learned in this training, how would you seek to address FoRB violations and advocate respect for FoRB in your own country?</a:t>
            </a:r>
            <a:br>
              <a:rPr lang="en" sz="2100">
                <a:solidFill>
                  <a:schemeClr val="dk2"/>
                </a:solidFill>
              </a:rPr>
            </a:br>
            <a:endParaRPr sz="2100">
              <a:solidFill>
                <a:schemeClr val="dk2"/>
              </a:solidFill>
            </a:endParaRPr>
          </a:p>
          <a:p>
            <a:pPr marL="0" lvl="0" indent="0" algn="ctr" rtl="0">
              <a:lnSpc>
                <a:spcPct val="100000"/>
              </a:lnSpc>
              <a:spcBef>
                <a:spcPts val="0"/>
              </a:spcBef>
              <a:spcAft>
                <a:spcPts val="0"/>
              </a:spcAft>
              <a:buClr>
                <a:schemeClr val="dk2"/>
              </a:buClr>
              <a:buSzPts val="2700"/>
              <a:buFont typeface="Arial"/>
              <a:buNone/>
            </a:pPr>
            <a:endParaRPr sz="2100">
              <a:solidFill>
                <a:schemeClr val="dk2"/>
              </a:solidFill>
            </a:endParaRPr>
          </a:p>
          <a:p>
            <a:pPr marL="0" lvl="0" indent="0" algn="l" rtl="0">
              <a:lnSpc>
                <a:spcPct val="100000"/>
              </a:lnSpc>
              <a:spcBef>
                <a:spcPts val="0"/>
              </a:spcBef>
              <a:spcAft>
                <a:spcPts val="0"/>
              </a:spcAft>
              <a:buClr>
                <a:srgbClr val="000000"/>
              </a:buClr>
              <a:buSzPts val="2700"/>
              <a:buFont typeface="Arial"/>
              <a:buNone/>
            </a:pP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6"/>
          <p:cNvSpPr txBox="1">
            <a:spLocks noGrp="1"/>
          </p:cNvSpPr>
          <p:nvPr>
            <p:ph type="title"/>
          </p:nvPr>
        </p:nvSpPr>
        <p:spPr>
          <a:xfrm>
            <a:off x="125730" y="0"/>
            <a:ext cx="2343150" cy="142875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2"/>
              </a:buClr>
              <a:buSzPts val="3200"/>
              <a:buFont typeface="Arial"/>
              <a:buNone/>
            </a:pPr>
            <a:r>
              <a:rPr lang="en" sz="2400" b="1">
                <a:solidFill>
                  <a:schemeClr val="dk2"/>
                </a:solidFill>
                <a:latin typeface="Arial"/>
                <a:ea typeface="Arial"/>
                <a:cs typeface="Arial"/>
                <a:sym typeface="Arial"/>
              </a:rPr>
              <a:t>MODULE </a:t>
            </a:r>
            <a:r>
              <a:rPr lang="en" sz="2400" b="1">
                <a:latin typeface="Arial"/>
                <a:ea typeface="Arial"/>
                <a:cs typeface="Arial"/>
                <a:sym typeface="Arial"/>
              </a:rPr>
              <a:t>9</a:t>
            </a:r>
            <a:r>
              <a:rPr lang="en" sz="2400" b="1">
                <a:solidFill>
                  <a:schemeClr val="dk2"/>
                </a:solidFill>
                <a:latin typeface="Arial"/>
                <a:ea typeface="Arial"/>
                <a:cs typeface="Arial"/>
                <a:sym typeface="Arial"/>
              </a:rPr>
              <a:t>: </a:t>
            </a:r>
            <a:r>
              <a:rPr lang="en" sz="2400">
                <a:solidFill>
                  <a:schemeClr val="dk2"/>
                </a:solidFill>
                <a:latin typeface="Arial"/>
                <a:ea typeface="Arial"/>
                <a:cs typeface="Arial"/>
                <a:sym typeface="Arial"/>
              </a:rPr>
              <a:t>KEY TAKEAWAYS </a:t>
            </a:r>
            <a:endParaRPr sz="1100"/>
          </a:p>
        </p:txBody>
      </p:sp>
      <p:sp>
        <p:nvSpPr>
          <p:cNvPr id="172" name="Google Shape;172;p16"/>
          <p:cNvSpPr txBox="1">
            <a:spLocks noGrp="1"/>
          </p:cNvSpPr>
          <p:nvPr>
            <p:ph type="body" idx="1"/>
          </p:nvPr>
        </p:nvSpPr>
        <p:spPr>
          <a:xfrm>
            <a:off x="2819400" y="209550"/>
            <a:ext cx="6096000" cy="42672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Font typeface="Roboto"/>
              <a:buChar char="●"/>
            </a:pPr>
            <a:r>
              <a:rPr lang="en" sz="1700">
                <a:latin typeface="Calibri"/>
                <a:ea typeface="Calibri"/>
                <a:cs typeface="Calibri"/>
                <a:sym typeface="Calibri"/>
              </a:rPr>
              <a:t>FoRB is a human right that protects people</a:t>
            </a:r>
            <a:r>
              <a:rPr lang="en" sz="1700" b="1">
                <a:latin typeface="Calibri"/>
                <a:ea typeface="Calibri"/>
                <a:cs typeface="Calibri"/>
                <a:sym typeface="Calibri"/>
              </a:rPr>
              <a:t> </a:t>
            </a:r>
            <a:r>
              <a:rPr lang="en" sz="1700">
                <a:latin typeface="Calibri"/>
                <a:ea typeface="Calibri"/>
                <a:cs typeface="Calibri"/>
                <a:sym typeface="Calibri"/>
              </a:rPr>
              <a:t>and communities of all religions and beliefs and of NO belief</a:t>
            </a:r>
            <a:endParaRPr sz="1700">
              <a:latin typeface="Calibri"/>
              <a:ea typeface="Calibri"/>
              <a:cs typeface="Calibri"/>
              <a:sym typeface="Calibri"/>
            </a:endParaRPr>
          </a:p>
          <a:p>
            <a:pPr marL="457200" lvl="0" indent="-349250" algn="l" rtl="0">
              <a:lnSpc>
                <a:spcPct val="115000"/>
              </a:lnSpc>
              <a:spcBef>
                <a:spcPts val="0"/>
              </a:spcBef>
              <a:spcAft>
                <a:spcPts val="0"/>
              </a:spcAft>
              <a:buSzPts val="1900"/>
              <a:buFont typeface="Roboto"/>
              <a:buChar char="●"/>
            </a:pPr>
            <a:r>
              <a:rPr lang="en" sz="1700">
                <a:latin typeface="Calibri"/>
                <a:ea typeface="Calibri"/>
                <a:cs typeface="Calibri"/>
                <a:sym typeface="Calibri"/>
              </a:rPr>
              <a:t>Restrictions on FoRB are at an all-time high - aggravated by the rise of religious nationalism and the Coronavirus pandemic</a:t>
            </a:r>
            <a:endParaRPr sz="1700">
              <a:latin typeface="Calibri"/>
              <a:ea typeface="Calibri"/>
              <a:cs typeface="Calibri"/>
              <a:sym typeface="Calibri"/>
            </a:endParaRPr>
          </a:p>
          <a:p>
            <a:pPr marL="457200" lvl="0" indent="-349250" algn="l" rtl="0">
              <a:lnSpc>
                <a:spcPct val="115000"/>
              </a:lnSpc>
              <a:spcBef>
                <a:spcPts val="0"/>
              </a:spcBef>
              <a:spcAft>
                <a:spcPts val="0"/>
              </a:spcAft>
              <a:buSzPts val="1900"/>
              <a:buFont typeface="Roboto"/>
              <a:buChar char="●"/>
            </a:pPr>
            <a:r>
              <a:rPr lang="en" sz="1700">
                <a:latin typeface="Calibri"/>
                <a:ea typeface="Calibri"/>
                <a:cs typeface="Calibri"/>
                <a:sym typeface="Calibri"/>
              </a:rPr>
              <a:t>FoRB violations can be perpetrated by the state, religious</a:t>
            </a:r>
            <a:r>
              <a:rPr lang="en" sz="1700" b="1">
                <a:latin typeface="Calibri"/>
                <a:ea typeface="Calibri"/>
                <a:cs typeface="Calibri"/>
                <a:sym typeface="Calibri"/>
              </a:rPr>
              <a:t> </a:t>
            </a:r>
            <a:r>
              <a:rPr lang="en" sz="1700">
                <a:latin typeface="Calibri"/>
                <a:ea typeface="Calibri"/>
                <a:cs typeface="Calibri"/>
                <a:sym typeface="Calibri"/>
              </a:rPr>
              <a:t>actors, institutions, and the general public and may be part of the day to day culture of a society </a:t>
            </a:r>
            <a:endParaRPr sz="1700">
              <a:latin typeface="Calibri"/>
              <a:ea typeface="Calibri"/>
              <a:cs typeface="Calibri"/>
              <a:sym typeface="Calibri"/>
            </a:endParaRPr>
          </a:p>
          <a:p>
            <a:pPr marL="457200" lvl="0" indent="-349250" algn="l" rtl="0">
              <a:lnSpc>
                <a:spcPct val="115000"/>
              </a:lnSpc>
              <a:spcBef>
                <a:spcPts val="0"/>
              </a:spcBef>
              <a:spcAft>
                <a:spcPts val="0"/>
              </a:spcAft>
              <a:buSzPts val="1900"/>
              <a:buFont typeface="Roboto"/>
              <a:buChar char="●"/>
            </a:pPr>
            <a:r>
              <a:rPr lang="en" sz="1700">
                <a:latin typeface="Calibri"/>
                <a:ea typeface="Calibri"/>
                <a:cs typeface="Calibri"/>
                <a:sym typeface="Calibri"/>
              </a:rPr>
              <a:t>There may be tensions between FoRB and other human rights</a:t>
            </a:r>
            <a:endParaRPr sz="1700">
              <a:latin typeface="Calibri"/>
              <a:ea typeface="Calibri"/>
              <a:cs typeface="Calibri"/>
              <a:sym typeface="Calibri"/>
            </a:endParaRPr>
          </a:p>
          <a:p>
            <a:pPr marL="457200" lvl="0" indent="-349250" algn="l" rtl="0">
              <a:lnSpc>
                <a:spcPct val="115000"/>
              </a:lnSpc>
              <a:spcBef>
                <a:spcPts val="0"/>
              </a:spcBef>
              <a:spcAft>
                <a:spcPts val="0"/>
              </a:spcAft>
              <a:buSzPts val="1900"/>
              <a:buFont typeface="Roboto"/>
              <a:buChar char="●"/>
            </a:pPr>
            <a:r>
              <a:rPr lang="en" sz="1700">
                <a:latin typeface="Calibri"/>
                <a:ea typeface="Calibri"/>
                <a:cs typeface="Calibri"/>
                <a:sym typeface="Calibri"/>
              </a:rPr>
              <a:t>Engaging religious actors is crucial to peacefully advancing FoRB</a:t>
            </a:r>
            <a:endParaRPr sz="2100"/>
          </a:p>
          <a:p>
            <a:pPr marL="457200" lvl="0" indent="-254000" algn="l" rtl="0">
              <a:lnSpc>
                <a:spcPct val="100000"/>
              </a:lnSpc>
              <a:spcBef>
                <a:spcPts val="0"/>
              </a:spcBef>
              <a:spcAft>
                <a:spcPts val="0"/>
              </a:spcAft>
              <a:buClr>
                <a:srgbClr val="000000"/>
              </a:buClr>
              <a:buSzPts val="1400"/>
              <a:buFont typeface="Arial"/>
              <a:buNone/>
            </a:pPr>
            <a:endParaRPr sz="2000"/>
          </a:p>
          <a:p>
            <a:pPr marL="114300" lvl="0" indent="0" algn="l" rtl="0">
              <a:lnSpc>
                <a:spcPct val="100000"/>
              </a:lnSpc>
              <a:spcBef>
                <a:spcPts val="0"/>
              </a:spcBef>
              <a:spcAft>
                <a:spcPts val="0"/>
              </a:spcAft>
              <a:buClr>
                <a:srgbClr val="000000"/>
              </a:buClr>
              <a:buSzPts val="1400"/>
              <a:buFont typeface="Arial"/>
              <a:buNone/>
            </a:pPr>
            <a:endParaRPr sz="2000"/>
          </a:p>
        </p:txBody>
      </p:sp>
      <p:sp>
        <p:nvSpPr>
          <p:cNvPr id="173" name="Google Shape;173;p16"/>
          <p:cNvSpPr txBox="1"/>
          <p:nvPr/>
        </p:nvSpPr>
        <p:spPr>
          <a:xfrm>
            <a:off x="7646671" y="4913408"/>
            <a:ext cx="1268730" cy="15008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74" name="Google Shape;174;p16"/>
          <p:cNvSpPr txBox="1"/>
          <p:nvPr/>
        </p:nvSpPr>
        <p:spPr>
          <a:xfrm>
            <a:off x="293370" y="3870960"/>
            <a:ext cx="85572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2"/>
              </a:buClr>
              <a:buSzPts val="2100"/>
              <a:buFont typeface="Arial"/>
              <a:buNone/>
            </a:pPr>
            <a:r>
              <a:rPr lang="en" sz="2100" b="1" i="0" u="none" strike="noStrike" cap="none">
                <a:solidFill>
                  <a:schemeClr val="dk2"/>
                </a:solidFill>
                <a:latin typeface="Arial"/>
                <a:ea typeface="Arial"/>
                <a:cs typeface="Arial"/>
                <a:sym typeface="Arial"/>
              </a:rPr>
              <a:t>The Common Ground Approach </a:t>
            </a:r>
            <a:r>
              <a:rPr lang="en" sz="2100" b="1">
                <a:solidFill>
                  <a:schemeClr val="dk2"/>
                </a:solidFill>
              </a:rPr>
              <a:t>provides a sustainable, locally owned and inclusive way of advancing FoRB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228600" y="209550"/>
            <a:ext cx="8686800" cy="8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3600">
                <a:solidFill>
                  <a:schemeClr val="accent1"/>
                </a:solidFill>
              </a:rPr>
              <a:t>What is </a:t>
            </a:r>
            <a:r>
              <a:rPr lang="en" sz="3600"/>
              <a:t>FoRB? </a:t>
            </a:r>
            <a:endParaRPr sz="3600"/>
          </a:p>
        </p:txBody>
      </p:sp>
      <p:sp>
        <p:nvSpPr>
          <p:cNvPr id="94" name="Google Shape;94;p2"/>
          <p:cNvSpPr txBox="1">
            <a:spLocks noGrp="1"/>
          </p:cNvSpPr>
          <p:nvPr>
            <p:ph type="body" idx="2"/>
          </p:nvPr>
        </p:nvSpPr>
        <p:spPr>
          <a:xfrm>
            <a:off x="228600" y="1040850"/>
            <a:ext cx="8686800" cy="35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t>
            </a:r>
            <a:r>
              <a:rPr lang="en">
                <a:solidFill>
                  <a:srgbClr val="000000"/>
                </a:solidFill>
              </a:rPr>
              <a:t>1. Everyone shall have the right to freedom of thought, conscience and religion. This right shall include freedom to have or to adopt a religion or belief of his choice, and freedom, either individually or in community with others and in public or private, to manifest his religion or belief in worship, observance, practice and teaching.</a:t>
            </a:r>
            <a:endParaRPr>
              <a:solidFill>
                <a:srgbClr val="000000"/>
              </a:solidFill>
            </a:endParaRPr>
          </a:p>
          <a:p>
            <a:pPr marL="0" lvl="0" indent="0" algn="l" rtl="0">
              <a:lnSpc>
                <a:spcPct val="115000"/>
              </a:lnSpc>
              <a:spcBef>
                <a:spcPts val="800"/>
              </a:spcBef>
              <a:spcAft>
                <a:spcPts val="0"/>
              </a:spcAft>
              <a:buClr>
                <a:srgbClr val="000000"/>
              </a:buClr>
              <a:buSzPts val="1100"/>
              <a:buFont typeface="Arial"/>
              <a:buNone/>
            </a:pPr>
            <a:r>
              <a:rPr lang="en">
                <a:solidFill>
                  <a:srgbClr val="000000"/>
                </a:solidFill>
              </a:rPr>
              <a:t>2. No one shall be subject to coercion which would impair his freedom to have or to adopt a religion or belief of his choice.</a:t>
            </a:r>
            <a:endParaRPr>
              <a:solidFill>
                <a:srgbClr val="000000"/>
              </a:solidFill>
            </a:endParaRPr>
          </a:p>
          <a:p>
            <a:pPr marL="0" lvl="0" indent="0" algn="l" rtl="0">
              <a:lnSpc>
                <a:spcPct val="115000"/>
              </a:lnSpc>
              <a:spcBef>
                <a:spcPts val="800"/>
              </a:spcBef>
              <a:spcAft>
                <a:spcPts val="0"/>
              </a:spcAft>
              <a:buClr>
                <a:srgbClr val="000000"/>
              </a:buClr>
              <a:buSzPts val="1100"/>
              <a:buFont typeface="Arial"/>
              <a:buNone/>
            </a:pPr>
            <a:r>
              <a:rPr lang="en">
                <a:solidFill>
                  <a:srgbClr val="000000"/>
                </a:solidFill>
              </a:rPr>
              <a:t>3. Freedom to manifest one's religion or beliefs may be subject only to such limitations as are prescribed by law and are necessary to protect public safety, order, health, or morals or the fundamental rights and freedoms of others.</a:t>
            </a:r>
            <a:endParaRPr>
              <a:solidFill>
                <a:srgbClr val="000000"/>
              </a:solidFill>
            </a:endParaRPr>
          </a:p>
          <a:p>
            <a:pPr marL="0" lvl="0" indent="0" algn="l" rtl="0">
              <a:lnSpc>
                <a:spcPct val="115000"/>
              </a:lnSpc>
              <a:spcBef>
                <a:spcPts val="800"/>
              </a:spcBef>
              <a:spcAft>
                <a:spcPts val="0"/>
              </a:spcAft>
              <a:buClr>
                <a:srgbClr val="000000"/>
              </a:buClr>
              <a:buSzPts val="1100"/>
              <a:buFont typeface="Arial"/>
              <a:buNone/>
            </a:pPr>
            <a:r>
              <a:rPr lang="en">
                <a:solidFill>
                  <a:srgbClr val="000000"/>
                </a:solidFill>
              </a:rPr>
              <a:t>4. The States Parties to the present Covenant undertake to have respect for the liberty of parents and, when applicable, legal guardians to ensure the religious and moral education of their children in conformity with their own convictions.</a:t>
            </a:r>
            <a:r>
              <a:rPr lang="en"/>
              <a:t>”</a:t>
            </a:r>
            <a:endParaRPr>
              <a:solidFill>
                <a:srgbClr val="000000"/>
              </a:solidFill>
            </a:endParaRPr>
          </a:p>
          <a:p>
            <a:pPr marL="0" lvl="0" indent="0" algn="l" rtl="0">
              <a:lnSpc>
                <a:spcPct val="115000"/>
              </a:lnSpc>
              <a:spcBef>
                <a:spcPts val="800"/>
              </a:spcBef>
              <a:spcAft>
                <a:spcPts val="0"/>
              </a:spcAft>
              <a:buClr>
                <a:srgbClr val="000000"/>
              </a:buClr>
              <a:buSzPts val="1100"/>
              <a:buFont typeface="Arial"/>
              <a:buNone/>
            </a:pPr>
            <a:r>
              <a:rPr lang="en" u="sng">
                <a:solidFill>
                  <a:schemeClr val="hlink"/>
                </a:solidFill>
                <a:hlinkClick r:id="rId3"/>
              </a:rPr>
              <a:t>(International Covenant on Civil and Political Rights, Article 18)</a:t>
            </a:r>
            <a:r>
              <a:rPr lang="en" sz="1500" u="sng">
                <a:solidFill>
                  <a:schemeClr val="hlink"/>
                </a:solidFill>
                <a:hlinkClick r:id="rId3"/>
              </a:rPr>
              <a:t> </a:t>
            </a:r>
            <a:r>
              <a:rPr lang="en" b="1" u="sng">
                <a:solidFill>
                  <a:schemeClr val="dk2"/>
                </a:solidFill>
                <a:hlinkClick r:id="rId3">
                  <a:extLst>
                    <a:ext uri="{A12FA001-AC4F-418D-AE19-62706E023703}">
                      <ahyp:hlinkClr xmlns:ahyp="http://schemas.microsoft.com/office/drawing/2018/hyperlinkcolor" val="tx"/>
                    </a:ext>
                  </a:extLst>
                </a:hlinkClick>
              </a:rPr>
              <a:t>1966/1976</a:t>
            </a:r>
            <a:endParaRPr sz="1500" b="1">
              <a:solidFill>
                <a:srgbClr val="000000"/>
              </a:solidFill>
            </a:endParaRPr>
          </a:p>
          <a:p>
            <a:pPr marL="0" lvl="0" indent="0" algn="l" rtl="0">
              <a:lnSpc>
                <a:spcPct val="100000"/>
              </a:lnSpc>
              <a:spcBef>
                <a:spcPts val="800"/>
              </a:spcBef>
              <a:spcAft>
                <a:spcPts val="0"/>
              </a:spcAft>
              <a:buClr>
                <a:srgbClr val="000000"/>
              </a:buClr>
              <a:buSzPts val="1100"/>
              <a:buFont typeface="Arial"/>
              <a:buNone/>
            </a:pPr>
            <a:endParaRPr sz="1100">
              <a:solidFill>
                <a:srgbClr val="454545"/>
              </a:solidFill>
              <a:highlight>
                <a:srgbClr val="FFFFFF"/>
              </a:highlight>
            </a:endParaRPr>
          </a:p>
          <a:p>
            <a:pPr marL="0" lvl="0" indent="0" algn="l" rtl="0">
              <a:lnSpc>
                <a:spcPct val="100000"/>
              </a:lnSpc>
              <a:spcBef>
                <a:spcPts val="1600"/>
              </a:spcBef>
              <a:spcAft>
                <a:spcPts val="0"/>
              </a:spcAft>
              <a:buClr>
                <a:srgbClr val="000000"/>
              </a:buClr>
              <a:buSzPts val="1100"/>
              <a:buFont typeface="Arial"/>
              <a:buNone/>
            </a:pPr>
            <a:endParaRPr sz="1100">
              <a:solidFill>
                <a:srgbClr val="454545"/>
              </a:solidFill>
              <a:highlight>
                <a:srgbClr val="FFFFFF"/>
              </a:highlight>
            </a:endParaRPr>
          </a:p>
          <a:p>
            <a:pPr marL="0" lvl="0" indent="0" algn="l" rtl="0">
              <a:lnSpc>
                <a:spcPct val="100000"/>
              </a:lnSpc>
              <a:spcBef>
                <a:spcPts val="1600"/>
              </a:spcBef>
              <a:spcAft>
                <a:spcPts val="1600"/>
              </a:spcAft>
              <a:buClr>
                <a:srgbClr val="000000"/>
              </a:buClr>
              <a:buSzPts val="1100"/>
              <a:buFont typeface="Arial"/>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228600" y="209550"/>
            <a:ext cx="8686800" cy="8313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3600">
                <a:solidFill>
                  <a:schemeClr val="accent1"/>
                </a:solidFill>
              </a:rPr>
              <a:t>What is </a:t>
            </a:r>
            <a:r>
              <a:rPr lang="en" sz="3600"/>
              <a:t>FoRB? </a:t>
            </a:r>
            <a:endParaRPr/>
          </a:p>
        </p:txBody>
      </p:sp>
      <p:sp>
        <p:nvSpPr>
          <p:cNvPr id="100" name="Google Shape;100;p3"/>
          <p:cNvSpPr txBox="1"/>
          <p:nvPr/>
        </p:nvSpPr>
        <p:spPr>
          <a:xfrm>
            <a:off x="791100" y="1439225"/>
            <a:ext cx="7561800" cy="2134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600"/>
              </a:spcBef>
              <a:spcAft>
                <a:spcPts val="0"/>
              </a:spcAft>
              <a:buClr>
                <a:srgbClr val="000000"/>
              </a:buClr>
              <a:buSzPts val="2500"/>
              <a:buFont typeface="Arial"/>
              <a:buNone/>
            </a:pPr>
            <a:r>
              <a:rPr lang="en" sz="2500" b="1" i="0" u="none" strike="noStrike" cap="none">
                <a:solidFill>
                  <a:srgbClr val="000000"/>
                </a:solidFill>
                <a:latin typeface="Arial"/>
                <a:ea typeface="Arial"/>
                <a:cs typeface="Arial"/>
                <a:sym typeface="Arial"/>
              </a:rPr>
              <a:t>What aspects of FoRB d</a:t>
            </a:r>
            <a:r>
              <a:rPr lang="en" sz="2500" b="1"/>
              <a:t>oes this</a:t>
            </a:r>
            <a:r>
              <a:rPr lang="en" sz="2500" b="1" i="0" u="none" strike="noStrike" cap="none">
                <a:solidFill>
                  <a:srgbClr val="000000"/>
                </a:solidFill>
                <a:latin typeface="Arial"/>
                <a:ea typeface="Arial"/>
                <a:cs typeface="Arial"/>
                <a:sym typeface="Arial"/>
              </a:rPr>
              <a:t> document protect?</a:t>
            </a:r>
            <a:r>
              <a:rPr lang="en" sz="2500" b="0" i="0" u="none" strike="noStrike" cap="none">
                <a:solidFill>
                  <a:srgbClr val="000000"/>
                </a:solidFill>
                <a:latin typeface="Arial"/>
                <a:ea typeface="Arial"/>
                <a:cs typeface="Arial"/>
                <a:sym typeface="Arial"/>
              </a:rPr>
              <a:t> </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1600"/>
              </a:spcBef>
              <a:spcAft>
                <a:spcPts val="0"/>
              </a:spcAft>
              <a:buClr>
                <a:srgbClr val="000000"/>
              </a:buClr>
              <a:buSzPts val="2500"/>
              <a:buFont typeface="Arial"/>
              <a:buNone/>
            </a:pPr>
            <a:endParaRPr sz="2500" b="1" i="0" u="none" strike="noStrike" cap="none">
              <a:solidFill>
                <a:srgbClr val="000000"/>
              </a:solidFill>
              <a:latin typeface="Arial"/>
              <a:ea typeface="Arial"/>
              <a:cs typeface="Arial"/>
              <a:sym typeface="Arial"/>
            </a:endParaRPr>
          </a:p>
          <a:p>
            <a:pPr marL="0" marR="0" lvl="0" indent="0" algn="ctr" rtl="0">
              <a:lnSpc>
                <a:spcPct val="100000"/>
              </a:lnSpc>
              <a:spcBef>
                <a:spcPts val="1600"/>
              </a:spcBef>
              <a:spcAft>
                <a:spcPts val="1600"/>
              </a:spcAft>
              <a:buClr>
                <a:srgbClr val="000000"/>
              </a:buClr>
              <a:buSzPts val="2500"/>
              <a:buFont typeface="Arial"/>
              <a:buNone/>
            </a:pPr>
            <a:r>
              <a:rPr lang="en" sz="2500" b="1" i="0" u="none" strike="noStrike" cap="none">
                <a:solidFill>
                  <a:srgbClr val="000000"/>
                </a:solidFill>
                <a:latin typeface="Arial"/>
                <a:ea typeface="Arial"/>
                <a:cs typeface="Arial"/>
                <a:sym typeface="Arial"/>
              </a:rPr>
              <a:t>Are there limits to FoRB? </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365400" y="777075"/>
            <a:ext cx="8247900" cy="354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2700"/>
              <a:buFont typeface="Arial"/>
              <a:buNone/>
            </a:pPr>
            <a:r>
              <a:rPr lang="en" sz="2100">
                <a:solidFill>
                  <a:schemeClr val="dk2"/>
                </a:solidFill>
              </a:rPr>
              <a:t>What are the main constraints to FoRB in your country? </a:t>
            </a:r>
            <a:br>
              <a:rPr lang="en" sz="2100">
                <a:solidFill>
                  <a:schemeClr val="dk2"/>
                </a:solidFill>
              </a:rPr>
            </a:br>
            <a:endParaRPr sz="2100">
              <a:solidFill>
                <a:schemeClr val="dk2"/>
              </a:solidFill>
            </a:endParaRPr>
          </a:p>
          <a:p>
            <a:pPr marL="0" lvl="0" indent="0" algn="ctr" rtl="0">
              <a:lnSpc>
                <a:spcPct val="100000"/>
              </a:lnSpc>
              <a:spcBef>
                <a:spcPts val="0"/>
              </a:spcBef>
              <a:spcAft>
                <a:spcPts val="0"/>
              </a:spcAft>
              <a:buClr>
                <a:schemeClr val="dk2"/>
              </a:buClr>
              <a:buSzPts val="2700"/>
              <a:buFont typeface="Arial"/>
              <a:buNone/>
            </a:pPr>
            <a:endParaRPr sz="2100">
              <a:solidFill>
                <a:schemeClr val="dk2"/>
              </a:solidFill>
            </a:endParaRPr>
          </a:p>
          <a:p>
            <a:pPr marL="0" lvl="0" indent="0" algn="l" rtl="0">
              <a:lnSpc>
                <a:spcPct val="100000"/>
              </a:lnSpc>
              <a:spcBef>
                <a:spcPts val="0"/>
              </a:spcBef>
              <a:spcAft>
                <a:spcPts val="0"/>
              </a:spcAft>
              <a:buClr>
                <a:srgbClr val="000000"/>
              </a:buClr>
              <a:buSzPts val="2700"/>
              <a:buFont typeface="Arial"/>
              <a:buNone/>
            </a:pP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457200" y="225278"/>
            <a:ext cx="8229600" cy="719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404041"/>
              </a:buClr>
              <a:buSzPts val="3600"/>
              <a:buFont typeface="Arial Black"/>
              <a:buNone/>
            </a:pPr>
            <a:r>
              <a:rPr lang="en" sz="2600">
                <a:solidFill>
                  <a:schemeClr val="accent1"/>
                </a:solidFill>
              </a:rPr>
              <a:t>Legal constraints to FoRB - </a:t>
            </a:r>
            <a:r>
              <a:rPr lang="en" sz="2600">
                <a:solidFill>
                  <a:schemeClr val="accent2"/>
                </a:solidFill>
              </a:rPr>
              <a:t>an example</a:t>
            </a:r>
            <a:br>
              <a:rPr lang="en" sz="1100"/>
            </a:br>
            <a:br>
              <a:rPr lang="en" sz="1100"/>
            </a:br>
            <a:r>
              <a:rPr lang="en" sz="1100"/>
              <a:t> </a:t>
            </a:r>
            <a:endParaRPr sz="1100"/>
          </a:p>
        </p:txBody>
      </p:sp>
      <p:sp>
        <p:nvSpPr>
          <p:cNvPr id="111" name="Google Shape;111;p4"/>
          <p:cNvSpPr txBox="1"/>
          <p:nvPr/>
        </p:nvSpPr>
        <p:spPr>
          <a:xfrm>
            <a:off x="1604675" y="1357475"/>
            <a:ext cx="679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12" name="Google Shape;112;p4"/>
          <p:cNvSpPr txBox="1"/>
          <p:nvPr/>
        </p:nvSpPr>
        <p:spPr>
          <a:xfrm>
            <a:off x="524700" y="1229850"/>
            <a:ext cx="8229600" cy="333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Arial"/>
                <a:ea typeface="Arial"/>
                <a:cs typeface="Arial"/>
                <a:sym typeface="Arial"/>
              </a:rPr>
              <a:t>Apostasy: </a:t>
            </a:r>
            <a:r>
              <a:rPr lang="en" sz="2350" b="0" i="0" u="none" strike="noStrike" cap="none">
                <a:solidFill>
                  <a:schemeClr val="dk1"/>
                </a:solidFill>
                <a:latin typeface="Open Sans"/>
                <a:ea typeface="Open Sans"/>
                <a:cs typeface="Open Sans"/>
                <a:sym typeface="Open Sans"/>
              </a:rPr>
              <a:t>an act of refusing to continue to follow, obey, or recognize a religious faith </a:t>
            </a:r>
            <a:endParaRPr sz="235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350"/>
              <a:buFont typeface="Arial"/>
              <a:buNone/>
            </a:pPr>
            <a:r>
              <a:rPr lang="en" sz="1350" b="1" i="0" u="none" strike="noStrike" cap="none">
                <a:solidFill>
                  <a:schemeClr val="dk1"/>
                </a:solidFill>
                <a:latin typeface="Open Sans"/>
                <a:ea typeface="Open Sans"/>
                <a:cs typeface="Open Sans"/>
                <a:sym typeface="Open Sans"/>
              </a:rPr>
              <a:t>Example: </a:t>
            </a:r>
            <a:r>
              <a:rPr lang="en" sz="1350" b="0" i="0" u="none" strike="noStrike" cap="none">
                <a:solidFill>
                  <a:schemeClr val="dk1"/>
                </a:solidFill>
                <a:latin typeface="Open Sans"/>
                <a:ea typeface="Open Sans"/>
                <a:cs typeface="Open Sans"/>
                <a:sym typeface="Open Sans"/>
              </a:rPr>
              <a:t>Saudi Arabia: Ashraf Fayadh given death sentence (commuted to lashes and imprisonment) for poetry that allegedly promoted atheism </a:t>
            </a:r>
            <a:endParaRPr sz="135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350"/>
              <a:buFont typeface="Arial"/>
              <a:buNone/>
            </a:pPr>
            <a:endParaRPr sz="135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sz="135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30333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30333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50"/>
              <a:buFont typeface="Arial"/>
              <a:buNone/>
            </a:pPr>
            <a:r>
              <a:rPr lang="en" sz="2450" b="1" i="0" u="none" strike="noStrike" cap="none">
                <a:solidFill>
                  <a:srgbClr val="303336"/>
                </a:solidFill>
                <a:latin typeface="Open Sans"/>
                <a:ea typeface="Open Sans"/>
                <a:cs typeface="Open Sans"/>
                <a:sym typeface="Open Sans"/>
              </a:rPr>
              <a:t>Blasphemy: </a:t>
            </a:r>
            <a:r>
              <a:rPr lang="en" sz="2450" b="0" i="0" u="none" strike="noStrike" cap="none">
                <a:solidFill>
                  <a:srgbClr val="303336"/>
                </a:solidFill>
                <a:latin typeface="Open Sans"/>
                <a:ea typeface="Open Sans"/>
                <a:cs typeface="Open Sans"/>
                <a:sym typeface="Open Sans"/>
              </a:rPr>
              <a:t>the act of insulting or showing contempt or lack of reverence for God </a:t>
            </a:r>
            <a:endParaRPr sz="2450" b="0" i="0" u="none" strike="noStrike" cap="none">
              <a:solidFill>
                <a:srgbClr val="303336"/>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350"/>
              <a:buFont typeface="Arial"/>
              <a:buNone/>
            </a:pPr>
            <a:r>
              <a:rPr lang="en" sz="1350" b="1" i="0" u="none" strike="noStrike" cap="none">
                <a:solidFill>
                  <a:srgbClr val="303336"/>
                </a:solidFill>
                <a:latin typeface="Open Sans"/>
                <a:ea typeface="Open Sans"/>
                <a:cs typeface="Open Sans"/>
                <a:sym typeface="Open Sans"/>
              </a:rPr>
              <a:t>Example:</a:t>
            </a:r>
            <a:r>
              <a:rPr lang="en" sz="1350" b="0" i="0" u="none" strike="noStrike" cap="none">
                <a:solidFill>
                  <a:srgbClr val="303336"/>
                </a:solidFill>
                <a:latin typeface="Open Sans"/>
                <a:ea typeface="Open Sans"/>
                <a:cs typeface="Open Sans"/>
                <a:sym typeface="Open Sans"/>
              </a:rPr>
              <a:t> Poland: Nergal, the frontman of the extreme metal band, ‘Behemoth’ was convicted of blasphemy after posting a photo online of him stepping on an image of the Virgin Mary </a:t>
            </a:r>
            <a:endParaRPr sz="1350" b="0" i="0" u="none" strike="noStrike" cap="none">
              <a:solidFill>
                <a:srgbClr val="30333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a:t>Pew Research Center, Many Countries Favor Specific Religions, Officially or Unofficially, October 2017 </a:t>
            </a:r>
            <a:endParaRPr sz="1100"/>
          </a:p>
        </p:txBody>
      </p:sp>
      <p:pic>
        <p:nvPicPr>
          <p:cNvPr id="118" name="Google Shape;118;p5"/>
          <p:cNvPicPr preferRelativeResize="0"/>
          <p:nvPr/>
        </p:nvPicPr>
        <p:blipFill rotWithShape="1">
          <a:blip r:embed="rId3">
            <a:alphaModFix/>
          </a:blip>
          <a:srcRect/>
          <a:stretch/>
        </p:blipFill>
        <p:spPr>
          <a:xfrm>
            <a:off x="2031025" y="74576"/>
            <a:ext cx="5081928" cy="421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228600" y="209550"/>
            <a:ext cx="8520600" cy="8313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2"/>
              </a:buClr>
              <a:buSzPts val="3200"/>
              <a:buFont typeface="Arial"/>
              <a:buNone/>
            </a:pPr>
            <a:r>
              <a:rPr lang="en" sz="3600"/>
              <a:t>Laïcité</a:t>
            </a:r>
            <a:endParaRPr sz="1100"/>
          </a:p>
        </p:txBody>
      </p:sp>
      <p:pic>
        <p:nvPicPr>
          <p:cNvPr id="124" name="Google Shape;124;p6" descr="Subscribe to France 24 now :&#10;http://f24.my/youtubeEN&#10;&#10;FRANCE 24 live news stream: all the latest news 24/7&#10;http://f24.my/YTliveEN&#10;&#10;FRENCH CONNECTIONS – Thurs. 21.07.16: France's brand of secularism – &quot;laïcité&quot; – is often the cause of bitter debates, particularly in the wake of last year’s Charlie Hebdo attacks. Critics say it's too extreme and call for more flexibility and tolerance with respect to religion. But defenders say it's the glue that keeps French people together in harmony.&#10;&#10;Visit our website :&#10;http://www.france24.com&#10;&#10;Subscribe to our YouTube channel :&#10;http://f24.my/youtubeEN&#10;&#10;Like us on Facebook :&#10;https://www.facebook.com/FRANCE24.English&#10;&#10;Follow us on Twitter :&#10;https://twitter.com/France24_en" title="Laïcité: Is French state secularism too extreme?">
            <a:hlinkClick r:id="rId3"/>
          </p:cNvPr>
          <p:cNvPicPr preferRelativeResize="0"/>
          <p:nvPr/>
        </p:nvPicPr>
        <p:blipFill rotWithShape="1">
          <a:blip r:embed="rId4">
            <a:alphaModFix/>
          </a:blip>
          <a:srcRect/>
          <a:stretch/>
        </p:blipFill>
        <p:spPr>
          <a:xfrm>
            <a:off x="2400300" y="10408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311700" y="330994"/>
            <a:ext cx="8520600" cy="8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Arial"/>
              <a:buNone/>
            </a:pPr>
            <a:r>
              <a:rPr lang="en" sz="3700">
                <a:solidFill>
                  <a:schemeClr val="accent1"/>
                </a:solidFill>
              </a:rPr>
              <a:t>FoRB</a:t>
            </a:r>
            <a:r>
              <a:rPr lang="en" sz="3700"/>
              <a:t> around the World - key facts </a:t>
            </a:r>
            <a:endParaRPr sz="1100"/>
          </a:p>
          <a:p>
            <a:pPr marL="0" lvl="0" indent="0" algn="l" rtl="0">
              <a:lnSpc>
                <a:spcPct val="100000"/>
              </a:lnSpc>
              <a:spcBef>
                <a:spcPts val="0"/>
              </a:spcBef>
              <a:spcAft>
                <a:spcPts val="0"/>
              </a:spcAft>
              <a:buClr>
                <a:schemeClr val="dk2"/>
              </a:buClr>
              <a:buSzPts val="3200"/>
              <a:buFont typeface="Arial"/>
              <a:buNone/>
            </a:pPr>
            <a:endParaRPr sz="1500"/>
          </a:p>
          <a:p>
            <a:pPr marL="0" lvl="0" indent="0" algn="l" rtl="0">
              <a:lnSpc>
                <a:spcPct val="100000"/>
              </a:lnSpc>
              <a:spcBef>
                <a:spcPts val="0"/>
              </a:spcBef>
              <a:spcAft>
                <a:spcPts val="0"/>
              </a:spcAft>
              <a:buClr>
                <a:schemeClr val="dk2"/>
              </a:buClr>
              <a:buSzPts val="3200"/>
              <a:buFont typeface="Arial"/>
              <a:buNone/>
            </a:pPr>
            <a:endParaRPr sz="1500">
              <a:solidFill>
                <a:srgbClr val="CC0000"/>
              </a:solidFill>
            </a:endParaRPr>
          </a:p>
        </p:txBody>
      </p:sp>
      <p:sp>
        <p:nvSpPr>
          <p:cNvPr id="130" name="Google Shape;130;p7"/>
          <p:cNvSpPr txBox="1"/>
          <p:nvPr/>
        </p:nvSpPr>
        <p:spPr>
          <a:xfrm>
            <a:off x="348150" y="1313691"/>
            <a:ext cx="8658300" cy="3301500"/>
          </a:xfrm>
          <a:prstGeom prst="rect">
            <a:avLst/>
          </a:prstGeom>
          <a:noFill/>
          <a:ln>
            <a:noFill/>
          </a:ln>
        </p:spPr>
        <p:txBody>
          <a:bodyPr spcFirstLastPara="1" wrap="square" lIns="68575" tIns="34275" rIns="68575" bIns="34275" anchor="t" anchorCtr="0">
            <a:spAutoFit/>
          </a:bodyPr>
          <a:lstStyle/>
          <a:p>
            <a:pPr marL="0" marR="0" lvl="0" indent="-95250" algn="l" rtl="0">
              <a:lnSpc>
                <a:spcPct val="100000"/>
              </a:lnSpc>
              <a:spcBef>
                <a:spcPts val="0"/>
              </a:spcBef>
              <a:spcAft>
                <a:spcPts val="0"/>
              </a:spcAft>
              <a:buClr>
                <a:srgbClr val="CC0000"/>
              </a:buClr>
              <a:buSzPts val="1500"/>
              <a:buFont typeface="Arial"/>
              <a:buChar char="•"/>
            </a:pPr>
            <a:r>
              <a:rPr lang="en" sz="1500" b="0" i="0" u="none" strike="noStrike" cap="none">
                <a:solidFill>
                  <a:srgbClr val="CC0000"/>
                </a:solidFill>
                <a:latin typeface="Arial"/>
                <a:ea typeface="Arial"/>
                <a:cs typeface="Arial"/>
                <a:sym typeface="Arial"/>
              </a:rPr>
              <a:t>Government restrictions on religion around the world are reaching record-high levels (</a:t>
            </a:r>
            <a:r>
              <a:rPr lang="en" sz="1500" b="0" i="0" u="sng" strike="noStrike" cap="none">
                <a:solidFill>
                  <a:schemeClr val="hlink"/>
                </a:solidFill>
                <a:latin typeface="Arial"/>
                <a:ea typeface="Arial"/>
                <a:cs typeface="Arial"/>
                <a:sym typeface="Arial"/>
                <a:hlinkClick r:id="rId3"/>
              </a:rPr>
              <a:t>Pew Research Center</a:t>
            </a:r>
            <a:r>
              <a:rPr lang="en" sz="1500" b="0" i="0" u="none" strike="noStrike" cap="none">
                <a:solidFill>
                  <a:srgbClr val="CC0000"/>
                </a:solidFill>
                <a:latin typeface="Arial"/>
                <a:ea typeface="Arial"/>
                <a:cs typeface="Arial"/>
                <a:sym typeface="Arial"/>
              </a:rPr>
              <a:t>, 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CC0000"/>
              </a:solidFill>
              <a:latin typeface="Arial"/>
              <a:ea typeface="Arial"/>
              <a:cs typeface="Arial"/>
              <a:sym typeface="Arial"/>
            </a:endParaRPr>
          </a:p>
          <a:p>
            <a:pPr marL="0" marR="0" lvl="0" indent="-95250" algn="l" rtl="0">
              <a:lnSpc>
                <a:spcPct val="100000"/>
              </a:lnSpc>
              <a:spcBef>
                <a:spcPts val="0"/>
              </a:spcBef>
              <a:spcAft>
                <a:spcPts val="0"/>
              </a:spcAft>
              <a:buClr>
                <a:srgbClr val="CC0000"/>
              </a:buClr>
              <a:buSzPts val="1500"/>
              <a:buFont typeface="Arial"/>
              <a:buChar char="•"/>
            </a:pPr>
            <a:r>
              <a:rPr lang="en" sz="1500" b="0" i="0" u="none" strike="noStrike" cap="none">
                <a:solidFill>
                  <a:srgbClr val="CC0000"/>
                </a:solidFill>
                <a:latin typeface="Arial"/>
                <a:ea typeface="Arial"/>
                <a:cs typeface="Arial"/>
                <a:sym typeface="Arial"/>
              </a:rPr>
              <a:t>At least 84 countries have laws against blasphemy and apostasy with sentences from fines to capital punishment </a:t>
            </a:r>
            <a:r>
              <a:rPr lang="en" sz="1500" b="0" i="0" u="none" strike="noStrike" cap="none">
                <a:solidFill>
                  <a:srgbClr val="B85741"/>
                </a:solidFill>
                <a:latin typeface="Arial"/>
                <a:ea typeface="Arial"/>
                <a:cs typeface="Arial"/>
                <a:sym typeface="Arial"/>
              </a:rPr>
              <a:t>(</a:t>
            </a:r>
            <a:r>
              <a:rPr lang="en" sz="1500" b="0" i="0" u="sng" strike="noStrike" cap="none">
                <a:solidFill>
                  <a:schemeClr val="hlink"/>
                </a:solidFill>
                <a:latin typeface="Arial"/>
                <a:ea typeface="Arial"/>
                <a:cs typeface="Arial"/>
                <a:sym typeface="Arial"/>
                <a:hlinkClick r:id="rId4"/>
              </a:rPr>
              <a:t>USCIRF Legislation Factsheet Blasphemy</a:t>
            </a:r>
            <a:r>
              <a:rPr lang="en" sz="1500" b="0" i="0" u="none" strike="noStrike" cap="none">
                <a:solidFill>
                  <a:srgbClr val="B85741"/>
                </a:solidFill>
                <a:latin typeface="Arial"/>
                <a:ea typeface="Arial"/>
                <a:cs typeface="Arial"/>
                <a:sym typeface="Arial"/>
              </a:rPr>
              <a:t>)</a:t>
            </a:r>
            <a:r>
              <a:rPr lang="en" sz="1500" b="0" i="0" u="none" strike="noStrike" cap="none">
                <a:solidFill>
                  <a:srgbClr val="CC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CC0000"/>
              </a:solidFill>
              <a:latin typeface="Arial"/>
              <a:ea typeface="Arial"/>
              <a:cs typeface="Arial"/>
              <a:sym typeface="Arial"/>
            </a:endParaRPr>
          </a:p>
          <a:p>
            <a:pPr marL="0" marR="0" lvl="0" indent="-95250" algn="l" rtl="0">
              <a:lnSpc>
                <a:spcPct val="100000"/>
              </a:lnSpc>
              <a:spcBef>
                <a:spcPts val="0"/>
              </a:spcBef>
              <a:spcAft>
                <a:spcPts val="0"/>
              </a:spcAft>
              <a:buClr>
                <a:srgbClr val="CC0000"/>
              </a:buClr>
              <a:buSzPts val="1500"/>
              <a:buFont typeface="Arial"/>
              <a:buChar char="•"/>
            </a:pPr>
            <a:r>
              <a:rPr lang="en" sz="1500" b="0" i="0" u="none" strike="noStrike" cap="none">
                <a:solidFill>
                  <a:srgbClr val="CC0000"/>
                </a:solidFill>
                <a:latin typeface="Arial"/>
                <a:ea typeface="Arial"/>
                <a:cs typeface="Arial"/>
                <a:sym typeface="Arial"/>
              </a:rPr>
              <a:t>Oman, Mauritiana, Morocco and Brunei have increased the number of </a:t>
            </a:r>
            <a:endParaRPr sz="1100" b="0" i="0" u="none" strike="noStrike" cap="none">
              <a:solidFill>
                <a:srgbClr val="000000"/>
              </a:solidFill>
              <a:latin typeface="Arial"/>
              <a:ea typeface="Arial"/>
              <a:cs typeface="Arial"/>
              <a:sym typeface="Arial"/>
            </a:endParaRPr>
          </a:p>
          <a:p>
            <a:pPr marL="342900" marR="0" lvl="0" indent="0" algn="l" rtl="0">
              <a:lnSpc>
                <a:spcPct val="100000"/>
              </a:lnSpc>
              <a:spcBef>
                <a:spcPts val="0"/>
              </a:spcBef>
              <a:spcAft>
                <a:spcPts val="0"/>
              </a:spcAft>
              <a:buClr>
                <a:srgbClr val="CC0000"/>
              </a:buClr>
              <a:buSzPts val="1500"/>
              <a:buFont typeface="Arial"/>
              <a:buNone/>
            </a:pPr>
            <a:r>
              <a:rPr lang="en" sz="1500" b="0" i="0" u="none" strike="noStrike" cap="none">
                <a:solidFill>
                  <a:srgbClr val="CC0000"/>
                </a:solidFill>
                <a:latin typeface="Arial"/>
                <a:ea typeface="Arial"/>
                <a:cs typeface="Arial"/>
                <a:sym typeface="Arial"/>
              </a:rPr>
              <a:t>blasphemy/apostasy laws in their respective countries (</a:t>
            </a:r>
            <a:r>
              <a:rPr lang="en" sz="1500" b="0" i="0" u="sng" strike="noStrike" cap="none">
                <a:solidFill>
                  <a:schemeClr val="hlink"/>
                </a:solidFill>
                <a:latin typeface="Arial"/>
                <a:ea typeface="Arial"/>
                <a:cs typeface="Arial"/>
                <a:sym typeface="Arial"/>
                <a:hlinkClick r:id="rId5"/>
              </a:rPr>
              <a:t>USCIRF Hearing on Blasphemy Laws and the Violation of International Religious Freedom</a:t>
            </a:r>
            <a:r>
              <a:rPr lang="en" sz="1500" b="0" i="0" u="none" strike="noStrike" cap="none">
                <a:solidFill>
                  <a:srgbClr val="CC0000"/>
                </a:solidFill>
                <a:latin typeface="Arial"/>
                <a:ea typeface="Arial"/>
                <a:cs typeface="Arial"/>
                <a:sym typeface="Arial"/>
              </a:rPr>
              <a:t>, 2020) </a:t>
            </a:r>
            <a:endParaRPr sz="1100" b="0" i="0" u="none" strike="noStrike" cap="none">
              <a:solidFill>
                <a:srgbClr val="000000"/>
              </a:solidFill>
              <a:latin typeface="Arial"/>
              <a:ea typeface="Arial"/>
              <a:cs typeface="Arial"/>
              <a:sym typeface="Arial"/>
            </a:endParaRPr>
          </a:p>
          <a:p>
            <a:pPr marL="3429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95250" algn="l" rtl="0">
              <a:lnSpc>
                <a:spcPct val="100000"/>
              </a:lnSpc>
              <a:spcBef>
                <a:spcPts val="0"/>
              </a:spcBef>
              <a:spcAft>
                <a:spcPts val="0"/>
              </a:spcAft>
              <a:buClr>
                <a:srgbClr val="CC0000"/>
              </a:buClr>
              <a:buSzPts val="1500"/>
              <a:buFont typeface="Arial"/>
              <a:buChar char="•"/>
            </a:pPr>
            <a:r>
              <a:rPr lang="en" sz="1500" b="0" i="0" u="none" strike="noStrike" cap="none">
                <a:solidFill>
                  <a:srgbClr val="CC0000"/>
                </a:solidFill>
                <a:latin typeface="Arial"/>
                <a:ea typeface="Arial"/>
                <a:cs typeface="Arial"/>
                <a:sym typeface="Arial"/>
              </a:rPr>
              <a:t>COVID-19 has exacerbated FoRB violations </a:t>
            </a:r>
            <a:r>
              <a:rPr lang="en" sz="1500" b="0" i="0" u="sng" strike="noStrike" cap="none">
                <a:solidFill>
                  <a:schemeClr val="hlink"/>
                </a:solidFill>
                <a:latin typeface="Arial"/>
                <a:ea typeface="Arial"/>
                <a:cs typeface="Arial"/>
                <a:sym typeface="Arial"/>
                <a:hlinkClick r:id="rId6"/>
              </a:rPr>
              <a:t>(Religion News Service, 2021)</a:t>
            </a:r>
            <a:endParaRPr sz="1500" b="0" i="0" u="sng" strike="noStrike" cap="none">
              <a:solidFill>
                <a:srgbClr val="B857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CC0000"/>
              </a:solidFill>
              <a:latin typeface="Arial"/>
              <a:ea typeface="Arial"/>
              <a:cs typeface="Arial"/>
              <a:sym typeface="Arial"/>
            </a:endParaRPr>
          </a:p>
          <a:p>
            <a:pPr marL="215900" marR="0" lvl="0" indent="-209550" algn="l" rtl="0">
              <a:lnSpc>
                <a:spcPct val="100000"/>
              </a:lnSpc>
              <a:spcBef>
                <a:spcPts val="0"/>
              </a:spcBef>
              <a:spcAft>
                <a:spcPts val="0"/>
              </a:spcAft>
              <a:buClr>
                <a:srgbClr val="6AA84F"/>
              </a:buClr>
              <a:buSzPts val="1500"/>
              <a:buFont typeface="Arial"/>
              <a:buChar char="•"/>
            </a:pPr>
            <a:r>
              <a:rPr lang="en" sz="1500" b="0" i="0" u="none" strike="noStrike" cap="none">
                <a:solidFill>
                  <a:srgbClr val="6AA84F"/>
                </a:solidFill>
                <a:latin typeface="Arial"/>
                <a:ea typeface="Arial"/>
                <a:cs typeface="Arial"/>
                <a:sym typeface="Arial"/>
              </a:rPr>
              <a:t>Since 2015, 9 countries have repealed blasphemy laws (</a:t>
            </a:r>
            <a:r>
              <a:rPr lang="en" sz="1500" b="0" i="0" u="sng" strike="noStrike" cap="none">
                <a:solidFill>
                  <a:schemeClr val="hlink"/>
                </a:solidFill>
                <a:latin typeface="Arial"/>
                <a:ea typeface="Arial"/>
                <a:cs typeface="Arial"/>
                <a:sym typeface="Arial"/>
                <a:hlinkClick r:id="rId7"/>
              </a:rPr>
              <a:t>USCIRF Hearing on Blasphemy Laws and the Violation of International Religious Freedom, 2020) </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txBox="1">
            <a:spLocks noGrp="1"/>
          </p:cNvSpPr>
          <p:nvPr>
            <p:ph type="title"/>
          </p:nvPr>
        </p:nvSpPr>
        <p:spPr>
          <a:xfrm>
            <a:off x="457200" y="205978"/>
            <a:ext cx="8229600" cy="4227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600"/>
              <a:buNone/>
            </a:pPr>
            <a:r>
              <a:rPr lang="en">
                <a:solidFill>
                  <a:srgbClr val="FF9900"/>
                </a:solidFill>
              </a:rPr>
              <a:t>FoRB</a:t>
            </a:r>
            <a:r>
              <a:rPr lang="en"/>
              <a:t> Violations  </a:t>
            </a:r>
            <a:endParaRPr/>
          </a:p>
        </p:txBody>
      </p:sp>
      <p:graphicFrame>
        <p:nvGraphicFramePr>
          <p:cNvPr id="136" name="Google Shape;136;p11"/>
          <p:cNvGraphicFramePr/>
          <p:nvPr/>
        </p:nvGraphicFramePr>
        <p:xfrm>
          <a:off x="765875" y="1132525"/>
          <a:ext cx="3000000" cy="3000000"/>
        </p:xfrm>
        <a:graphic>
          <a:graphicData uri="http://schemas.openxmlformats.org/drawingml/2006/table">
            <a:tbl>
              <a:tblPr>
                <a:noFill/>
                <a:tableStyleId>{87F9596E-C50C-4D97-9A7A-90808AA0A5BD}</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en" sz="1800" b="1"/>
                        <a:t>Actor </a:t>
                      </a:r>
                      <a:r>
                        <a:rPr lang="en" sz="1800" b="1" u="none" strike="noStrike" cap="none"/>
                        <a:t> </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Example </a:t>
                      </a:r>
                      <a:endParaRPr sz="18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State </a:t>
                      </a:r>
                      <a:endParaRPr sz="1800" b="1" u="none" strike="noStrike" cap="none"/>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Arial"/>
                        <a:buChar char="●"/>
                      </a:pPr>
                      <a:r>
                        <a:rPr lang="en" sz="1200" u="none" strike="noStrike" cap="none"/>
                        <a:t>Preferential treatment for majority religion to gain/maintain political support</a:t>
                      </a:r>
                      <a:endParaRPr sz="1200" u="none" strike="noStrike" cap="none"/>
                    </a:p>
                    <a:p>
                      <a:pPr marL="457200" marR="0" lvl="0" indent="-304800" algn="l" rtl="0">
                        <a:lnSpc>
                          <a:spcPct val="100000"/>
                        </a:lnSpc>
                        <a:spcBef>
                          <a:spcPts val="0"/>
                        </a:spcBef>
                        <a:spcAft>
                          <a:spcPts val="0"/>
                        </a:spcAft>
                        <a:buSzPts val="1200"/>
                        <a:buChar char="●"/>
                      </a:pPr>
                      <a:r>
                        <a:rPr lang="en" sz="1200"/>
                        <a:t>Discrimination entrenched in legislation and instutional practice, including legal practice,educational curricula etc</a:t>
                      </a:r>
                      <a:endParaRPr sz="1200" u="none" strike="noStrike" cap="none"/>
                    </a:p>
                    <a:p>
                      <a:pPr marL="45720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Individual/Community </a:t>
                      </a:r>
                      <a:endParaRPr sz="1800" b="1" u="none" strike="noStrike" cap="none"/>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Arial"/>
                        <a:buChar char="●"/>
                      </a:pPr>
                      <a:r>
                        <a:rPr lang="en" sz="1200"/>
                        <a:t>Discrimination (economic exclusion, hate speech against other groups)</a:t>
                      </a:r>
                      <a:endParaRPr sz="1200"/>
                    </a:p>
                    <a:p>
                      <a:pPr marL="457200" marR="0" lvl="0" indent="-304800" algn="l" rtl="0">
                        <a:lnSpc>
                          <a:spcPct val="100000"/>
                        </a:lnSpc>
                        <a:spcBef>
                          <a:spcPts val="0"/>
                        </a:spcBef>
                        <a:spcAft>
                          <a:spcPts val="0"/>
                        </a:spcAft>
                        <a:buSzPts val="1200"/>
                        <a:buChar char="●"/>
                      </a:pPr>
                      <a:r>
                        <a:rPr lang="en" sz="1200"/>
                        <a:t>Social constraints and limitations (eg social and family pressure against mixed-marriages, conversion/atheism)</a:t>
                      </a:r>
                      <a:endParaRPr sz="1200"/>
                    </a:p>
                    <a:p>
                      <a:pPr marL="457200" marR="0" lvl="0" indent="0" algn="l" rtl="0">
                        <a:lnSpc>
                          <a:spcPct val="100000"/>
                        </a:lnSpc>
                        <a:spcBef>
                          <a:spcPts val="0"/>
                        </a:spcBef>
                        <a:spcAft>
                          <a:spcPts val="0"/>
                        </a:spcAft>
                        <a:buNone/>
                      </a:pPr>
                      <a:endParaRPr sz="12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Non state actor </a:t>
                      </a:r>
                      <a:endParaRPr sz="1800" b="1" u="none" strike="noStrike" cap="none"/>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Arial"/>
                        <a:buChar char="●"/>
                      </a:pPr>
                      <a:r>
                        <a:rPr lang="en" sz="1200"/>
                        <a:t>Hate speech and incitement to violence from private media </a:t>
                      </a:r>
                      <a:endParaRPr sz="1200"/>
                    </a:p>
                    <a:p>
                      <a:pPr marL="457200" marR="0" lvl="0" indent="-304800" algn="l" rtl="0">
                        <a:lnSpc>
                          <a:spcPct val="100000"/>
                        </a:lnSpc>
                        <a:spcBef>
                          <a:spcPts val="0"/>
                        </a:spcBef>
                        <a:spcAft>
                          <a:spcPts val="0"/>
                        </a:spcAft>
                        <a:buClr>
                          <a:srgbClr val="000000"/>
                        </a:buClr>
                        <a:buSzPts val="1200"/>
                        <a:buFont typeface="Arial"/>
                        <a:buChar char="●"/>
                      </a:pPr>
                      <a:r>
                        <a:rPr lang="en" sz="1200" u="none" strike="noStrike" cap="none"/>
                        <a:t>Attacks perpetrated by mobs, and/or violent extremist groups </a:t>
                      </a:r>
                      <a:endParaRPr sz="12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Theme1">
  <a:themeElements>
    <a:clrScheme name="Custom 16">
      <a:dk1>
        <a:srgbClr val="2C2C2D"/>
      </a:dk1>
      <a:lt1>
        <a:srgbClr val="FFFFFF"/>
      </a:lt1>
      <a:dk2>
        <a:srgbClr val="00407F"/>
      </a:dk2>
      <a:lt2>
        <a:srgbClr val="F6E7CD"/>
      </a:lt2>
      <a:accent1>
        <a:srgbClr val="FF8242"/>
      </a:accent1>
      <a:accent2>
        <a:srgbClr val="00407F"/>
      </a:accent2>
      <a:accent3>
        <a:srgbClr val="F2E530"/>
      </a:accent3>
      <a:accent4>
        <a:srgbClr val="00407F"/>
      </a:accent4>
      <a:accent5>
        <a:srgbClr val="FF8242"/>
      </a:accent5>
      <a:accent6>
        <a:srgbClr val="0094A5"/>
      </a:accent6>
      <a:hlink>
        <a:srgbClr val="00407F"/>
      </a:hlink>
      <a:folHlink>
        <a:srgbClr val="004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1728</Words>
  <Application>Microsoft Macintosh PowerPoint</Application>
  <PresentationFormat>On-screen Show (16:9)</PresentationFormat>
  <Paragraphs>133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Merriweather</vt:lpstr>
      <vt:lpstr>Arial Black</vt:lpstr>
      <vt:lpstr>Roboto</vt:lpstr>
      <vt:lpstr>Calibri</vt:lpstr>
      <vt:lpstr>Arial</vt:lpstr>
      <vt:lpstr>Noto Sans Symbols</vt:lpstr>
      <vt:lpstr>Open Sans</vt:lpstr>
      <vt:lpstr>Theme1</vt:lpstr>
      <vt:lpstr>MODULE 9:  FREEDOM OF RELIGION OR BELIEF (FoRB) </vt:lpstr>
      <vt:lpstr>What is FoRB? </vt:lpstr>
      <vt:lpstr>What is FoRB? </vt:lpstr>
      <vt:lpstr>What are the main constraints to FoRB in your country?    </vt:lpstr>
      <vt:lpstr>Legal constraints to FoRB - an example   </vt:lpstr>
      <vt:lpstr>PowerPoint Presentation</vt:lpstr>
      <vt:lpstr>Laïcité</vt:lpstr>
      <vt:lpstr>FoRB around the World - key facts   </vt:lpstr>
      <vt:lpstr>FoRB Violations  </vt:lpstr>
      <vt:lpstr>FoRB Challenges </vt:lpstr>
      <vt:lpstr>Common Ground Approach to FoRB  </vt:lpstr>
      <vt:lpstr>Common Ground Approach to FoRB  </vt:lpstr>
      <vt:lpstr>How does Search Advance FoRB?</vt:lpstr>
      <vt:lpstr>In light of what you have learned in this training, how would you seek to address FoRB violations and advocate respect for FoRB in your own country?   </vt:lpstr>
      <vt:lpstr>MODULE 9: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FREEDOM OF RELIGION OR BELIEF (FoRB) </dc:title>
  <cp:lastModifiedBy>Sharon Rosen</cp:lastModifiedBy>
  <cp:revision>1</cp:revision>
  <dcterms:modified xsi:type="dcterms:W3CDTF">2021-11-18T16:41:52Z</dcterms:modified>
</cp:coreProperties>
</file>