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1" r:id="rId25"/>
    <p:sldId id="279" r:id="rId2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36F762-271F-460C-B4A0-86CDFCC614B2}" v="471" dt="2020-04-12T12:28:04.2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78231" autoAdjust="0"/>
  </p:normalViewPr>
  <p:slideViewPr>
    <p:cSldViewPr snapToGrid="0">
      <p:cViewPr varScale="1">
        <p:scale>
          <a:sx n="94" d="100"/>
          <a:sy n="94" d="100"/>
        </p:scale>
        <p:origin x="5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6C6E18-C325-4A00-805D-98F1DD9CD3F4}" type="datetimeFigureOut">
              <a:rPr lang="LID4096" smtClean="0"/>
              <a:t>9/4/20</a:t>
            </a:fld>
            <a:endParaRPr lang="LID4096"/>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B89ABE-E01B-44D5-82C9-D29A0D8F1B67}" type="slidenum">
              <a:rPr lang="LID4096" smtClean="0"/>
              <a:t>‹#›</a:t>
            </a:fld>
            <a:endParaRPr lang="LID4096"/>
          </a:p>
        </p:txBody>
      </p:sp>
    </p:spTree>
    <p:extLst>
      <p:ext uri="{BB962C8B-B14F-4D97-AF65-F5344CB8AC3E}">
        <p14:creationId xmlns:p14="http://schemas.microsoft.com/office/powerpoint/2010/main" val="3799714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fontAlgn="base">
              <a:buFont typeface="Arial" panose="020B0604020202020204" pitchFamily="34" charset="0"/>
              <a:buNone/>
            </a:pPr>
            <a:endParaRPr lang="en-GB" sz="1200" kern="1200" dirty="0">
              <a:solidFill>
                <a:schemeClr val="tx1"/>
              </a:solidFill>
              <a:effectLst/>
              <a:latin typeface="+mn-lt"/>
              <a:ea typeface="+mn-ea"/>
              <a:cs typeface="+mn-cs"/>
            </a:endParaRP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Medina is the 2</a:t>
            </a:r>
            <a:r>
              <a:rPr lang="en-GB" sz="1200" kern="1200" baseline="30000" dirty="0">
                <a:solidFill>
                  <a:schemeClr val="tx1"/>
                </a:solidFill>
                <a:effectLst/>
                <a:latin typeface="+mn-lt"/>
                <a:ea typeface="+mn-ea"/>
                <a:cs typeface="+mn-cs"/>
              </a:rPr>
              <a:t>nd</a:t>
            </a:r>
            <a:r>
              <a:rPr lang="en-GB" sz="1200" kern="1200" dirty="0">
                <a:solidFill>
                  <a:schemeClr val="tx1"/>
                </a:solidFill>
                <a:effectLst/>
                <a:latin typeface="+mn-lt"/>
                <a:ea typeface="+mn-ea"/>
                <a:cs typeface="+mn-cs"/>
              </a:rPr>
              <a:t> most important holy site in Islam (after Mecca which is the birthplace of Muhammad and Islam) situated in Saudi Arabia. Muhammad established the Muslim community (ummah) there after his flight from Mecca (622 CE) and it is where his body is entombed.</a:t>
            </a:r>
          </a:p>
          <a:p>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2</a:t>
            </a:fld>
            <a:endParaRPr lang="LID4096"/>
          </a:p>
        </p:txBody>
      </p:sp>
    </p:spTree>
    <p:extLst>
      <p:ext uri="{BB962C8B-B14F-4D97-AF65-F5344CB8AC3E}">
        <p14:creationId xmlns:p14="http://schemas.microsoft.com/office/powerpoint/2010/main" val="71883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kern="1200" dirty="0">
                <a:solidFill>
                  <a:schemeClr val="tx1"/>
                </a:solidFill>
                <a:effectLst/>
                <a:latin typeface="+mn-lt"/>
                <a:ea typeface="+mn-ea"/>
                <a:cs typeface="+mn-cs"/>
              </a:rPr>
              <a:t>Protestant denominations together constitute the second largest branch of Christianity in the world with 300-400 million followers. (e.g. Baptist churches, Lutheranism, Anglicanism, Methodism, Reformed, Calvinism, among others.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Episcopalian is the term American Anglicans use to describe their Church.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The Roman Catholic Church is the largest within Christianity with approximately 1.3 billion followers.</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Evangelicalism is a worldwide, movement within Protestant Christianity.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Mormonism, also known as the Church of Jesus Christ of the Latter Day Saints, sees itself as restoring the early Christian Church with additional revelations by Joseph Smith in the late 1820s in the US.</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Eastern Orthodoxy is the second largest Christian Church with approximately 260 million followers. (Third after the Protestant Churches altogether.) </a:t>
            </a:r>
          </a:p>
          <a:p>
            <a:pPr fontAlgn="base"/>
            <a:endParaRPr lang="en-GB" sz="1200" kern="1200" dirty="0">
              <a:solidFill>
                <a:schemeClr val="tx1"/>
              </a:solidFill>
              <a:effectLst/>
              <a:latin typeface="+mn-lt"/>
              <a:ea typeface="+mn-ea"/>
              <a:cs typeface="+mn-cs"/>
            </a:endParaRP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11</a:t>
            </a:fld>
            <a:endParaRPr lang="LID4096"/>
          </a:p>
        </p:txBody>
      </p:sp>
    </p:spTree>
    <p:extLst>
      <p:ext uri="{BB962C8B-B14F-4D97-AF65-F5344CB8AC3E}">
        <p14:creationId xmlns:p14="http://schemas.microsoft.com/office/powerpoint/2010/main" val="2949230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kern="1200" dirty="0">
                <a:solidFill>
                  <a:schemeClr val="tx1"/>
                </a:solidFill>
                <a:effectLst/>
                <a:latin typeface="+mn-lt"/>
                <a:ea typeface="+mn-ea"/>
                <a:cs typeface="+mn-cs"/>
              </a:rPr>
              <a:t>A Bodhisattva in Buddhism is a person who is on the path to Nirvana.</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The Lotus Sutra is widely regarded as one of the most important and influential sacred texts in Buddhism.</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The Writings of </a:t>
            </a:r>
            <a:r>
              <a:rPr lang="en-GB" sz="1200" kern="1200" dirty="0" err="1">
                <a:solidFill>
                  <a:schemeClr val="tx1"/>
                </a:solidFill>
                <a:effectLst/>
                <a:latin typeface="+mn-lt"/>
                <a:ea typeface="+mn-ea"/>
                <a:cs typeface="+mn-cs"/>
              </a:rPr>
              <a:t>Bahá'u'lláh</a:t>
            </a:r>
            <a:r>
              <a:rPr lang="en-GB" sz="1200" kern="1200" dirty="0">
                <a:solidFill>
                  <a:schemeClr val="tx1"/>
                </a:solidFill>
                <a:effectLst/>
                <a:latin typeface="+mn-lt"/>
                <a:ea typeface="+mn-ea"/>
                <a:cs typeface="+mn-cs"/>
              </a:rPr>
              <a:t> are sacred texts of the </a:t>
            </a:r>
            <a:r>
              <a:rPr lang="en-GB" sz="1200" kern="1200" dirty="0" err="1">
                <a:solidFill>
                  <a:schemeClr val="tx1"/>
                </a:solidFill>
                <a:effectLst/>
                <a:latin typeface="+mn-lt"/>
                <a:ea typeface="+mn-ea"/>
                <a:cs typeface="+mn-cs"/>
              </a:rPr>
              <a:t>Baha’I</a:t>
            </a:r>
            <a:r>
              <a:rPr lang="en-GB" sz="1200" kern="1200" dirty="0">
                <a:solidFill>
                  <a:schemeClr val="tx1"/>
                </a:solidFill>
                <a:effectLst/>
                <a:latin typeface="+mn-lt"/>
                <a:ea typeface="+mn-ea"/>
                <a:cs typeface="+mn-cs"/>
              </a:rPr>
              <a:t> faith.</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The Vedas, Mahabharata and the Upanishads are all religious sacred Sanskrit texts originating in ancient India.</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12</a:t>
            </a:fld>
            <a:endParaRPr lang="LID4096"/>
          </a:p>
        </p:txBody>
      </p:sp>
    </p:spTree>
    <p:extLst>
      <p:ext uri="{BB962C8B-B14F-4D97-AF65-F5344CB8AC3E}">
        <p14:creationId xmlns:p14="http://schemas.microsoft.com/office/powerpoint/2010/main" val="2803606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en-GB" sz="1200" kern="1200" dirty="0">
                <a:solidFill>
                  <a:schemeClr val="tx1"/>
                </a:solidFill>
                <a:effectLst/>
                <a:latin typeface="+mn-lt"/>
                <a:ea typeface="+mn-ea"/>
                <a:cs typeface="+mn-cs"/>
              </a:rPr>
              <a:t>Samsara is the cycle of death and rebirth to which life in the material world is bound.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Karma is the sum of a person’s actions in this and previous states of existence which decides their fate in further existences.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Nirvana is a perfect place of peace and happiness.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Krishna is a deity in Hinduism.</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13</a:t>
            </a:fld>
            <a:endParaRPr lang="LID4096"/>
          </a:p>
        </p:txBody>
      </p:sp>
    </p:spTree>
    <p:extLst>
      <p:ext uri="{BB962C8B-B14F-4D97-AF65-F5344CB8AC3E}">
        <p14:creationId xmlns:p14="http://schemas.microsoft.com/office/powerpoint/2010/main" val="3499395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kern="1200" dirty="0">
                <a:solidFill>
                  <a:schemeClr val="tx1"/>
                </a:solidFill>
                <a:effectLst/>
                <a:latin typeface="+mn-lt"/>
                <a:ea typeface="+mn-ea"/>
                <a:cs typeface="+mn-cs"/>
              </a:rPr>
              <a:t>Martin Luther was a Catholic monk and German professor of theology in the early 16</a:t>
            </a:r>
            <a:r>
              <a:rPr lang="en-GB" sz="1200" kern="1200" baseline="30000" dirty="0">
                <a:solidFill>
                  <a:schemeClr val="tx1"/>
                </a:solidFill>
                <a:effectLst/>
                <a:latin typeface="+mn-lt"/>
                <a:ea typeface="+mn-ea"/>
                <a:cs typeface="+mn-cs"/>
              </a:rPr>
              <a:t>th</a:t>
            </a:r>
            <a:r>
              <a:rPr lang="en-GB" sz="1200" kern="1200" dirty="0">
                <a:solidFill>
                  <a:schemeClr val="tx1"/>
                </a:solidFill>
                <a:effectLst/>
                <a:latin typeface="+mn-lt"/>
                <a:ea typeface="+mn-ea"/>
                <a:cs typeface="+mn-cs"/>
              </a:rPr>
              <a:t> century and a seminal figure in the Protestant Reformation. His writings, which repudiated the Pope’s authority, were responsible for sparking the Reformation.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Puritans were English Protestants in the 16/17</a:t>
            </a:r>
            <a:r>
              <a:rPr lang="en-GB" sz="1200" kern="1200" baseline="30000" dirty="0">
                <a:solidFill>
                  <a:schemeClr val="tx1"/>
                </a:solidFill>
                <a:effectLst/>
                <a:latin typeface="+mn-lt"/>
                <a:ea typeface="+mn-ea"/>
                <a:cs typeface="+mn-cs"/>
              </a:rPr>
              <a:t>th</a:t>
            </a:r>
            <a:r>
              <a:rPr lang="en-GB" sz="1200" kern="1200" dirty="0">
                <a:solidFill>
                  <a:schemeClr val="tx1"/>
                </a:solidFill>
                <a:effectLst/>
                <a:latin typeface="+mn-lt"/>
                <a:ea typeface="+mn-ea"/>
                <a:cs typeface="+mn-cs"/>
              </a:rPr>
              <a:t> centuries who sought to purify the Church of England of Roman Catholic practices.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Calvinism is a major branch of Protestantism that follows the theological tradition and forms of Christian practice set down by John Calvin.</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14</a:t>
            </a:fld>
            <a:endParaRPr lang="LID4096"/>
          </a:p>
        </p:txBody>
      </p:sp>
    </p:spTree>
    <p:extLst>
      <p:ext uri="{BB962C8B-B14F-4D97-AF65-F5344CB8AC3E}">
        <p14:creationId xmlns:p14="http://schemas.microsoft.com/office/powerpoint/2010/main" val="3430883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kern="1200" dirty="0">
                <a:solidFill>
                  <a:schemeClr val="tx1"/>
                </a:solidFill>
                <a:effectLst/>
                <a:latin typeface="+mn-lt"/>
                <a:ea typeface="+mn-ea"/>
                <a:cs typeface="+mn-cs"/>
              </a:rPr>
              <a:t>Sacraments include the main lifecycle rites of passage within Christianity such as baptism, confirmation, communion (also known as the Eucharist) marriage, burial.</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Church worship is most popular on a Sunday. </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15</a:t>
            </a:fld>
            <a:endParaRPr lang="LID4096"/>
          </a:p>
        </p:txBody>
      </p:sp>
    </p:spTree>
    <p:extLst>
      <p:ext uri="{BB962C8B-B14F-4D97-AF65-F5344CB8AC3E}">
        <p14:creationId xmlns:p14="http://schemas.microsoft.com/office/powerpoint/2010/main" val="2786213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fontAlgn="base">
              <a:buFont typeface="Arial" panose="020B0604020202020204" pitchFamily="34" charset="0"/>
              <a:buNone/>
            </a:pPr>
            <a:endParaRPr lang="en-GB" sz="1200" kern="1200" dirty="0">
              <a:solidFill>
                <a:schemeClr val="tx1"/>
              </a:solidFill>
              <a:effectLst/>
              <a:latin typeface="+mn-lt"/>
              <a:ea typeface="+mn-ea"/>
              <a:cs typeface="+mn-cs"/>
            </a:endParaRP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Hanukkah is the Jewish festival of lights.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Halakha is the collective compendium of Jewish law.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Yom Kippur is the holiest day in the Jewish calendar when Jews expunge their ‘sins’ through prayer and 25 hours of fasting.</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Shabbat is a 25 hour Sabbath day that is celebrated on Saturdays.</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16</a:t>
            </a:fld>
            <a:endParaRPr lang="LID4096"/>
          </a:p>
        </p:txBody>
      </p:sp>
    </p:spTree>
    <p:extLst>
      <p:ext uri="{BB962C8B-B14F-4D97-AF65-F5344CB8AC3E}">
        <p14:creationId xmlns:p14="http://schemas.microsoft.com/office/powerpoint/2010/main" val="3848367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kern="1200" dirty="0">
                <a:solidFill>
                  <a:schemeClr val="tx1"/>
                </a:solidFill>
                <a:effectLst/>
                <a:latin typeface="+mn-lt"/>
                <a:ea typeface="+mn-ea"/>
                <a:cs typeface="+mn-cs"/>
              </a:rPr>
              <a:t>A mantra is a sacred utterance believed to have psychological and/or spiritual power.</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Sutras are like scriptures in Buddhism containing the teachings of Buddha.</a:t>
            </a:r>
          </a:p>
          <a:p>
            <a:pPr marL="171450" lvl="0" indent="-171450" fontAlgn="base">
              <a:buFont typeface="Arial" panose="020B0604020202020204" pitchFamily="34" charset="0"/>
              <a:buChar char="•"/>
            </a:pPr>
            <a:r>
              <a:rPr lang="en-GB" sz="1200" kern="1200" dirty="0" err="1">
                <a:solidFill>
                  <a:schemeClr val="tx1"/>
                </a:solidFill>
                <a:effectLst/>
                <a:latin typeface="+mn-lt"/>
                <a:ea typeface="+mn-ea"/>
                <a:cs typeface="+mn-cs"/>
              </a:rPr>
              <a:t>Bodhis</a:t>
            </a:r>
            <a:r>
              <a:rPr lang="en-GB" sz="1200" kern="1200" dirty="0">
                <a:solidFill>
                  <a:schemeClr val="tx1"/>
                </a:solidFill>
                <a:effectLst/>
                <a:latin typeface="+mn-lt"/>
                <a:ea typeface="+mn-ea"/>
                <a:cs typeface="+mn-cs"/>
              </a:rPr>
              <a:t> are people who have reached enlightenment like a Buddha.</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Gurus are spiritual guides/masters who teach how to balance materiality and spirituality in one’s daily life. It is Sanskrit word and was used originally for Hindu leaders but has been taken on by other religions.</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17</a:t>
            </a:fld>
            <a:endParaRPr lang="LID4096"/>
          </a:p>
        </p:txBody>
      </p:sp>
    </p:spTree>
    <p:extLst>
      <p:ext uri="{BB962C8B-B14F-4D97-AF65-F5344CB8AC3E}">
        <p14:creationId xmlns:p14="http://schemas.microsoft.com/office/powerpoint/2010/main" val="172063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fontAlgn="base">
              <a:buFont typeface="Arial" panose="020B0604020202020204" pitchFamily="34" charset="0"/>
              <a:buChar char="•"/>
            </a:pPr>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The Torah is comprised of the five books of Moses and is believed to be the word of God.</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18</a:t>
            </a:fld>
            <a:endParaRPr lang="LID4096"/>
          </a:p>
        </p:txBody>
      </p:sp>
    </p:spTree>
    <p:extLst>
      <p:ext uri="{BB962C8B-B14F-4D97-AF65-F5344CB8AC3E}">
        <p14:creationId xmlns:p14="http://schemas.microsoft.com/office/powerpoint/2010/main" val="38388038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kern="1200" dirty="0">
                <a:solidFill>
                  <a:schemeClr val="tx1"/>
                </a:solidFill>
                <a:effectLst/>
                <a:latin typeface="+mn-lt"/>
                <a:ea typeface="+mn-ea"/>
                <a:cs typeface="+mn-cs"/>
              </a:rPr>
              <a:t>Hajj is one of the Five pillars of Islam – the obligatory pilgrimage to Mecca once in a lifetime.</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Ramadan is the most holy month in the Muslim calendar.</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Eid al Aadhar (Festival of the Sacrifice) is considered to be the holiest festival in the Muslim calendar. It commemorates the willingness of Ibrahim to sacrifice his son Ishmael in obedience to God’s command.</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Umrah is an Islamic pilgrimage to Mecca that can be undertaken at any time of the year but not at the specific time of the Hajj.</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19</a:t>
            </a:fld>
            <a:endParaRPr lang="LID4096"/>
          </a:p>
        </p:txBody>
      </p:sp>
    </p:spTree>
    <p:extLst>
      <p:ext uri="{BB962C8B-B14F-4D97-AF65-F5344CB8AC3E}">
        <p14:creationId xmlns:p14="http://schemas.microsoft.com/office/powerpoint/2010/main" val="6550020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The Four Noble Truths are: suffering exits; it has a cause; it has an end; and it has a cause to bring about its end.</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The Eight-Fold path consists of 8 practices leading to liberation from the painful cycle of rebirth.</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20</a:t>
            </a:fld>
            <a:endParaRPr lang="LID4096"/>
          </a:p>
        </p:txBody>
      </p:sp>
    </p:spTree>
    <p:extLst>
      <p:ext uri="{BB962C8B-B14F-4D97-AF65-F5344CB8AC3E}">
        <p14:creationId xmlns:p14="http://schemas.microsoft.com/office/powerpoint/2010/main" val="3359557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Lent begins on Ash Wednesday and is observed for 40 days before Easter (March/April). It is marked by fasting, both from food and festivities.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Passover is a Jewish pilgrimage festival that takes place around the same time as Easter.</a:t>
            </a:r>
          </a:p>
          <a:p>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3</a:t>
            </a:fld>
            <a:endParaRPr lang="LID4096"/>
          </a:p>
        </p:txBody>
      </p:sp>
    </p:spTree>
    <p:extLst>
      <p:ext uri="{BB962C8B-B14F-4D97-AF65-F5344CB8AC3E}">
        <p14:creationId xmlns:p14="http://schemas.microsoft.com/office/powerpoint/2010/main" val="3272441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The term Halal (meaning ‘permissible’) is associated with Islamic dietary laws especially the slaughtering and eating of meat.</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Kosher is food permissible for Jews according to Jewish law.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Zakat is alms/charity and a religious obligation in Islam.</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Lent begins on Ash Wednesday and is observed for 40 days before Easter (March/April). It is marked by fasting, both from food and festivities. </a:t>
            </a:r>
          </a:p>
          <a:p>
            <a:pPr marL="171450" lvl="0" indent="-171450" fontAlgn="base">
              <a:buFont typeface="Arial" panose="020B0604020202020204" pitchFamily="34" charset="0"/>
              <a:buChar char="•"/>
            </a:pPr>
            <a:endParaRPr lang="en-GB" sz="1200" kern="1200" dirty="0">
              <a:solidFill>
                <a:schemeClr val="tx1"/>
              </a:solidFill>
              <a:effectLst/>
              <a:latin typeface="+mn-lt"/>
              <a:ea typeface="+mn-ea"/>
              <a:cs typeface="+mn-cs"/>
            </a:endParaRPr>
          </a:p>
          <a:p>
            <a:pPr marL="171450" indent="-171450" fontAlgn="base">
              <a:buFont typeface="Arial" panose="020B0604020202020204" pitchFamily="34" charset="0"/>
              <a:buChar char="•"/>
            </a:pPr>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21</a:t>
            </a:fld>
            <a:endParaRPr lang="LID4096"/>
          </a:p>
        </p:txBody>
      </p:sp>
    </p:spTree>
    <p:extLst>
      <p:ext uri="{BB962C8B-B14F-4D97-AF65-F5344CB8AC3E}">
        <p14:creationId xmlns:p14="http://schemas.microsoft.com/office/powerpoint/2010/main" val="2742707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fontAlgn="base">
              <a:buFont typeface="Arial" panose="020B0604020202020204" pitchFamily="34" charset="0"/>
              <a:buNone/>
            </a:pPr>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Shiva expresses the force that destroys evil and prepares the way for new growth.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Vishnu is the supreme being, deity of protection and the preservation of good.</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Ganesh is one of the best known of the Hindu deities (also worshipped by Buddhists and Jains). It is the deity of new beginnings, success and wisdom. </a:t>
            </a:r>
          </a:p>
          <a:p>
            <a:pPr marL="171450" indent="-171450" fontAlgn="base">
              <a:buFont typeface="Arial" panose="020B0604020202020204" pitchFamily="34" charset="0"/>
              <a:buChar char="•"/>
            </a:pPr>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22</a:t>
            </a:fld>
            <a:endParaRPr lang="LID4096"/>
          </a:p>
        </p:txBody>
      </p:sp>
    </p:spTree>
    <p:extLst>
      <p:ext uri="{BB962C8B-B14F-4D97-AF65-F5344CB8AC3E}">
        <p14:creationId xmlns:p14="http://schemas.microsoft.com/office/powerpoint/2010/main" val="39822921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Ashura is the commemoration of the death of </a:t>
            </a:r>
            <a:r>
              <a:rPr lang="en-GB" sz="1200" kern="1200" dirty="0" err="1">
                <a:solidFill>
                  <a:schemeClr val="tx1"/>
                </a:solidFill>
                <a:effectLst/>
                <a:latin typeface="+mn-lt"/>
                <a:ea typeface="+mn-ea"/>
                <a:cs typeface="+mn-cs"/>
              </a:rPr>
              <a:t>Husayn</a:t>
            </a:r>
            <a:r>
              <a:rPr lang="en-GB" sz="1200" kern="1200" dirty="0">
                <a:solidFill>
                  <a:schemeClr val="tx1"/>
                </a:solidFill>
                <a:effectLst/>
                <a:latin typeface="+mn-lt"/>
                <a:ea typeface="+mn-ea"/>
                <a:cs typeface="+mn-cs"/>
              </a:rPr>
              <a:t> ibn Ali, the grandson of the Prophet Muhammad, at the Battle of Karbala in 680. Shia Muslims believe that </a:t>
            </a:r>
            <a:r>
              <a:rPr lang="en-GB" sz="1200" kern="1200" dirty="0" err="1">
                <a:solidFill>
                  <a:schemeClr val="tx1"/>
                </a:solidFill>
                <a:effectLst/>
                <a:latin typeface="+mn-lt"/>
                <a:ea typeface="+mn-ea"/>
                <a:cs typeface="+mn-cs"/>
              </a:rPr>
              <a:t>Husayn’s</a:t>
            </a:r>
            <a:r>
              <a:rPr lang="en-GB" sz="1200" kern="1200" dirty="0">
                <a:solidFill>
                  <a:schemeClr val="tx1"/>
                </a:solidFill>
                <a:effectLst/>
                <a:latin typeface="+mn-lt"/>
                <a:ea typeface="+mn-ea"/>
                <a:cs typeface="+mn-cs"/>
              </a:rPr>
              <a:t> father Imam Ali (the Prophet’s son-in-law) was the rightful successor to lead Islam after the death of the Prophet but he was killed in 661. Both Imam Ali and </a:t>
            </a:r>
            <a:r>
              <a:rPr lang="en-GB" sz="1200" kern="1200" dirty="0" err="1">
                <a:solidFill>
                  <a:schemeClr val="tx1"/>
                </a:solidFill>
                <a:effectLst/>
                <a:latin typeface="+mn-lt"/>
                <a:ea typeface="+mn-ea"/>
                <a:cs typeface="+mn-cs"/>
              </a:rPr>
              <a:t>Husayn</a:t>
            </a:r>
            <a:r>
              <a:rPr lang="en-GB" sz="1200" kern="1200" dirty="0">
                <a:solidFill>
                  <a:schemeClr val="tx1"/>
                </a:solidFill>
                <a:effectLst/>
                <a:latin typeface="+mn-lt"/>
                <a:ea typeface="+mn-ea"/>
                <a:cs typeface="+mn-cs"/>
              </a:rPr>
              <a:t> ibn Ali are considered martyrs in Shia Islam.</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Sunni Muslims comprise approximately 85% of all Muslims worldwide. After the death of the Prophet Muhammad in 632 they supported the belief that the new leader needs to be elected from among those most capable and not specifically selected from within the family of the Prophet.</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Shia Muslims comprise approximately 15% of all Muslims worldwide and around 90% of the Iranian population. Sunni and Shia Muslims share the most fundamental Islamic beliefs. The split, around 1400 years ago stemmed from political, leadership distinctions, as described above rather than religious ones, although some varying practises have developed over the centuries.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Ahmadiyya (Ahmadiyya Muslim Community) is an Islamic revival or messianic movement founded in Punjab, British India, in the late 19</a:t>
            </a:r>
            <a:r>
              <a:rPr lang="en-GB" sz="1200" kern="1200" baseline="30000" dirty="0">
                <a:solidFill>
                  <a:schemeClr val="tx1"/>
                </a:solidFill>
                <a:effectLst/>
                <a:latin typeface="+mn-lt"/>
                <a:ea typeface="+mn-ea"/>
                <a:cs typeface="+mn-cs"/>
              </a:rPr>
              <a:t>th</a:t>
            </a:r>
            <a:r>
              <a:rPr lang="en-GB" sz="1200" kern="1200" dirty="0">
                <a:solidFill>
                  <a:schemeClr val="tx1"/>
                </a:solidFill>
                <a:effectLst/>
                <a:latin typeface="+mn-lt"/>
                <a:ea typeface="+mn-ea"/>
                <a:cs typeface="+mn-cs"/>
              </a:rPr>
              <a:t> Century by Mirza Ghulam Ahmad</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23</a:t>
            </a:fld>
            <a:endParaRPr lang="LID4096"/>
          </a:p>
        </p:txBody>
      </p:sp>
    </p:spTree>
    <p:extLst>
      <p:ext uri="{BB962C8B-B14F-4D97-AF65-F5344CB8AC3E}">
        <p14:creationId xmlns:p14="http://schemas.microsoft.com/office/powerpoint/2010/main" val="1584803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kern="1200" dirty="0">
                <a:solidFill>
                  <a:schemeClr val="tx1"/>
                </a:solidFill>
                <a:effectLst/>
                <a:latin typeface="+mn-lt"/>
                <a:ea typeface="+mn-ea"/>
                <a:cs typeface="+mn-cs"/>
              </a:rPr>
              <a:t>Christianity has 2.4 billion adherents (34% of world’s population).</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Islam has 1.6 billion adherents (24%).</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Hinduism has more than 1 billion adherents (15%).</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Buddhism has 500 million adherents (7%).</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24</a:t>
            </a:fld>
            <a:endParaRPr lang="LID4096"/>
          </a:p>
        </p:txBody>
      </p:sp>
    </p:spTree>
    <p:extLst>
      <p:ext uri="{BB962C8B-B14F-4D97-AF65-F5344CB8AC3E}">
        <p14:creationId xmlns:p14="http://schemas.microsoft.com/office/powerpoint/2010/main" val="4349357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ID4096" b="1" i="0" dirty="0">
              <a:latin typeface="Nexa Heavy" panose="02000000000000000000" pitchFamily="2" charset="77"/>
            </a:endParaRPr>
          </a:p>
        </p:txBody>
      </p:sp>
      <p:sp>
        <p:nvSpPr>
          <p:cNvPr id="4" name="Slide Number Placeholder 3"/>
          <p:cNvSpPr>
            <a:spLocks noGrp="1"/>
          </p:cNvSpPr>
          <p:nvPr>
            <p:ph type="sldNum" sz="quarter" idx="5"/>
          </p:nvPr>
        </p:nvSpPr>
        <p:spPr/>
        <p:txBody>
          <a:bodyPr/>
          <a:lstStyle/>
          <a:p>
            <a:fld id="{40B89ABE-E01B-44D5-82C9-D29A0D8F1B67}" type="slidenum">
              <a:rPr lang="LID4096" smtClean="0"/>
              <a:t>25</a:t>
            </a:fld>
            <a:endParaRPr lang="LID4096"/>
          </a:p>
        </p:txBody>
      </p:sp>
    </p:spTree>
    <p:extLst>
      <p:ext uri="{BB962C8B-B14F-4D97-AF65-F5344CB8AC3E}">
        <p14:creationId xmlns:p14="http://schemas.microsoft.com/office/powerpoint/2010/main" val="2681065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kern="1200" dirty="0">
                <a:solidFill>
                  <a:schemeClr val="tx1"/>
                </a:solidFill>
                <a:effectLst/>
                <a:latin typeface="+mn-lt"/>
                <a:ea typeface="+mn-ea"/>
                <a:cs typeface="+mn-cs"/>
              </a:rPr>
              <a:t>Bhagavad Gita (the Song of God) is a 700 verse Sanskrit scripture that is part of the Hindu epic Mahabharata.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Vedas are a large body of religious Sanskrit texts originating in ancient India. They are Hinduism’s oldest scriptures.</a:t>
            </a:r>
          </a:p>
          <a:p>
            <a:pPr marL="171450" lvl="0" indent="-171450" fontAlgn="base">
              <a:buFont typeface="Arial" panose="020B0604020202020204" pitchFamily="34" charset="0"/>
              <a:buChar char="•"/>
            </a:pPr>
            <a:r>
              <a:rPr lang="en-GB" sz="1200" kern="1200" dirty="0" err="1">
                <a:solidFill>
                  <a:schemeClr val="tx1"/>
                </a:solidFill>
                <a:effectLst/>
                <a:latin typeface="+mn-lt"/>
                <a:ea typeface="+mn-ea"/>
                <a:cs typeface="+mn-cs"/>
              </a:rPr>
              <a:t>Siddartha</a:t>
            </a:r>
            <a:r>
              <a:rPr lang="en-GB" sz="1200" kern="1200" dirty="0">
                <a:solidFill>
                  <a:schemeClr val="tx1"/>
                </a:solidFill>
                <a:effectLst/>
                <a:latin typeface="+mn-lt"/>
                <a:ea typeface="+mn-ea"/>
                <a:cs typeface="+mn-cs"/>
              </a:rPr>
              <a:t> Gautama, also known as the Buddha (awakened one), was a philosopher, meditator, healer and spiritual teacher who lived in ancient India and is revered as the founder of Buddhism.</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Krishna is a deity in Hinduism.</a:t>
            </a:r>
          </a:p>
          <a:p>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4</a:t>
            </a:fld>
            <a:endParaRPr lang="LID4096"/>
          </a:p>
        </p:txBody>
      </p:sp>
    </p:spTree>
    <p:extLst>
      <p:ext uri="{BB962C8B-B14F-4D97-AF65-F5344CB8AC3E}">
        <p14:creationId xmlns:p14="http://schemas.microsoft.com/office/powerpoint/2010/main" val="3037394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indent="-171450" fontAlgn="base">
              <a:buFont typeface="Arial" panose="020B0604020202020204" pitchFamily="34" charset="0"/>
              <a:buChar char="•"/>
            </a:pP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Meditation is one of the main practices in Buddhism and Hinduism. It is a technique whereby focusing the mind on a particular object, thought, or activity – one trains attention and awareness, and achieves a mentally clear and emotionally calm state. There are many types of meditation.</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Nirvana is a place of perfect peace and happiness, like heaven. In Hinduism and Buddhism, it is the highest state a person can attain – enlightenment. </a:t>
            </a:r>
          </a:p>
          <a:p>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5</a:t>
            </a:fld>
            <a:endParaRPr lang="LID4096"/>
          </a:p>
        </p:txBody>
      </p:sp>
    </p:spTree>
    <p:extLst>
      <p:ext uri="{BB962C8B-B14F-4D97-AF65-F5344CB8AC3E}">
        <p14:creationId xmlns:p14="http://schemas.microsoft.com/office/powerpoint/2010/main" val="2361607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Sharia is Islamic law. It is derived from the religious </a:t>
            </a:r>
            <a:r>
              <a:rPr lang="en-GB" sz="1200" kern="1200" dirty="0" err="1">
                <a:solidFill>
                  <a:schemeClr val="tx1"/>
                </a:solidFill>
                <a:effectLst/>
                <a:latin typeface="+mn-lt"/>
                <a:ea typeface="+mn-ea"/>
                <a:cs typeface="+mn-cs"/>
              </a:rPr>
              <a:t>percepts</a:t>
            </a:r>
            <a:r>
              <a:rPr lang="en-GB" sz="1200" kern="1200" dirty="0">
                <a:solidFill>
                  <a:schemeClr val="tx1"/>
                </a:solidFill>
                <a:effectLst/>
                <a:latin typeface="+mn-lt"/>
                <a:ea typeface="+mn-ea"/>
                <a:cs typeface="+mn-cs"/>
              </a:rPr>
              <a:t> of Islam, particularly the Quran and the Hadith.</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Shahada is the first pillar of five in Islam and is the declaration of faith “There is no god but God and Muhammad is His prophet’</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The Quran is written in Arabic and for Muslims is the explicit word of God. It was written between 609-632 CE.</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Al-Aqsa is the third holiest site for Muslims, situated in Al Quds (Jerusalem). Muslims believe Muhammad was transported from the Great Mosque of Mecca to al-Aqsa during the Night Journey.</a:t>
            </a:r>
          </a:p>
          <a:p>
            <a:pPr marL="171450" indent="-171450" fontAlgn="base">
              <a:buFont typeface="Arial" panose="020B0604020202020204" pitchFamily="34" charset="0"/>
              <a:buChar char="•"/>
            </a:pPr>
            <a:r>
              <a:rPr lang="en-GB" sz="1200" kern="1200" dirty="0">
                <a:solidFill>
                  <a:schemeClr val="tx1"/>
                </a:solidFill>
                <a:effectLst/>
                <a:latin typeface="+mn-lt"/>
                <a:ea typeface="+mn-ea"/>
                <a:cs typeface="+mn-cs"/>
              </a:rPr>
              <a:t> </a:t>
            </a:r>
          </a:p>
          <a:p>
            <a:pPr marL="171450" lvl="0" indent="-171450" fontAlgn="base">
              <a:buFont typeface="Arial" panose="020B0604020202020204" pitchFamily="34" charset="0"/>
              <a:buChar char="•"/>
            </a:pPr>
            <a:endParaRPr lang="en-GB" sz="1200" kern="1200" dirty="0">
              <a:solidFill>
                <a:schemeClr val="tx1"/>
              </a:solidFill>
              <a:effectLst/>
              <a:latin typeface="+mn-lt"/>
              <a:ea typeface="+mn-ea"/>
              <a:cs typeface="+mn-cs"/>
            </a:endParaRP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6</a:t>
            </a:fld>
            <a:endParaRPr lang="LID4096"/>
          </a:p>
        </p:txBody>
      </p:sp>
    </p:spTree>
    <p:extLst>
      <p:ext uri="{BB962C8B-B14F-4D97-AF65-F5344CB8AC3E}">
        <p14:creationId xmlns:p14="http://schemas.microsoft.com/office/powerpoint/2010/main" val="3833756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fontAlgn="base"/>
            <a:r>
              <a:rPr lang="en-GB" sz="1200" b="1" kern="1200" dirty="0">
                <a:solidFill>
                  <a:schemeClr val="tx1"/>
                </a:solidFill>
                <a:effectLst/>
                <a:latin typeface="+mn-lt"/>
                <a:ea typeface="+mn-ea"/>
                <a:cs typeface="+mn-cs"/>
              </a:rPr>
              <a:t>(NB trick question – 2 correct answers)</a:t>
            </a:r>
            <a:endParaRPr lang="en-GB" sz="1200" kern="1200" dirty="0">
              <a:solidFill>
                <a:schemeClr val="tx1"/>
              </a:solidFill>
              <a:effectLst/>
              <a:latin typeface="+mn-lt"/>
              <a:ea typeface="+mn-ea"/>
              <a:cs typeface="+mn-cs"/>
            </a:endParaRPr>
          </a:p>
          <a:p>
            <a:pPr fontAlgn="base"/>
            <a:r>
              <a:rPr lang="en-GB" sz="1200" b="1" kern="1200" dirty="0">
                <a:solidFill>
                  <a:schemeClr val="tx1"/>
                </a:solidFill>
                <a:effectLst/>
                <a:latin typeface="+mn-lt"/>
                <a:ea typeface="+mn-ea"/>
                <a:cs typeface="+mn-cs"/>
              </a:rPr>
              <a:t>trick question – 2 correct answers)</a:t>
            </a:r>
            <a:endParaRPr lang="en-GB" sz="1200" kern="1200" dirty="0">
              <a:solidFill>
                <a:schemeClr val="tx1"/>
              </a:solidFill>
              <a:effectLst/>
              <a:latin typeface="+mn-lt"/>
              <a:ea typeface="+mn-ea"/>
              <a:cs typeface="+mn-cs"/>
            </a:endParaRP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Diwali lasts 5 days and is celebrated during the Hindu Lunisolar month Kartika (November). It celebrates the spiritual victory of light over darkness, good over evil, and knowledge over ignorance.</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Vesak commemorates Buddha’s birthday.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Holi is an ancient Hindu two-day festival which heralds the arrival of spring after winter and is celebrated as a day of spreading happiness and love.</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7</a:t>
            </a:fld>
            <a:endParaRPr lang="LID4096"/>
          </a:p>
        </p:txBody>
      </p:sp>
    </p:spTree>
    <p:extLst>
      <p:ext uri="{BB962C8B-B14F-4D97-AF65-F5344CB8AC3E}">
        <p14:creationId xmlns:p14="http://schemas.microsoft.com/office/powerpoint/2010/main" val="1869395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Adam is believed to be the first man ever created by God in the Garden of Eden.</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Moses is the Jewish leader/prophet, who, according to their Torah, led the Jewish people from slavery in Egypt to freedom and to their homeland (Israel).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Abraham is believed to be the founding father of ethical monotheism and as such is the father of Judaism, Christianity and Islam.</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Joseph was the </a:t>
            </a:r>
            <a:r>
              <a:rPr lang="en-GB" sz="1200" kern="1200" dirty="0" err="1">
                <a:solidFill>
                  <a:schemeClr val="tx1"/>
                </a:solidFill>
                <a:effectLst/>
                <a:latin typeface="+mn-lt"/>
                <a:ea typeface="+mn-ea"/>
                <a:cs typeface="+mn-cs"/>
              </a:rPr>
              <a:t>favored</a:t>
            </a:r>
            <a:r>
              <a:rPr lang="en-GB" sz="1200" kern="1200" dirty="0">
                <a:solidFill>
                  <a:schemeClr val="tx1"/>
                </a:solidFill>
                <a:effectLst/>
                <a:latin typeface="+mn-lt"/>
                <a:ea typeface="+mn-ea"/>
                <a:cs typeface="+mn-cs"/>
              </a:rPr>
              <a:t> son of Jacob (the grandson of Abraham) who was sold into slavery in Egypt but rose to be the top leader under Pharaoh thus saving the whole continent from famine.  </a:t>
            </a:r>
          </a:p>
          <a:p>
            <a:pPr fontAlgn="base"/>
            <a:endParaRPr lang="en-GB" sz="1200" kern="1200" dirty="0">
              <a:solidFill>
                <a:schemeClr val="tx1"/>
              </a:solidFill>
              <a:effectLst/>
              <a:latin typeface="+mn-lt"/>
              <a:ea typeface="+mn-ea"/>
              <a:cs typeface="+mn-cs"/>
            </a:endParaRP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8</a:t>
            </a:fld>
            <a:endParaRPr lang="LID4096"/>
          </a:p>
        </p:txBody>
      </p:sp>
    </p:spTree>
    <p:extLst>
      <p:ext uri="{BB962C8B-B14F-4D97-AF65-F5344CB8AC3E}">
        <p14:creationId xmlns:p14="http://schemas.microsoft.com/office/powerpoint/2010/main" val="3066583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fontAlgn="base">
              <a:buFont typeface="Arial" panose="020B0604020202020204" pitchFamily="34" charset="0"/>
              <a:buChar char="•"/>
            </a:pPr>
            <a:r>
              <a:rPr lang="en-GB" sz="1200" kern="1200" dirty="0">
                <a:solidFill>
                  <a:schemeClr val="tx1"/>
                </a:solidFill>
                <a:effectLst/>
                <a:latin typeface="+mn-lt"/>
                <a:ea typeface="+mn-ea"/>
                <a:cs typeface="+mn-cs"/>
              </a:rPr>
              <a:t>The Dalai Lama is the title given to the foremost spiritual leader of the Gelug school of Tibetan Buddhism. He lives as a refugee in Dharamshala, India.</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Shintoism is an indigenous Japanese religion involving the veneration of deities known as kami. </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Sikhism is a monotheistic religion founded around 1500 by Guru Nanak. Its world </a:t>
            </a:r>
            <a:r>
              <a:rPr lang="en-GB" sz="1200" kern="1200" dirty="0" err="1">
                <a:solidFill>
                  <a:schemeClr val="tx1"/>
                </a:solidFill>
                <a:effectLst/>
                <a:latin typeface="+mn-lt"/>
                <a:ea typeface="+mn-ea"/>
                <a:cs typeface="+mn-cs"/>
              </a:rPr>
              <a:t>center</a:t>
            </a:r>
            <a:r>
              <a:rPr lang="en-GB" sz="1200" kern="1200" dirty="0">
                <a:solidFill>
                  <a:schemeClr val="tx1"/>
                </a:solidFill>
                <a:effectLst/>
                <a:latin typeface="+mn-lt"/>
                <a:ea typeface="+mn-ea"/>
                <a:cs typeface="+mn-cs"/>
              </a:rPr>
              <a:t> is in Amritsar, Punjab, India.</a:t>
            </a: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9</a:t>
            </a:fld>
            <a:endParaRPr lang="LID4096"/>
          </a:p>
        </p:txBody>
      </p:sp>
    </p:spTree>
    <p:extLst>
      <p:ext uri="{BB962C8B-B14F-4D97-AF65-F5344CB8AC3E}">
        <p14:creationId xmlns:p14="http://schemas.microsoft.com/office/powerpoint/2010/main" val="3699121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fontAlgn="base">
              <a:buFont typeface="Arial" panose="020B0604020202020204" pitchFamily="34" charset="0"/>
              <a:buNone/>
            </a:pPr>
            <a:endParaRPr lang="en-GB" sz="1200" kern="1200" dirty="0">
              <a:solidFill>
                <a:schemeClr val="tx1"/>
              </a:solidFill>
              <a:effectLst/>
              <a:latin typeface="+mn-lt"/>
              <a:ea typeface="+mn-ea"/>
              <a:cs typeface="+mn-cs"/>
            </a:endParaRP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Faith, known as the Shahada, declares “There is no god but God and Muhammad is his prophet”.</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Prayer - Muslims are obligated to pray 5 times a day.</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Alms/charity is known as Zakat in Arabic and is an Islamic obligation.</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Fasting takes place during the daylight hours of the month of Ramadan.</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The term Halal (meaning ‘permissible’) is associated with Islamic dietary laws especially the slaughtering and eating of meat.</a:t>
            </a:r>
          </a:p>
          <a:p>
            <a:pPr marL="171450" lvl="0" indent="-171450" fontAlgn="base">
              <a:buFont typeface="Arial" panose="020B0604020202020204" pitchFamily="34" charset="0"/>
              <a:buChar char="•"/>
            </a:pPr>
            <a:r>
              <a:rPr lang="en-GB" sz="1200" kern="1200" dirty="0">
                <a:solidFill>
                  <a:schemeClr val="tx1"/>
                </a:solidFill>
                <a:effectLst/>
                <a:latin typeface="+mn-lt"/>
                <a:ea typeface="+mn-ea"/>
                <a:cs typeface="+mn-cs"/>
              </a:rPr>
              <a:t>Pilgrimage is known as Hajj in Arabic. It is an obligation for Muslims to visit the holy site of Mecca, Saudi Arabia, at least once in a lifetime.	</a:t>
            </a:r>
          </a:p>
          <a:p>
            <a:pPr fontAlgn="base"/>
            <a:endParaRPr lang="en-GB" sz="1200" kern="1200" dirty="0">
              <a:solidFill>
                <a:schemeClr val="tx1"/>
              </a:solidFill>
              <a:effectLst/>
              <a:latin typeface="+mn-lt"/>
              <a:ea typeface="+mn-ea"/>
              <a:cs typeface="+mn-cs"/>
            </a:endParaRPr>
          </a:p>
          <a:p>
            <a:pPr fontAlgn="base"/>
            <a:endParaRPr lang="LID4096" dirty="0"/>
          </a:p>
        </p:txBody>
      </p:sp>
      <p:sp>
        <p:nvSpPr>
          <p:cNvPr id="4" name="Slide Number Placeholder 3"/>
          <p:cNvSpPr>
            <a:spLocks noGrp="1"/>
          </p:cNvSpPr>
          <p:nvPr>
            <p:ph type="sldNum" sz="quarter" idx="5"/>
          </p:nvPr>
        </p:nvSpPr>
        <p:spPr/>
        <p:txBody>
          <a:bodyPr/>
          <a:lstStyle/>
          <a:p>
            <a:fld id="{40B89ABE-E01B-44D5-82C9-D29A0D8F1B67}" type="slidenum">
              <a:rPr lang="LID4096" smtClean="0"/>
              <a:t>10</a:t>
            </a:fld>
            <a:endParaRPr lang="LID4096"/>
          </a:p>
        </p:txBody>
      </p:sp>
    </p:spTree>
    <p:extLst>
      <p:ext uri="{BB962C8B-B14F-4D97-AF65-F5344CB8AC3E}">
        <p14:creationId xmlns:p14="http://schemas.microsoft.com/office/powerpoint/2010/main" val="2079678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Section Divider Slide_1">
    <p:bg>
      <p:bgPr>
        <a:solidFill>
          <a:schemeClr val="tx2"/>
        </a:solidFill>
        <a:effectLst/>
      </p:bgPr>
    </p:bg>
    <p:spTree>
      <p:nvGrpSpPr>
        <p:cNvPr id="1" name="Shape 22"/>
        <p:cNvGrpSpPr/>
        <p:nvPr/>
      </p:nvGrpSpPr>
      <p:grpSpPr>
        <a:xfrm>
          <a:off x="0" y="0"/>
          <a:ext cx="0" cy="0"/>
          <a:chOff x="0" y="0"/>
          <a:chExt cx="0" cy="0"/>
        </a:xfrm>
      </p:grpSpPr>
      <p:sp>
        <p:nvSpPr>
          <p:cNvPr id="24" name="Shape 24"/>
          <p:cNvSpPr txBox="1">
            <a:spLocks noGrp="1"/>
          </p:cNvSpPr>
          <p:nvPr>
            <p:ph type="title"/>
          </p:nvPr>
        </p:nvSpPr>
        <p:spPr>
          <a:xfrm>
            <a:off x="963083" y="3886201"/>
            <a:ext cx="10363200" cy="1200329"/>
          </a:xfrm>
          <a:prstGeom prst="rect">
            <a:avLst/>
          </a:prstGeom>
          <a:noFill/>
          <a:ln>
            <a:noFill/>
          </a:ln>
        </p:spPr>
        <p:txBody>
          <a:bodyPr lIns="91425" tIns="91425" rIns="91425" bIns="91425" anchor="b" anchorCtr="0"/>
          <a:lstStyle>
            <a:lvl1pPr marL="0" marR="0" lvl="0" indent="0" algn="l" rtl="0">
              <a:spcBef>
                <a:spcPts val="0"/>
              </a:spcBef>
              <a:buClr>
                <a:schemeClr val="lt1"/>
              </a:buClr>
              <a:buFont typeface="Arial Black"/>
              <a:buNone/>
              <a:defRPr sz="4800" b="0" i="0" u="none" strike="noStrike" cap="none">
                <a:solidFill>
                  <a:schemeClr val="lt1"/>
                </a:solidFill>
                <a:latin typeface="Nexa" panose="02000000000000000000" pitchFamily="2" charset="77"/>
                <a:ea typeface="Nexa" panose="02000000000000000000" pitchFamily="2" charset="77"/>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5" name="Shape 25"/>
          <p:cNvSpPr txBox="1">
            <a:spLocks noGrp="1"/>
          </p:cNvSpPr>
          <p:nvPr>
            <p:ph type="body" idx="1" hasCustomPrompt="1"/>
          </p:nvPr>
        </p:nvSpPr>
        <p:spPr>
          <a:xfrm>
            <a:off x="963083" y="5086528"/>
            <a:ext cx="10363200" cy="486957"/>
          </a:xfrm>
          <a:prstGeom prst="rect">
            <a:avLst/>
          </a:prstGeom>
          <a:noFill/>
          <a:ln>
            <a:noFill/>
          </a:ln>
        </p:spPr>
        <p:txBody>
          <a:bodyPr lIns="91425" tIns="91425" rIns="91425" bIns="91425" anchor="t" anchorCtr="0"/>
          <a:lstStyle>
            <a:lvl1pPr marL="0" marR="0" lvl="0" indent="0" algn="l" rtl="0">
              <a:lnSpc>
                <a:spcPct val="114000"/>
              </a:lnSpc>
              <a:spcBef>
                <a:spcPts val="320"/>
              </a:spcBef>
              <a:buClr>
                <a:schemeClr val="lt1"/>
              </a:buClr>
              <a:buFont typeface="Calibri"/>
              <a:buNone/>
              <a:defRPr sz="1867" b="1" i="0" u="none" strike="noStrike" cap="none">
                <a:solidFill>
                  <a:schemeClr val="lt1"/>
                </a:solidFill>
                <a:latin typeface="Arial" panose="020B0604020202020204" pitchFamily="34" charset="0"/>
                <a:ea typeface="Arial" panose="020B0604020202020204" pitchFamily="34" charset="0"/>
                <a:cs typeface="Arial" panose="020B0604020202020204" pitchFamily="34" charset="0"/>
                <a:sym typeface="Calibri"/>
              </a:defRPr>
            </a:lvl1pPr>
            <a:lvl2pPr marL="457189" marR="0" lvl="1" indent="0" algn="l" rtl="0">
              <a:lnSpc>
                <a:spcPct val="100000"/>
              </a:lnSpc>
              <a:spcBef>
                <a:spcPts val="360"/>
              </a:spcBef>
              <a:buClr>
                <a:srgbClr val="8C8C8C"/>
              </a:buClr>
              <a:buFont typeface="Noto Sans Symbols"/>
              <a:buNone/>
              <a:defRPr sz="1800" b="0" i="0" u="none" strike="noStrike" cap="none">
                <a:solidFill>
                  <a:srgbClr val="8C8C8C"/>
                </a:solidFill>
                <a:latin typeface="Calibri"/>
                <a:ea typeface="Calibri"/>
                <a:cs typeface="Calibri"/>
                <a:sym typeface="Calibri"/>
              </a:defRPr>
            </a:lvl2pPr>
            <a:lvl3pPr marL="914377" marR="0" lvl="2" indent="0" algn="l" rtl="0">
              <a:lnSpc>
                <a:spcPct val="100000"/>
              </a:lnSpc>
              <a:spcBef>
                <a:spcPts val="320"/>
              </a:spcBef>
              <a:buClr>
                <a:srgbClr val="8C8C8C"/>
              </a:buClr>
              <a:buFont typeface="Arial"/>
              <a:buNone/>
              <a:defRPr sz="1600" b="0" i="0" u="none" strike="noStrike" cap="none">
                <a:solidFill>
                  <a:srgbClr val="8C8C8C"/>
                </a:solidFill>
                <a:latin typeface="Calibri"/>
                <a:ea typeface="Calibri"/>
                <a:cs typeface="Calibri"/>
                <a:sym typeface="Calibri"/>
              </a:defRPr>
            </a:lvl3pPr>
            <a:lvl4pPr marL="1371566" marR="0" lvl="3" indent="0" algn="l" rtl="0">
              <a:lnSpc>
                <a:spcPct val="100000"/>
              </a:lnSpc>
              <a:spcBef>
                <a:spcPts val="280"/>
              </a:spcBef>
              <a:buClr>
                <a:srgbClr val="8C8C8C"/>
              </a:buClr>
              <a:buFont typeface="Arial"/>
              <a:buNone/>
              <a:defRPr sz="1400" b="0" i="0" u="none" strike="noStrike" cap="none">
                <a:solidFill>
                  <a:srgbClr val="8C8C8C"/>
                </a:solidFill>
                <a:latin typeface="Calibri"/>
                <a:ea typeface="Calibri"/>
                <a:cs typeface="Calibri"/>
                <a:sym typeface="Calibri"/>
              </a:defRPr>
            </a:lvl4pPr>
            <a:lvl5pPr marL="1828754" marR="0" lvl="4" indent="0" algn="l" rtl="0">
              <a:lnSpc>
                <a:spcPct val="100000"/>
              </a:lnSpc>
              <a:spcBef>
                <a:spcPts val="280"/>
              </a:spcBef>
              <a:buClr>
                <a:srgbClr val="8C8C8C"/>
              </a:buClr>
              <a:buFont typeface="Arial"/>
              <a:buNone/>
              <a:defRPr sz="1400" b="0" i="0" u="none" strike="noStrike" cap="none">
                <a:solidFill>
                  <a:srgbClr val="8C8C8C"/>
                </a:solidFill>
                <a:latin typeface="Calibri"/>
                <a:ea typeface="Calibri"/>
                <a:cs typeface="Calibri"/>
                <a:sym typeface="Calibri"/>
              </a:defRPr>
            </a:lvl5pPr>
            <a:lvl6pPr marL="2285943" marR="0" lvl="5" indent="0" algn="l" rtl="0">
              <a:spcBef>
                <a:spcPts val="280"/>
              </a:spcBef>
              <a:buClr>
                <a:srgbClr val="8C8C8C"/>
              </a:buClr>
              <a:buFont typeface="Arial"/>
              <a:buNone/>
              <a:defRPr sz="1400" b="0" i="0" u="none" strike="noStrike" cap="none">
                <a:solidFill>
                  <a:srgbClr val="8C8C8C"/>
                </a:solidFill>
                <a:latin typeface="Calibri"/>
                <a:ea typeface="Calibri"/>
                <a:cs typeface="Calibri"/>
                <a:sym typeface="Calibri"/>
              </a:defRPr>
            </a:lvl6pPr>
            <a:lvl7pPr marL="2743131" marR="0" lvl="6" indent="0" algn="l" rtl="0">
              <a:spcBef>
                <a:spcPts val="280"/>
              </a:spcBef>
              <a:buClr>
                <a:srgbClr val="8C8C8C"/>
              </a:buClr>
              <a:buFont typeface="Arial"/>
              <a:buNone/>
              <a:defRPr sz="1400" b="0" i="0" u="none" strike="noStrike" cap="none">
                <a:solidFill>
                  <a:srgbClr val="8C8C8C"/>
                </a:solidFill>
                <a:latin typeface="Calibri"/>
                <a:ea typeface="Calibri"/>
                <a:cs typeface="Calibri"/>
                <a:sym typeface="Calibri"/>
              </a:defRPr>
            </a:lvl7pPr>
            <a:lvl8pPr marL="3200320" marR="0" lvl="7" indent="0" algn="l" rtl="0">
              <a:spcBef>
                <a:spcPts val="280"/>
              </a:spcBef>
              <a:buClr>
                <a:srgbClr val="8C8C8C"/>
              </a:buClr>
              <a:buFont typeface="Arial"/>
              <a:buNone/>
              <a:defRPr sz="1400" b="0" i="0" u="none" strike="noStrike" cap="none">
                <a:solidFill>
                  <a:srgbClr val="8C8C8C"/>
                </a:solidFill>
                <a:latin typeface="Calibri"/>
                <a:ea typeface="Calibri"/>
                <a:cs typeface="Calibri"/>
                <a:sym typeface="Calibri"/>
              </a:defRPr>
            </a:lvl8pPr>
            <a:lvl9pPr marL="3657509" marR="0" lvl="8" indent="0" algn="l" rtl="0">
              <a:spcBef>
                <a:spcPts val="280"/>
              </a:spcBef>
              <a:buClr>
                <a:srgbClr val="8C8C8C"/>
              </a:buClr>
              <a:buFont typeface="Arial"/>
              <a:buNone/>
              <a:defRPr sz="1400" b="0" i="0" u="none" strike="noStrike" cap="none">
                <a:solidFill>
                  <a:srgbClr val="8C8C8C"/>
                </a:solidFill>
                <a:latin typeface="Calibri"/>
                <a:ea typeface="Calibri"/>
                <a:cs typeface="Calibri"/>
                <a:sym typeface="Calibri"/>
              </a:defRPr>
            </a:lvl9pPr>
          </a:lstStyle>
          <a:p>
            <a:pPr lvl="0"/>
            <a:r>
              <a:rPr lang="en-US" dirty="0"/>
              <a:t>CLICK TO EDIT MASTER TEXT STYLES</a:t>
            </a:r>
          </a:p>
        </p:txBody>
      </p:sp>
      <p:sp>
        <p:nvSpPr>
          <p:cNvPr id="4" name="Rectangle 3">
            <a:extLst>
              <a:ext uri="{FF2B5EF4-FFF2-40B4-BE49-F238E27FC236}">
                <a16:creationId xmlns:a16="http://schemas.microsoft.com/office/drawing/2014/main" id="{A757D08B-92D8-9F45-9D72-82B6001009BC}"/>
              </a:ext>
            </a:extLst>
          </p:cNvPr>
          <p:cNvSpPr/>
          <p:nvPr/>
        </p:nvSpPr>
        <p:spPr>
          <a:xfrm>
            <a:off x="0" y="6426200"/>
            <a:ext cx="1219200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a:p>
        </p:txBody>
      </p:sp>
      <p:sp>
        <p:nvSpPr>
          <p:cNvPr id="5" name="Shape 20">
            <a:extLst>
              <a:ext uri="{FF2B5EF4-FFF2-40B4-BE49-F238E27FC236}">
                <a16:creationId xmlns:a16="http://schemas.microsoft.com/office/drawing/2014/main" id="{93C15029-47E1-074A-9BDE-F456CC578CDC}"/>
              </a:ext>
            </a:extLst>
          </p:cNvPr>
          <p:cNvSpPr txBox="1">
            <a:spLocks/>
          </p:cNvSpPr>
          <p:nvPr/>
        </p:nvSpPr>
        <p:spPr>
          <a:xfrm>
            <a:off x="186936" y="6596021"/>
            <a:ext cx="5845453" cy="166980"/>
          </a:xfrm>
          <a:prstGeom prst="rect">
            <a:avLst/>
          </a:prstGeom>
          <a:noFill/>
          <a:ln>
            <a:noFill/>
          </a:ln>
        </p:spPr>
        <p:txBody>
          <a:bodyPr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000" b="0" i="0" u="none" strike="noStrike" cap="none">
                <a:solidFill>
                  <a:srgbClr val="000000"/>
                </a:solidFill>
                <a:latin typeface="Nexa Light" panose="02000000000000000000" pitchFamily="2" charset="77"/>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l"/>
            <a:r>
              <a:rPr lang="en" sz="1333" b="0" i="0" dirty="0">
                <a:latin typeface="Nexa Light" panose="02000000000000000000" pitchFamily="2" charset="77"/>
              </a:rPr>
              <a:t>THE </a:t>
            </a:r>
            <a:r>
              <a:rPr lang="en" sz="1333" b="1" i="0" dirty="0">
                <a:latin typeface="Nexa" panose="02000000000000000000" pitchFamily="2" charset="77"/>
              </a:rPr>
              <a:t>COMMON GROUND APPROACH </a:t>
            </a:r>
            <a:r>
              <a:rPr lang="en" sz="1333" dirty="0"/>
              <a:t>TO </a:t>
            </a:r>
            <a:r>
              <a:rPr lang="en" sz="1333" b="1" i="0" dirty="0">
                <a:latin typeface="Nexa" panose="02000000000000000000" pitchFamily="2" charset="77"/>
              </a:rPr>
              <a:t>RELIGIOUS ENGAGEMENT</a:t>
            </a:r>
          </a:p>
        </p:txBody>
      </p:sp>
    </p:spTree>
    <p:extLst>
      <p:ext uri="{BB962C8B-B14F-4D97-AF65-F5344CB8AC3E}">
        <p14:creationId xmlns:p14="http://schemas.microsoft.com/office/powerpoint/2010/main" val="1063049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304800" y="274637"/>
            <a:ext cx="11582400" cy="563563"/>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4800" b="0" i="0" u="none" strike="noStrike" cap="none">
                <a:solidFill>
                  <a:schemeClr val="tx2"/>
                </a:solidFill>
                <a:latin typeface="Nexa" panose="02000000000000000000" pitchFamily="2" charset="77"/>
                <a:ea typeface="Nexa" panose="02000000000000000000" pitchFamily="2" charset="77"/>
                <a:cs typeface="Arial" panose="020B0604020202020204" pitchFamily="34" charset="0"/>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120" name="Shape 120"/>
          <p:cNvSpPr txBox="1">
            <a:spLocks noGrp="1"/>
          </p:cNvSpPr>
          <p:nvPr>
            <p:ph type="body" idx="1"/>
          </p:nvPr>
        </p:nvSpPr>
        <p:spPr>
          <a:xfrm rot="5400000">
            <a:off x="3833019" y="-2085181"/>
            <a:ext cx="4525963" cy="11582400"/>
          </a:xfrm>
          <a:prstGeom prst="rect">
            <a:avLst/>
          </a:prstGeom>
          <a:noFill/>
          <a:ln>
            <a:noFill/>
          </a:ln>
        </p:spPr>
        <p:txBody>
          <a:bodyPr lIns="91425" tIns="91425" rIns="91425" bIns="91425" anchor="t" anchorCtr="0"/>
          <a:lstStyle>
            <a:lvl1pPr marL="0" marR="0" lvl="0" indent="0" algn="l" rtl="0">
              <a:lnSpc>
                <a:spcPct val="100000"/>
              </a:lnSpc>
              <a:spcBef>
                <a:spcPts val="640"/>
              </a:spcBef>
              <a:buClr>
                <a:srgbClr val="404041"/>
              </a:buClr>
              <a:buFont typeface="Calibri"/>
              <a:buNone/>
              <a:defRPr sz="3200"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07948"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2971" marR="0" lvl="2" indent="-76198"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Tree>
    <p:extLst>
      <p:ext uri="{BB962C8B-B14F-4D97-AF65-F5344CB8AC3E}">
        <p14:creationId xmlns:p14="http://schemas.microsoft.com/office/powerpoint/2010/main" val="198890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rot="5400000">
            <a:off x="7668419" y="1750219"/>
            <a:ext cx="5694363" cy="2743200"/>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4800" b="0" i="0" u="none" strike="noStrike" cap="none">
                <a:solidFill>
                  <a:schemeClr val="tx2"/>
                </a:solidFill>
                <a:latin typeface="Nexa" panose="02000000000000000000" pitchFamily="2" charset="77"/>
                <a:ea typeface="Nexa" panose="02000000000000000000" pitchFamily="2" charset="77"/>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126" name="Shape 126"/>
          <p:cNvSpPr txBox="1">
            <a:spLocks noGrp="1"/>
          </p:cNvSpPr>
          <p:nvPr>
            <p:ph type="body" idx="1"/>
          </p:nvPr>
        </p:nvSpPr>
        <p:spPr>
          <a:xfrm rot="5400000">
            <a:off x="1819792" y="-1240355"/>
            <a:ext cx="5694363" cy="8724348"/>
          </a:xfrm>
          <a:prstGeom prst="rect">
            <a:avLst/>
          </a:prstGeom>
          <a:noFill/>
          <a:ln>
            <a:noFill/>
          </a:ln>
        </p:spPr>
        <p:txBody>
          <a:bodyPr lIns="91425" tIns="91425" rIns="91425" bIns="91425" anchor="t" anchorCtr="0"/>
          <a:lstStyle>
            <a:lvl1pPr marL="0" marR="0" lvl="0" indent="0" algn="l" rtl="0">
              <a:lnSpc>
                <a:spcPct val="100000"/>
              </a:lnSpc>
              <a:spcBef>
                <a:spcPts val="640"/>
              </a:spcBef>
              <a:buClr>
                <a:srgbClr val="404041"/>
              </a:buClr>
              <a:buFont typeface="Calibri"/>
              <a:buNone/>
              <a:defRPr sz="3200"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07948"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2971" marR="0" lvl="2" indent="-76198"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Tree>
    <p:extLst>
      <p:ext uri="{BB962C8B-B14F-4D97-AF65-F5344CB8AC3E}">
        <p14:creationId xmlns:p14="http://schemas.microsoft.com/office/powerpoint/2010/main" val="1639359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0"/>
        <p:cNvGrpSpPr/>
        <p:nvPr/>
      </p:nvGrpSpPr>
      <p:grpSpPr>
        <a:xfrm>
          <a:off x="0" y="0"/>
          <a:ext cx="0" cy="0"/>
          <a:chOff x="0" y="0"/>
          <a:chExt cx="0" cy="0"/>
        </a:xfrm>
      </p:grpSpPr>
      <p:sp>
        <p:nvSpPr>
          <p:cNvPr id="22" name="Google Shape;22;p4"/>
          <p:cNvSpPr txBox="1">
            <a:spLocks noGrp="1"/>
          </p:cNvSpPr>
          <p:nvPr>
            <p:ph type="title"/>
          </p:nvPr>
        </p:nvSpPr>
        <p:spPr>
          <a:xfrm>
            <a:off x="304800" y="279400"/>
            <a:ext cx="11360800" cy="1108400"/>
          </a:xfrm>
          <a:prstGeom prst="rect">
            <a:avLst/>
          </a:prstGeom>
        </p:spPr>
        <p:txBody>
          <a:bodyPr spcFirstLastPara="1" wrap="square" lIns="91425" tIns="91425" rIns="91425" bIns="91425" anchor="t" anchorCtr="0">
            <a:noAutofit/>
          </a:bodyPr>
          <a:lstStyle>
            <a:lvl1pPr lvl="0">
              <a:spcBef>
                <a:spcPts val="0"/>
              </a:spcBef>
              <a:spcAft>
                <a:spcPts val="0"/>
              </a:spcAft>
              <a:buSzPts val="4200"/>
              <a:buNone/>
              <a:defRPr b="0" i="0">
                <a:solidFill>
                  <a:schemeClr val="tx2"/>
                </a:solidFill>
                <a:latin typeface="Nexa" panose="02000000000000000000" pitchFamily="2" charset="77"/>
                <a:cs typeface="Arial" panose="020B0604020202020204" pitchFamily="34" charset="0"/>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r>
              <a:rPr lang="en-US"/>
              <a:t>Click to edit Master title style</a:t>
            </a:r>
            <a:endParaRPr dirty="0"/>
          </a:p>
        </p:txBody>
      </p:sp>
      <p:sp>
        <p:nvSpPr>
          <p:cNvPr id="23" name="Google Shape;23;p4"/>
          <p:cNvSpPr txBox="1">
            <a:spLocks noGrp="1"/>
          </p:cNvSpPr>
          <p:nvPr>
            <p:ph type="body" idx="1"/>
          </p:nvPr>
        </p:nvSpPr>
        <p:spPr>
          <a:xfrm>
            <a:off x="304800" y="1397000"/>
            <a:ext cx="11360800" cy="45720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sz="3200">
                <a:latin typeface="Arial" panose="020B0604020202020204" pitchFamily="34" charset="0"/>
                <a:cs typeface="Arial" panose="020B0604020202020204" pitchFamily="34" charset="0"/>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pPr lvl="0"/>
            <a:r>
              <a:rPr lang="en-US"/>
              <a:t>Click to edit Master text styles</a:t>
            </a:r>
          </a:p>
        </p:txBody>
      </p:sp>
    </p:spTree>
    <p:extLst>
      <p:ext uri="{BB962C8B-B14F-4D97-AF65-F5344CB8AC3E}">
        <p14:creationId xmlns:p14="http://schemas.microsoft.com/office/powerpoint/2010/main" val="2143024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5"/>
        <p:cNvGrpSpPr/>
        <p:nvPr/>
      </p:nvGrpSpPr>
      <p:grpSpPr>
        <a:xfrm>
          <a:off x="0" y="0"/>
          <a:ext cx="0" cy="0"/>
          <a:chOff x="0" y="0"/>
          <a:chExt cx="0" cy="0"/>
        </a:xfrm>
      </p:grpSpPr>
      <p:sp>
        <p:nvSpPr>
          <p:cNvPr id="18" name="Google Shape;18;p3"/>
          <p:cNvSpPr txBox="1">
            <a:spLocks noGrp="1"/>
          </p:cNvSpPr>
          <p:nvPr>
            <p:ph type="title"/>
          </p:nvPr>
        </p:nvSpPr>
        <p:spPr>
          <a:xfrm>
            <a:off x="1031600" y="2408600"/>
            <a:ext cx="10128800" cy="2040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200"/>
              <a:buNone/>
              <a:defRPr b="0" i="0">
                <a:solidFill>
                  <a:schemeClr val="tx2"/>
                </a:solidFill>
                <a:latin typeface="Nexa" panose="02000000000000000000" pitchFamily="2" charset="77"/>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r>
              <a:rPr lang="en-US"/>
              <a:t>Click to edit Master title style</a:t>
            </a:r>
            <a:endParaRPr/>
          </a:p>
        </p:txBody>
      </p:sp>
    </p:spTree>
    <p:extLst>
      <p:ext uri="{BB962C8B-B14F-4D97-AF65-F5344CB8AC3E}">
        <p14:creationId xmlns:p14="http://schemas.microsoft.com/office/powerpoint/2010/main" val="1090486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sz="4000">
                <a:latin typeface="Arial" panose="020B0604020202020204" pitchFamily="34" charset="0"/>
                <a:cs typeface="Arial" panose="020B0604020202020204" pitchFamily="34" charset="0"/>
              </a:defRPr>
            </a:lvl1pPr>
            <a:lvl2pPr lvl="1">
              <a:spcBef>
                <a:spcPts val="0"/>
              </a:spcBef>
              <a:spcAft>
                <a:spcPts val="0"/>
              </a:spcAft>
              <a:buSzPts val="3000"/>
              <a:buNone/>
              <a:defRPr sz="4000"/>
            </a:lvl2pPr>
            <a:lvl3pPr lvl="2">
              <a:spcBef>
                <a:spcPts val="0"/>
              </a:spcBef>
              <a:spcAft>
                <a:spcPts val="0"/>
              </a:spcAft>
              <a:buSzPts val="3000"/>
              <a:buNone/>
              <a:defRPr sz="4000"/>
            </a:lvl3pPr>
            <a:lvl4pPr lvl="3">
              <a:spcBef>
                <a:spcPts val="0"/>
              </a:spcBef>
              <a:spcAft>
                <a:spcPts val="0"/>
              </a:spcAft>
              <a:buSzPts val="3000"/>
              <a:buNone/>
              <a:defRPr sz="4000"/>
            </a:lvl4pPr>
            <a:lvl5pPr lvl="4">
              <a:spcBef>
                <a:spcPts val="0"/>
              </a:spcBef>
              <a:spcAft>
                <a:spcPts val="0"/>
              </a:spcAft>
              <a:buSzPts val="3000"/>
              <a:buNone/>
              <a:defRPr sz="4000"/>
            </a:lvl5pPr>
            <a:lvl6pPr lvl="5">
              <a:spcBef>
                <a:spcPts val="0"/>
              </a:spcBef>
              <a:spcAft>
                <a:spcPts val="0"/>
              </a:spcAft>
              <a:buSzPts val="3000"/>
              <a:buNone/>
              <a:defRPr sz="4000"/>
            </a:lvl6pPr>
            <a:lvl7pPr lvl="6">
              <a:spcBef>
                <a:spcPts val="0"/>
              </a:spcBef>
              <a:spcAft>
                <a:spcPts val="0"/>
              </a:spcAft>
              <a:buSzPts val="3000"/>
              <a:buNone/>
              <a:defRPr sz="4000"/>
            </a:lvl7pPr>
            <a:lvl8pPr lvl="7">
              <a:spcBef>
                <a:spcPts val="0"/>
              </a:spcBef>
              <a:spcAft>
                <a:spcPts val="0"/>
              </a:spcAft>
              <a:buSzPts val="3000"/>
              <a:buNone/>
              <a:defRPr sz="4000"/>
            </a:lvl8pPr>
            <a:lvl9pPr lvl="8">
              <a:spcBef>
                <a:spcPts val="0"/>
              </a:spcBef>
              <a:spcAft>
                <a:spcPts val="0"/>
              </a:spcAft>
              <a:buSzPts val="3000"/>
              <a:buNone/>
              <a:defRPr sz="4000"/>
            </a:lvl9pPr>
          </a:lstStyle>
          <a:p>
            <a:r>
              <a:rPr lang="en-US"/>
              <a:t>Click to edit Master title style</a:t>
            </a:r>
            <a:endParaRPr dirty="0"/>
          </a:p>
        </p:txBody>
      </p:sp>
      <p:sp>
        <p:nvSpPr>
          <p:cNvPr id="35" name="Google Shape;35;p7"/>
          <p:cNvSpPr txBox="1">
            <a:spLocks noGrp="1"/>
          </p:cNvSpPr>
          <p:nvPr>
            <p:ph type="body" idx="1"/>
          </p:nvPr>
        </p:nvSpPr>
        <p:spPr>
          <a:xfrm>
            <a:off x="415600" y="1865867"/>
            <a:ext cx="3744000" cy="3713200"/>
          </a:xfrm>
          <a:prstGeom prst="rect">
            <a:avLst/>
          </a:prstGeom>
        </p:spPr>
        <p:txBody>
          <a:bodyPr spcFirstLastPara="1" wrap="square" lIns="91425" tIns="91425" rIns="91425" bIns="91425" anchor="t" anchorCtr="0">
            <a:noAutofit/>
          </a:bodyPr>
          <a:lstStyle>
            <a:lvl1pPr marL="609585" lvl="0" indent="-406390">
              <a:spcBef>
                <a:spcPts val="0"/>
              </a:spcBef>
              <a:spcAft>
                <a:spcPts val="0"/>
              </a:spcAft>
              <a:buSzPts val="1200"/>
              <a:buChar char="●"/>
              <a:defRPr sz="1600">
                <a:latin typeface="Arial" panose="020B0604020202020204" pitchFamily="34" charset="0"/>
                <a:cs typeface="Arial" panose="020B0604020202020204" pitchFamily="34" charset="0"/>
              </a:defRPr>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pPr lvl="0"/>
            <a:r>
              <a:rPr lang="en-US"/>
              <a:t>Click to edit Master text styles</a:t>
            </a:r>
          </a:p>
        </p:txBody>
      </p:sp>
    </p:spTree>
    <p:extLst>
      <p:ext uri="{BB962C8B-B14F-4D97-AF65-F5344CB8AC3E}">
        <p14:creationId xmlns:p14="http://schemas.microsoft.com/office/powerpoint/2010/main" val="1730553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51"/>
        <p:cNvGrpSpPr/>
        <p:nvPr/>
      </p:nvGrpSpPr>
      <p:grpSpPr>
        <a:xfrm>
          <a:off x="0" y="0"/>
          <a:ext cx="0" cy="0"/>
          <a:chOff x="0" y="0"/>
          <a:chExt cx="0" cy="0"/>
        </a:xfrm>
      </p:grpSpPr>
      <p:sp>
        <p:nvSpPr>
          <p:cNvPr id="53" name="Google Shape;53;p11"/>
          <p:cNvSpPr txBox="1">
            <a:spLocks noGrp="1"/>
          </p:cNvSpPr>
          <p:nvPr>
            <p:ph type="title" hasCustomPrompt="1"/>
          </p:nvPr>
        </p:nvSpPr>
        <p:spPr>
          <a:xfrm>
            <a:off x="304800" y="838200"/>
            <a:ext cx="11582400" cy="28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2"/>
              </a:buClr>
              <a:buSzPts val="16000"/>
              <a:buNone/>
              <a:defRPr sz="21333" b="1" i="0">
                <a:solidFill>
                  <a:schemeClr val="accent1"/>
                </a:solidFill>
                <a:latin typeface="Nexa Heavy" panose="02000000000000000000" pitchFamily="2" charset="77"/>
                <a:cs typeface="Arial" panose="020B0604020202020204" pitchFamily="34" charset="0"/>
              </a:defRPr>
            </a:lvl1pPr>
            <a:lvl2pPr lvl="1" algn="ctr">
              <a:spcBef>
                <a:spcPts val="0"/>
              </a:spcBef>
              <a:spcAft>
                <a:spcPts val="0"/>
              </a:spcAft>
              <a:buClr>
                <a:schemeClr val="lt2"/>
              </a:buClr>
              <a:buSzPts val="16000"/>
              <a:buNone/>
              <a:defRPr sz="21333">
                <a:solidFill>
                  <a:schemeClr val="lt2"/>
                </a:solidFill>
              </a:defRPr>
            </a:lvl2pPr>
            <a:lvl3pPr lvl="2" algn="ctr">
              <a:spcBef>
                <a:spcPts val="0"/>
              </a:spcBef>
              <a:spcAft>
                <a:spcPts val="0"/>
              </a:spcAft>
              <a:buClr>
                <a:schemeClr val="lt2"/>
              </a:buClr>
              <a:buSzPts val="16000"/>
              <a:buNone/>
              <a:defRPr sz="21333">
                <a:solidFill>
                  <a:schemeClr val="lt2"/>
                </a:solidFill>
              </a:defRPr>
            </a:lvl3pPr>
            <a:lvl4pPr lvl="3" algn="ctr">
              <a:spcBef>
                <a:spcPts val="0"/>
              </a:spcBef>
              <a:spcAft>
                <a:spcPts val="0"/>
              </a:spcAft>
              <a:buClr>
                <a:schemeClr val="lt2"/>
              </a:buClr>
              <a:buSzPts val="16000"/>
              <a:buNone/>
              <a:defRPr sz="21333">
                <a:solidFill>
                  <a:schemeClr val="lt2"/>
                </a:solidFill>
              </a:defRPr>
            </a:lvl4pPr>
            <a:lvl5pPr lvl="4" algn="ctr">
              <a:spcBef>
                <a:spcPts val="0"/>
              </a:spcBef>
              <a:spcAft>
                <a:spcPts val="0"/>
              </a:spcAft>
              <a:buClr>
                <a:schemeClr val="lt2"/>
              </a:buClr>
              <a:buSzPts val="16000"/>
              <a:buNone/>
              <a:defRPr sz="21333">
                <a:solidFill>
                  <a:schemeClr val="lt2"/>
                </a:solidFill>
              </a:defRPr>
            </a:lvl5pPr>
            <a:lvl6pPr lvl="5" algn="ctr">
              <a:spcBef>
                <a:spcPts val="0"/>
              </a:spcBef>
              <a:spcAft>
                <a:spcPts val="0"/>
              </a:spcAft>
              <a:buClr>
                <a:schemeClr val="lt2"/>
              </a:buClr>
              <a:buSzPts val="16000"/>
              <a:buNone/>
              <a:defRPr sz="21333">
                <a:solidFill>
                  <a:schemeClr val="lt2"/>
                </a:solidFill>
              </a:defRPr>
            </a:lvl6pPr>
            <a:lvl7pPr lvl="6" algn="ctr">
              <a:spcBef>
                <a:spcPts val="0"/>
              </a:spcBef>
              <a:spcAft>
                <a:spcPts val="0"/>
              </a:spcAft>
              <a:buClr>
                <a:schemeClr val="lt2"/>
              </a:buClr>
              <a:buSzPts val="16000"/>
              <a:buNone/>
              <a:defRPr sz="21333">
                <a:solidFill>
                  <a:schemeClr val="lt2"/>
                </a:solidFill>
              </a:defRPr>
            </a:lvl7pPr>
            <a:lvl8pPr lvl="7" algn="ctr">
              <a:spcBef>
                <a:spcPts val="0"/>
              </a:spcBef>
              <a:spcAft>
                <a:spcPts val="0"/>
              </a:spcAft>
              <a:buClr>
                <a:schemeClr val="lt2"/>
              </a:buClr>
              <a:buSzPts val="16000"/>
              <a:buNone/>
              <a:defRPr sz="21333">
                <a:solidFill>
                  <a:schemeClr val="lt2"/>
                </a:solidFill>
              </a:defRPr>
            </a:lvl8pPr>
            <a:lvl9pPr lvl="8" algn="ctr">
              <a:spcBef>
                <a:spcPts val="0"/>
              </a:spcBef>
              <a:spcAft>
                <a:spcPts val="0"/>
              </a:spcAft>
              <a:buClr>
                <a:schemeClr val="lt2"/>
              </a:buClr>
              <a:buSzPts val="16000"/>
              <a:buNone/>
              <a:defRPr sz="21333">
                <a:solidFill>
                  <a:schemeClr val="lt2"/>
                </a:solidFill>
              </a:defRPr>
            </a:lvl9pPr>
          </a:lstStyle>
          <a:p>
            <a:r>
              <a:rPr dirty="0"/>
              <a:t>xx%</a:t>
            </a:r>
          </a:p>
        </p:txBody>
      </p:sp>
      <p:sp>
        <p:nvSpPr>
          <p:cNvPr id="54" name="Google Shape;54;p11"/>
          <p:cNvSpPr txBox="1">
            <a:spLocks noGrp="1"/>
          </p:cNvSpPr>
          <p:nvPr>
            <p:ph type="body" idx="1"/>
          </p:nvPr>
        </p:nvSpPr>
        <p:spPr>
          <a:xfrm>
            <a:off x="304800" y="4216000"/>
            <a:ext cx="11728173" cy="14288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atin typeface="Arial" panose="020B0604020202020204" pitchFamily="34" charset="0"/>
                <a:cs typeface="Arial" panose="020B0604020202020204" pitchFamily="34" charset="0"/>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pPr lvl="0"/>
            <a:r>
              <a:rPr lang="en-US"/>
              <a:t>Click to edit Master text styles</a:t>
            </a:r>
          </a:p>
        </p:txBody>
      </p:sp>
    </p:spTree>
    <p:extLst>
      <p:ext uri="{BB962C8B-B14F-4D97-AF65-F5344CB8AC3E}">
        <p14:creationId xmlns:p14="http://schemas.microsoft.com/office/powerpoint/2010/main" val="4209102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04800" y="279400"/>
            <a:ext cx="11582400" cy="1108400"/>
          </a:xfrm>
          <a:prstGeom prst="rect">
            <a:avLst/>
          </a:prstGeom>
        </p:spPr>
        <p:txBody>
          <a:bodyPr spcFirstLastPara="1" wrap="square" lIns="91425" tIns="91425" rIns="91425" bIns="91425" anchor="t" anchorCtr="0">
            <a:noAutofit/>
          </a:bodyPr>
          <a:lstStyle>
            <a:lvl1pPr lvl="0">
              <a:spcBef>
                <a:spcPts val="0"/>
              </a:spcBef>
              <a:spcAft>
                <a:spcPts val="0"/>
              </a:spcAft>
              <a:buSzPts val="4200"/>
              <a:buNone/>
              <a:defRPr b="0" i="0">
                <a:solidFill>
                  <a:schemeClr val="tx2"/>
                </a:solidFill>
                <a:latin typeface="Nexa" panose="02000000000000000000" pitchFamily="2" charset="77"/>
                <a:cs typeface="Arial" panose="020B0604020202020204" pitchFamily="34" charset="0"/>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r>
              <a:rPr lang="en-US"/>
              <a:t>Click to edit Master title style</a:t>
            </a:r>
            <a:endParaRPr/>
          </a:p>
        </p:txBody>
      </p:sp>
      <p:sp>
        <p:nvSpPr>
          <p:cNvPr id="27" name="Google Shape;27;p5"/>
          <p:cNvSpPr txBox="1">
            <a:spLocks noGrp="1"/>
          </p:cNvSpPr>
          <p:nvPr>
            <p:ph type="body" idx="1"/>
          </p:nvPr>
        </p:nvSpPr>
        <p:spPr>
          <a:xfrm>
            <a:off x="304800" y="1397000"/>
            <a:ext cx="5554800" cy="45720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atin typeface="Arial" panose="020B0604020202020204" pitchFamily="34" charset="0"/>
                <a:cs typeface="Arial" panose="020B0604020202020204" pitchFamily="34" charset="0"/>
              </a:defRPr>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pPr lvl="0"/>
            <a:r>
              <a:rPr lang="en-US"/>
              <a:t>Click to edit Master text styles</a:t>
            </a:r>
          </a:p>
        </p:txBody>
      </p:sp>
      <p:sp>
        <p:nvSpPr>
          <p:cNvPr id="28" name="Google Shape;28;p5"/>
          <p:cNvSpPr txBox="1">
            <a:spLocks noGrp="1"/>
          </p:cNvSpPr>
          <p:nvPr>
            <p:ph type="body" idx="2"/>
          </p:nvPr>
        </p:nvSpPr>
        <p:spPr>
          <a:xfrm>
            <a:off x="6332400" y="1397000"/>
            <a:ext cx="5554800" cy="45720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atin typeface="Arial" panose="020B0604020202020204" pitchFamily="34" charset="0"/>
                <a:cs typeface="Arial" panose="020B0604020202020204" pitchFamily="34" charset="0"/>
              </a:defRPr>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pPr lvl="0"/>
            <a:r>
              <a:rPr lang="en-US"/>
              <a:t>Click to edit Master text styles</a:t>
            </a:r>
          </a:p>
        </p:txBody>
      </p:sp>
    </p:spTree>
    <p:extLst>
      <p:ext uri="{BB962C8B-B14F-4D97-AF65-F5344CB8AC3E}">
        <p14:creationId xmlns:p14="http://schemas.microsoft.com/office/powerpoint/2010/main" val="16888867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304800" y="274637"/>
            <a:ext cx="11582400" cy="563563"/>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4800" b="0" i="0" u="none" strike="noStrike" cap="none">
                <a:solidFill>
                  <a:schemeClr val="tx2"/>
                </a:solidFill>
                <a:latin typeface="Nexa" panose="02000000000000000000" pitchFamily="2" charset="77"/>
                <a:ea typeface="Nexa" panose="02000000000000000000" pitchFamily="2" charset="77"/>
                <a:cs typeface="Arial" panose="020B0604020202020204" pitchFamily="34" charset="0"/>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56" name="Shape 56"/>
          <p:cNvSpPr txBox="1">
            <a:spLocks noGrp="1"/>
          </p:cNvSpPr>
          <p:nvPr>
            <p:ph type="body" idx="1"/>
          </p:nvPr>
        </p:nvSpPr>
        <p:spPr>
          <a:xfrm>
            <a:off x="304800" y="1397000"/>
            <a:ext cx="11582400" cy="4572000"/>
          </a:xfrm>
          <a:prstGeom prst="rect">
            <a:avLst/>
          </a:prstGeom>
          <a:noFill/>
          <a:ln>
            <a:noFill/>
          </a:ln>
        </p:spPr>
        <p:txBody>
          <a:bodyPr lIns="91425" tIns="91425" rIns="91425" bIns="91425" anchor="t" anchorCtr="0"/>
          <a:lstStyle>
            <a:lvl1pPr marL="0" marR="0" lvl="0" indent="0" algn="l" rtl="0">
              <a:lnSpc>
                <a:spcPct val="100000"/>
              </a:lnSpc>
              <a:spcBef>
                <a:spcPts val="440"/>
              </a:spcBef>
              <a:buClr>
                <a:srgbClr val="404041"/>
              </a:buClr>
              <a:buFont typeface="Calibri"/>
              <a:buNone/>
              <a:defRPr sz="2200"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46047" algn="l" rtl="0">
              <a:lnSpc>
                <a:spcPct val="100000"/>
              </a:lnSpc>
              <a:spcBef>
                <a:spcPts val="440"/>
              </a:spcBef>
              <a:buClr>
                <a:srgbClr val="404041"/>
              </a:buClr>
              <a:buSzPct val="100000"/>
              <a:buFont typeface="Noto Sans Symbols"/>
              <a:buChar char="▪"/>
              <a:defRPr sz="2200" b="0" i="0" u="none" strike="noStrike" cap="none">
                <a:solidFill>
                  <a:srgbClr val="404041"/>
                </a:solidFill>
                <a:latin typeface="Calibri"/>
                <a:ea typeface="Calibri"/>
                <a:cs typeface="Calibri"/>
                <a:sym typeface="Calibri"/>
              </a:defRPr>
            </a:lvl2pPr>
            <a:lvl3pPr marL="1142971" marR="0" lvl="2"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60" name="Shape 60"/>
          <p:cNvSpPr txBox="1">
            <a:spLocks noGrp="1"/>
          </p:cNvSpPr>
          <p:nvPr>
            <p:ph type="body" idx="2"/>
          </p:nvPr>
        </p:nvSpPr>
        <p:spPr>
          <a:xfrm>
            <a:off x="304800" y="1016000"/>
            <a:ext cx="11582400" cy="381000"/>
          </a:xfrm>
          <a:prstGeom prst="rect">
            <a:avLst/>
          </a:prstGeom>
          <a:noFill/>
          <a:ln>
            <a:noFill/>
          </a:ln>
        </p:spPr>
        <p:txBody>
          <a:bodyPr lIns="91425" tIns="91425" rIns="91425" bIns="91425" anchor="t" anchorCtr="0"/>
          <a:lstStyle>
            <a:lvl1pPr marL="0" marR="0" lvl="0" indent="0" algn="l" rtl="0">
              <a:lnSpc>
                <a:spcPct val="100000"/>
              </a:lnSpc>
              <a:spcBef>
                <a:spcPts val="320"/>
              </a:spcBef>
              <a:buClr>
                <a:srgbClr val="404041"/>
              </a:buClr>
              <a:buFont typeface="Calibri"/>
              <a:buNone/>
              <a:defRPr sz="2133"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84146" algn="l" rtl="0">
              <a:lnSpc>
                <a:spcPct val="100000"/>
              </a:lnSpc>
              <a:spcBef>
                <a:spcPts val="320"/>
              </a:spcBef>
              <a:buClr>
                <a:srgbClr val="404041"/>
              </a:buClr>
              <a:buSzPct val="100000"/>
              <a:buFont typeface="Noto Sans Symbols"/>
              <a:buChar char="▪"/>
              <a:defRPr sz="1600" b="0" i="0" u="none" strike="noStrike" cap="none">
                <a:solidFill>
                  <a:srgbClr val="404041"/>
                </a:solidFill>
                <a:latin typeface="Calibri"/>
                <a:ea typeface="Calibri"/>
                <a:cs typeface="Calibri"/>
                <a:sym typeface="Calibri"/>
              </a:defRPr>
            </a:lvl2pPr>
            <a:lvl3pPr marL="1142971" marR="0" lvl="2"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3pPr>
            <a:lvl4pPr marL="1600160" marR="0" lvl="3"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4pPr>
            <a:lvl5pPr marL="2057349" marR="0" lvl="4"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Tree>
    <p:extLst>
      <p:ext uri="{BB962C8B-B14F-4D97-AF65-F5344CB8AC3E}">
        <p14:creationId xmlns:p14="http://schemas.microsoft.com/office/powerpoint/2010/main" val="4216635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_1">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914400" y="2576294"/>
            <a:ext cx="10363200" cy="646331"/>
          </a:xfrm>
          <a:prstGeom prst="rect">
            <a:avLst/>
          </a:prstGeom>
          <a:noFill/>
          <a:ln>
            <a:noFill/>
          </a:ln>
        </p:spPr>
        <p:txBody>
          <a:bodyPr lIns="91425" tIns="91425" rIns="91425" bIns="91425" anchor="b" anchorCtr="0"/>
          <a:lstStyle>
            <a:lvl1pPr marL="0" marR="0" lvl="0" indent="0" algn="ctr" rtl="0">
              <a:spcBef>
                <a:spcPts val="0"/>
              </a:spcBef>
              <a:buClr>
                <a:srgbClr val="404041"/>
              </a:buClr>
              <a:buFont typeface="Arial Black"/>
              <a:buNone/>
              <a:defRPr sz="3600" b="0" i="0" u="none" strike="noStrike" cap="none">
                <a:solidFill>
                  <a:srgbClr val="404041"/>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17" name="Shape 17"/>
          <p:cNvSpPr txBox="1">
            <a:spLocks noGrp="1"/>
          </p:cNvSpPr>
          <p:nvPr>
            <p:ph type="subTitle" idx="1"/>
          </p:nvPr>
        </p:nvSpPr>
        <p:spPr>
          <a:xfrm>
            <a:off x="1828801" y="3733800"/>
            <a:ext cx="8534399" cy="1752600"/>
          </a:xfrm>
          <a:prstGeom prst="rect">
            <a:avLst/>
          </a:prstGeom>
          <a:noFill/>
          <a:ln>
            <a:noFill/>
          </a:ln>
        </p:spPr>
        <p:txBody>
          <a:bodyPr lIns="91425" tIns="91425" rIns="91425" bIns="91425" anchor="t" anchorCtr="0"/>
          <a:lstStyle>
            <a:lvl1pPr marL="0" marR="0" lvl="0" indent="0" algn="ctr" rtl="0">
              <a:lnSpc>
                <a:spcPct val="100000"/>
              </a:lnSpc>
              <a:spcBef>
                <a:spcPts val="360"/>
              </a:spcBef>
              <a:buClr>
                <a:srgbClr val="404041"/>
              </a:buClr>
              <a:buFont typeface="Calibri"/>
              <a:buNone/>
              <a:defRPr sz="1800" b="0" i="0" u="none" strike="noStrike" cap="none">
                <a:solidFill>
                  <a:srgbClr val="404041"/>
                </a:solidFill>
                <a:latin typeface="Calibri"/>
                <a:ea typeface="Calibri"/>
                <a:cs typeface="Calibri"/>
                <a:sym typeface="Calibri"/>
              </a:defRPr>
            </a:lvl1pPr>
            <a:lvl2pPr marL="457200" marR="0" lvl="1" indent="0" algn="ctr" rtl="0">
              <a:lnSpc>
                <a:spcPct val="100000"/>
              </a:lnSpc>
              <a:spcBef>
                <a:spcPts val="560"/>
              </a:spcBef>
              <a:buClr>
                <a:srgbClr val="8C8C8C"/>
              </a:buClr>
              <a:buFont typeface="Noto Sans Symbols"/>
              <a:buNone/>
              <a:defRPr sz="2800" b="0" i="0" u="none" strike="noStrike" cap="none">
                <a:solidFill>
                  <a:srgbClr val="8C8C8C"/>
                </a:solidFill>
                <a:latin typeface="Calibri"/>
                <a:ea typeface="Calibri"/>
                <a:cs typeface="Calibri"/>
                <a:sym typeface="Calibri"/>
              </a:defRPr>
            </a:lvl2pPr>
            <a:lvl3pPr marL="914400" marR="0" lvl="2" indent="0" algn="ctr" rtl="0">
              <a:lnSpc>
                <a:spcPct val="100000"/>
              </a:lnSpc>
              <a:spcBef>
                <a:spcPts val="480"/>
              </a:spcBef>
              <a:buClr>
                <a:srgbClr val="8C8C8C"/>
              </a:buClr>
              <a:buFont typeface="Arial"/>
              <a:buNone/>
              <a:defRPr sz="2400" b="0" i="0" u="none" strike="noStrike" cap="none">
                <a:solidFill>
                  <a:srgbClr val="8C8C8C"/>
                </a:solidFill>
                <a:latin typeface="Calibri"/>
                <a:ea typeface="Calibri"/>
                <a:cs typeface="Calibri"/>
                <a:sym typeface="Calibri"/>
              </a:defRPr>
            </a:lvl3pPr>
            <a:lvl4pPr marL="1371600" marR="0" lvl="3" indent="0" algn="ctr" rtl="0">
              <a:lnSpc>
                <a:spcPct val="100000"/>
              </a:lnSpc>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4pPr>
            <a:lvl5pPr marL="1828800" marR="0" lvl="4" indent="0" algn="ctr" rtl="0">
              <a:lnSpc>
                <a:spcPct val="100000"/>
              </a:lnSpc>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5pPr>
            <a:lvl6pPr marL="2286000" marR="0" lvl="5" indent="0" algn="ctr" rtl="0">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6pPr>
            <a:lvl7pPr marL="2743200" marR="0" lvl="6" indent="0" algn="ctr" rtl="0">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7pPr>
            <a:lvl8pPr marL="3200400" marR="0" lvl="7" indent="0" algn="ctr" rtl="0">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8pPr>
            <a:lvl9pPr marL="3657600" marR="0" lvl="8" indent="0" algn="ctr" rtl="0">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9pPr>
          </a:lstStyle>
          <a:p>
            <a:r>
              <a:rPr lang="en-US"/>
              <a:t>Click to edit Master subtitle style</a:t>
            </a:r>
            <a:endParaRPr/>
          </a:p>
        </p:txBody>
      </p:sp>
      <p:sp>
        <p:nvSpPr>
          <p:cNvPr id="18" name="Shape 18"/>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C8C8C"/>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F15A29C3-8308-47D0-B291-5D0D8B2235A8}" type="datetimeFigureOut">
              <a:rPr lang="LID4096" smtClean="0"/>
              <a:t>9/4/20</a:t>
            </a:fld>
            <a:endParaRPr lang="LID4096"/>
          </a:p>
        </p:txBody>
      </p:sp>
      <p:sp>
        <p:nvSpPr>
          <p:cNvPr id="19" name="Shape 19"/>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C8C8C"/>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lang="LID4096"/>
          </a:p>
        </p:txBody>
      </p:sp>
      <p:sp>
        <p:nvSpPr>
          <p:cNvPr id="20" name="Shape 20"/>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fld id="{81E570D6-3CF7-4DFA-ADC9-957EBC909FE0}" type="slidenum">
              <a:rPr lang="LID4096" smtClean="0"/>
              <a:t>‹#›</a:t>
            </a:fld>
            <a:endParaRPr lang="LID4096"/>
          </a:p>
        </p:txBody>
      </p:sp>
    </p:spTree>
    <p:extLst>
      <p:ext uri="{BB962C8B-B14F-4D97-AF65-F5344CB8AC3E}">
        <p14:creationId xmlns:p14="http://schemas.microsoft.com/office/powerpoint/2010/main" val="12642151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1_Blank">
    <p:spTree>
      <p:nvGrpSpPr>
        <p:cNvPr id="1" name="Shape 100"/>
        <p:cNvGrpSpPr/>
        <p:nvPr/>
      </p:nvGrpSpPr>
      <p:grpSpPr>
        <a:xfrm>
          <a:off x="0" y="0"/>
          <a:ext cx="0" cy="0"/>
          <a:chOff x="0" y="0"/>
          <a:chExt cx="0" cy="0"/>
        </a:xfrm>
      </p:grpSpPr>
      <p:sp>
        <p:nvSpPr>
          <p:cNvPr id="101" name="Shape 101"/>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C8C8C"/>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F15A29C3-8308-47D0-B291-5D0D8B2235A8}" type="datetimeFigureOut">
              <a:rPr lang="LID4096" smtClean="0"/>
              <a:t>9/4/20</a:t>
            </a:fld>
            <a:endParaRPr lang="LID4096"/>
          </a:p>
        </p:txBody>
      </p:sp>
      <p:sp>
        <p:nvSpPr>
          <p:cNvPr id="102" name="Shape 102"/>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C8C8C"/>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lang="LID4096"/>
          </a:p>
        </p:txBody>
      </p:sp>
      <p:sp>
        <p:nvSpPr>
          <p:cNvPr id="103" name="Shape 103"/>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fld id="{81E570D6-3CF7-4DFA-ADC9-957EBC909FE0}" type="slidenum">
              <a:rPr lang="LID4096" smtClean="0"/>
              <a:t>‹#›</a:t>
            </a:fld>
            <a:endParaRPr lang="LID4096"/>
          </a:p>
        </p:txBody>
      </p:sp>
    </p:spTree>
    <p:extLst>
      <p:ext uri="{BB962C8B-B14F-4D97-AF65-F5344CB8AC3E}">
        <p14:creationId xmlns:p14="http://schemas.microsoft.com/office/powerpoint/2010/main" val="3065324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and Content+Quote">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04801" y="274637"/>
            <a:ext cx="3127513" cy="3078163"/>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3200" b="0" i="0" u="none" strike="noStrike" cap="none">
                <a:solidFill>
                  <a:schemeClr val="tx2"/>
                </a:solidFill>
                <a:latin typeface="Nexa" panose="02000000000000000000" pitchFamily="2" charset="77"/>
                <a:ea typeface="Nexa" panose="02000000000000000000" pitchFamily="2" charset="77"/>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5" name="Shape 35"/>
          <p:cNvSpPr txBox="1">
            <a:spLocks noGrp="1"/>
          </p:cNvSpPr>
          <p:nvPr>
            <p:ph type="body" idx="2"/>
          </p:nvPr>
        </p:nvSpPr>
        <p:spPr>
          <a:xfrm>
            <a:off x="4147931" y="279400"/>
            <a:ext cx="7739269" cy="5689600"/>
          </a:xfrm>
          <a:prstGeom prst="rect">
            <a:avLst/>
          </a:prstGeom>
          <a:noFill/>
          <a:ln>
            <a:noFill/>
          </a:ln>
        </p:spPr>
        <p:txBody>
          <a:bodyPr lIns="91425" tIns="91425" rIns="91425" bIns="91425" anchor="t" anchorCtr="0"/>
          <a:lstStyle>
            <a:lvl1pPr marL="0" marR="0" lvl="0" indent="0" algn="l" rtl="0">
              <a:lnSpc>
                <a:spcPct val="100000"/>
              </a:lnSpc>
              <a:spcBef>
                <a:spcPts val="480"/>
              </a:spcBef>
              <a:buClr>
                <a:srgbClr val="404041"/>
              </a:buClr>
              <a:buFont typeface="Calibri"/>
              <a:buNone/>
              <a:defRPr sz="2667"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07948"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2971" marR="0" lvl="2" indent="-76198"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Tree>
    <p:extLst>
      <p:ext uri="{BB962C8B-B14F-4D97-AF65-F5344CB8AC3E}">
        <p14:creationId xmlns:p14="http://schemas.microsoft.com/office/powerpoint/2010/main" val="3378585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Shape 37"/>
        <p:cNvGrpSpPr/>
        <p:nvPr/>
      </p:nvGrpSpPr>
      <p:grpSpPr>
        <a:xfrm>
          <a:off x="0" y="0"/>
          <a:ext cx="0" cy="0"/>
          <a:chOff x="0" y="0"/>
          <a:chExt cx="0" cy="0"/>
        </a:xfrm>
      </p:grpSpPr>
      <p:sp>
        <p:nvSpPr>
          <p:cNvPr id="38" name="Shape 38"/>
          <p:cNvSpPr>
            <a:spLocks noGrp="1"/>
          </p:cNvSpPr>
          <p:nvPr>
            <p:ph type="pic" idx="2"/>
          </p:nvPr>
        </p:nvSpPr>
        <p:spPr>
          <a:xfrm>
            <a:off x="304800" y="1828802"/>
            <a:ext cx="11582400" cy="2514599"/>
          </a:xfrm>
          <a:prstGeom prst="rect">
            <a:avLst/>
          </a:prstGeom>
          <a:noFill/>
          <a:ln>
            <a:noFill/>
          </a:ln>
        </p:spPr>
        <p:txBody>
          <a:bodyPr lIns="91425" tIns="91425" rIns="91425" bIns="91425" anchor="t" anchorCtr="0"/>
          <a:lstStyle>
            <a:lvl1pPr marL="0" marR="0" lvl="0" indent="0" algn="l" rtl="0">
              <a:lnSpc>
                <a:spcPct val="100000"/>
              </a:lnSpc>
              <a:spcBef>
                <a:spcPts val="440"/>
              </a:spcBef>
              <a:buClr>
                <a:srgbClr val="404041"/>
              </a:buClr>
              <a:buFont typeface="Calibri"/>
              <a:buNone/>
              <a:defRPr sz="2200"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07948"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2971" marR="0" lvl="2" indent="-76198"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r>
              <a:rPr lang="en-US"/>
              <a:t>Click icon to add picture</a:t>
            </a:r>
            <a:endParaRPr dirty="0"/>
          </a:p>
        </p:txBody>
      </p:sp>
      <p:sp>
        <p:nvSpPr>
          <p:cNvPr id="39" name="Shape 39"/>
          <p:cNvSpPr txBox="1">
            <a:spLocks noGrp="1"/>
          </p:cNvSpPr>
          <p:nvPr>
            <p:ph type="title"/>
          </p:nvPr>
        </p:nvSpPr>
        <p:spPr>
          <a:xfrm>
            <a:off x="304800" y="227151"/>
            <a:ext cx="10972800" cy="563563"/>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4800" b="0" i="0" u="none" strike="noStrike" cap="none">
                <a:solidFill>
                  <a:schemeClr val="tx2"/>
                </a:solidFill>
                <a:latin typeface="Nexa" panose="02000000000000000000" pitchFamily="2" charset="77"/>
                <a:ea typeface="Nexa" panose="02000000000000000000" pitchFamily="2" charset="77"/>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40" name="Shape 40"/>
          <p:cNvSpPr txBox="1">
            <a:spLocks noGrp="1"/>
          </p:cNvSpPr>
          <p:nvPr>
            <p:ph type="body" idx="1"/>
          </p:nvPr>
        </p:nvSpPr>
        <p:spPr>
          <a:xfrm>
            <a:off x="304800" y="4495801"/>
            <a:ext cx="11582400" cy="1473200"/>
          </a:xfrm>
          <a:prstGeom prst="rect">
            <a:avLst/>
          </a:prstGeom>
          <a:noFill/>
          <a:ln>
            <a:noFill/>
          </a:ln>
        </p:spPr>
        <p:txBody>
          <a:bodyPr lIns="91425" tIns="91425" rIns="91425" bIns="91425" anchor="t" anchorCtr="0"/>
          <a:lstStyle>
            <a:lvl1pPr marL="0" marR="0" lvl="0" indent="0" algn="l" rtl="0">
              <a:lnSpc>
                <a:spcPct val="100000"/>
              </a:lnSpc>
              <a:spcBef>
                <a:spcPts val="400"/>
              </a:spcBef>
              <a:buClr>
                <a:srgbClr val="404041"/>
              </a:buClr>
              <a:buFont typeface="Calibri"/>
              <a:buNone/>
              <a:defRPr sz="2133"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58747" algn="l" rtl="0">
              <a:lnSpc>
                <a:spcPct val="100000"/>
              </a:lnSpc>
              <a:spcBef>
                <a:spcPts val="400"/>
              </a:spcBef>
              <a:buClr>
                <a:srgbClr val="404041"/>
              </a:buClr>
              <a:buSzPct val="100000"/>
              <a:buFont typeface="Noto Sans Symbols"/>
              <a:buChar char="▪"/>
              <a:defRPr sz="2000" b="0" i="0" u="none" strike="noStrike" cap="none">
                <a:solidFill>
                  <a:srgbClr val="404041"/>
                </a:solidFill>
                <a:latin typeface="Calibri"/>
                <a:ea typeface="Calibri"/>
                <a:cs typeface="Calibri"/>
                <a:sym typeface="Calibri"/>
              </a:defRPr>
            </a:lvl2pPr>
            <a:lvl3pPr marL="1142971" marR="0" lvl="2" indent="-114297" algn="l" rtl="0">
              <a:lnSpc>
                <a:spcPct val="100000"/>
              </a:lnSpc>
              <a:spcBef>
                <a:spcPts val="360"/>
              </a:spcBef>
              <a:buClr>
                <a:srgbClr val="404041"/>
              </a:buClr>
              <a:buSzPct val="100000"/>
              <a:buFont typeface="Arial"/>
              <a:buChar char="•"/>
              <a:defRPr sz="1800" b="0" i="0" u="none" strike="noStrike" cap="none">
                <a:solidFill>
                  <a:srgbClr val="404041"/>
                </a:solidFill>
                <a:latin typeface="Calibri"/>
                <a:ea typeface="Calibri"/>
                <a:cs typeface="Calibri"/>
                <a:sym typeface="Calibri"/>
              </a:defRPr>
            </a:lvl3pPr>
            <a:lvl4pPr marL="1600160" marR="0" lvl="3"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4pPr>
            <a:lvl5pPr marL="2057349" marR="0" lvl="4"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44" name="Shape 44"/>
          <p:cNvSpPr txBox="1">
            <a:spLocks noGrp="1"/>
          </p:cNvSpPr>
          <p:nvPr>
            <p:ph type="body" idx="3" hasCustomPrompt="1"/>
          </p:nvPr>
        </p:nvSpPr>
        <p:spPr>
          <a:xfrm>
            <a:off x="304800" y="838200"/>
            <a:ext cx="10972800" cy="381000"/>
          </a:xfrm>
          <a:prstGeom prst="rect">
            <a:avLst/>
          </a:prstGeom>
          <a:noFill/>
          <a:ln>
            <a:noFill/>
          </a:ln>
        </p:spPr>
        <p:txBody>
          <a:bodyPr lIns="91425" tIns="91425" rIns="91425" bIns="91425" anchor="t" anchorCtr="0"/>
          <a:lstStyle>
            <a:lvl1pPr marL="0" marR="0" lvl="0" indent="0" algn="l" rtl="0">
              <a:lnSpc>
                <a:spcPct val="100000"/>
              </a:lnSpc>
              <a:spcBef>
                <a:spcPts val="320"/>
              </a:spcBef>
              <a:buClr>
                <a:srgbClr val="404041"/>
              </a:buClr>
              <a:buFont typeface="Calibri"/>
              <a:buNone/>
              <a:defRPr sz="2133"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84146" algn="l" rtl="0">
              <a:lnSpc>
                <a:spcPct val="100000"/>
              </a:lnSpc>
              <a:spcBef>
                <a:spcPts val="320"/>
              </a:spcBef>
              <a:buClr>
                <a:srgbClr val="404041"/>
              </a:buClr>
              <a:buSzPct val="100000"/>
              <a:buFont typeface="Noto Sans Symbols"/>
              <a:buChar char="▪"/>
              <a:defRPr sz="1600" b="0" i="0" u="none" strike="noStrike" cap="none">
                <a:solidFill>
                  <a:srgbClr val="404041"/>
                </a:solidFill>
                <a:latin typeface="Calibri"/>
                <a:ea typeface="Calibri"/>
                <a:cs typeface="Calibri"/>
                <a:sym typeface="Calibri"/>
              </a:defRPr>
            </a:lvl2pPr>
            <a:lvl3pPr marL="1142971" marR="0" lvl="2"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3pPr>
            <a:lvl4pPr marL="1600160" marR="0" lvl="3"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4pPr>
            <a:lvl5pPr marL="2057349" marR="0" lvl="4"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dirty="0"/>
              <a:t>CLICK TO EDIT MASTER TEXT STYLES</a:t>
            </a:r>
          </a:p>
        </p:txBody>
      </p:sp>
      <p:sp>
        <p:nvSpPr>
          <p:cNvPr id="45" name="Shape 45"/>
          <p:cNvSpPr txBox="1">
            <a:spLocks noGrp="1"/>
          </p:cNvSpPr>
          <p:nvPr>
            <p:ph type="body" idx="4"/>
          </p:nvPr>
        </p:nvSpPr>
        <p:spPr>
          <a:xfrm>
            <a:off x="626533" y="3750365"/>
            <a:ext cx="10955867" cy="440635"/>
          </a:xfrm>
          <a:prstGeom prst="rect">
            <a:avLst/>
          </a:prstGeom>
          <a:noFill/>
          <a:ln>
            <a:noFill/>
          </a:ln>
        </p:spPr>
        <p:txBody>
          <a:bodyPr lIns="91425" tIns="91425" rIns="91425" bIns="91425" anchor="t" anchorCtr="0"/>
          <a:lstStyle>
            <a:lvl1pPr marL="0" marR="0" lvl="0" indent="0" algn="l" rtl="0">
              <a:lnSpc>
                <a:spcPct val="100000"/>
              </a:lnSpc>
              <a:spcBef>
                <a:spcPts val="320"/>
              </a:spcBef>
              <a:buClr>
                <a:schemeClr val="lt1"/>
              </a:buClr>
              <a:buFont typeface="Calibri"/>
              <a:buNone/>
              <a:defRPr sz="1600" b="1" i="0" u="none" strike="noStrike" cap="none">
                <a:solidFill>
                  <a:schemeClr val="bg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84146" algn="l" rtl="0">
              <a:lnSpc>
                <a:spcPct val="100000"/>
              </a:lnSpc>
              <a:spcBef>
                <a:spcPts val="320"/>
              </a:spcBef>
              <a:buClr>
                <a:srgbClr val="404041"/>
              </a:buClr>
              <a:buSzPct val="100000"/>
              <a:buFont typeface="Noto Sans Symbols"/>
              <a:buChar char="▪"/>
              <a:defRPr sz="1600" b="0" i="0" u="none" strike="noStrike" cap="none">
                <a:solidFill>
                  <a:srgbClr val="404041"/>
                </a:solidFill>
                <a:latin typeface="Calibri"/>
                <a:ea typeface="Calibri"/>
                <a:cs typeface="Calibri"/>
                <a:sym typeface="Calibri"/>
              </a:defRPr>
            </a:lvl2pPr>
            <a:lvl3pPr marL="1142971" marR="0" lvl="2"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3pPr>
            <a:lvl4pPr marL="1600160" marR="0" lvl="3"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4pPr>
            <a:lvl5pPr marL="2057349" marR="0" lvl="4"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Tree>
    <p:extLst>
      <p:ext uri="{BB962C8B-B14F-4D97-AF65-F5344CB8AC3E}">
        <p14:creationId xmlns:p14="http://schemas.microsoft.com/office/powerpoint/2010/main" val="1144527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wo Column+image">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04800" y="274637"/>
            <a:ext cx="11582400" cy="563563"/>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4800" b="0" i="0" u="none" strike="noStrike" cap="none">
                <a:solidFill>
                  <a:schemeClr val="tx2"/>
                </a:solidFill>
                <a:latin typeface="Nexa" panose="02000000000000000000" pitchFamily="2" charset="77"/>
                <a:ea typeface="Nexa" panose="02000000000000000000" pitchFamily="2" charset="77"/>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48" name="Shape 48"/>
          <p:cNvSpPr txBox="1">
            <a:spLocks noGrp="1"/>
          </p:cNvSpPr>
          <p:nvPr>
            <p:ph type="body" idx="1"/>
          </p:nvPr>
        </p:nvSpPr>
        <p:spPr>
          <a:xfrm>
            <a:off x="6197600" y="1828800"/>
            <a:ext cx="5689600" cy="4140200"/>
          </a:xfrm>
          <a:prstGeom prst="rect">
            <a:avLst/>
          </a:prstGeom>
          <a:noFill/>
          <a:ln>
            <a:noFill/>
          </a:ln>
        </p:spPr>
        <p:txBody>
          <a:bodyPr lIns="91425" tIns="91425" rIns="91425" bIns="91425" anchor="t" anchorCtr="0"/>
          <a:lstStyle>
            <a:lvl1pPr marL="0" marR="0" lvl="0" indent="0" algn="l" rtl="0">
              <a:lnSpc>
                <a:spcPct val="100000"/>
              </a:lnSpc>
              <a:spcBef>
                <a:spcPts val="400"/>
              </a:spcBef>
              <a:buClr>
                <a:srgbClr val="404041"/>
              </a:buClr>
              <a:buFont typeface="Calibri"/>
              <a:buNone/>
              <a:defRPr sz="2133"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58747" algn="l" rtl="0">
              <a:lnSpc>
                <a:spcPct val="100000"/>
              </a:lnSpc>
              <a:spcBef>
                <a:spcPts val="400"/>
              </a:spcBef>
              <a:buClr>
                <a:srgbClr val="404041"/>
              </a:buClr>
              <a:buSzPct val="100000"/>
              <a:buFont typeface="Noto Sans Symbols"/>
              <a:buChar char="▪"/>
              <a:defRPr sz="2000" b="0" i="0" u="none" strike="noStrike" cap="none">
                <a:solidFill>
                  <a:srgbClr val="404041"/>
                </a:solidFill>
                <a:latin typeface="Calibri"/>
                <a:ea typeface="Calibri"/>
                <a:cs typeface="Calibri"/>
                <a:sym typeface="Calibri"/>
              </a:defRPr>
            </a:lvl2pPr>
            <a:lvl3pPr marL="1142971" marR="0" lvl="2" indent="-114297" algn="l" rtl="0">
              <a:lnSpc>
                <a:spcPct val="100000"/>
              </a:lnSpc>
              <a:spcBef>
                <a:spcPts val="360"/>
              </a:spcBef>
              <a:buClr>
                <a:srgbClr val="404041"/>
              </a:buClr>
              <a:buSzPct val="100000"/>
              <a:buFont typeface="Arial"/>
              <a:buChar char="•"/>
              <a:defRPr sz="1800" b="0" i="0" u="none" strike="noStrike" cap="none">
                <a:solidFill>
                  <a:srgbClr val="404041"/>
                </a:solidFill>
                <a:latin typeface="Calibri"/>
                <a:ea typeface="Calibri"/>
                <a:cs typeface="Calibri"/>
                <a:sym typeface="Calibri"/>
              </a:defRPr>
            </a:lvl3pPr>
            <a:lvl4pPr marL="1600160" marR="0" lvl="3" indent="-114297" algn="l" rtl="0">
              <a:lnSpc>
                <a:spcPct val="100000"/>
              </a:lnSpc>
              <a:spcBef>
                <a:spcPts val="360"/>
              </a:spcBef>
              <a:buClr>
                <a:srgbClr val="404041"/>
              </a:buClr>
              <a:buSzPct val="100000"/>
              <a:buFont typeface="Arial"/>
              <a:buChar char="–"/>
              <a:defRPr sz="1800" b="0" i="0" u="none" strike="noStrike" cap="none">
                <a:solidFill>
                  <a:srgbClr val="404041"/>
                </a:solidFill>
                <a:latin typeface="Calibri"/>
                <a:ea typeface="Calibri"/>
                <a:cs typeface="Calibri"/>
                <a:sym typeface="Calibri"/>
              </a:defRPr>
            </a:lvl4pPr>
            <a:lvl5pPr marL="2057349" marR="0" lvl="4" indent="-114297" algn="l" rtl="0">
              <a:lnSpc>
                <a:spcPct val="100000"/>
              </a:lnSpc>
              <a:spcBef>
                <a:spcPts val="360"/>
              </a:spcBef>
              <a:buClr>
                <a:srgbClr val="404041"/>
              </a:buClr>
              <a:buSzPct val="100000"/>
              <a:buFont typeface="Arial"/>
              <a:buChar char="»"/>
              <a:defRPr sz="1800" b="0" i="0" u="none" strike="noStrike" cap="none">
                <a:solidFill>
                  <a:srgbClr val="404041"/>
                </a:solidFill>
                <a:latin typeface="Calibri"/>
                <a:ea typeface="Calibri"/>
                <a:cs typeface="Calibri"/>
                <a:sym typeface="Calibri"/>
              </a:defRPr>
            </a:lvl5pPr>
            <a:lvl6pPr marL="2514537" marR="0" lvl="5" indent="-114297"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726" marR="0" lvl="6" indent="-114297"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8914" marR="0" lvl="7" indent="-114297"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103" marR="0" lvl="8" indent="-114297"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52" name="Shape 52"/>
          <p:cNvSpPr txBox="1">
            <a:spLocks noGrp="1"/>
          </p:cNvSpPr>
          <p:nvPr>
            <p:ph type="body" idx="2" hasCustomPrompt="1"/>
          </p:nvPr>
        </p:nvSpPr>
        <p:spPr>
          <a:xfrm>
            <a:off x="304800" y="838200"/>
            <a:ext cx="11582400" cy="381000"/>
          </a:xfrm>
          <a:prstGeom prst="rect">
            <a:avLst/>
          </a:prstGeom>
          <a:noFill/>
          <a:ln>
            <a:noFill/>
          </a:ln>
        </p:spPr>
        <p:txBody>
          <a:bodyPr lIns="91425" tIns="91425" rIns="91425" bIns="91425" anchor="t" anchorCtr="0"/>
          <a:lstStyle>
            <a:lvl1pPr marL="0" marR="0" lvl="0" indent="0" algn="l" rtl="0">
              <a:lnSpc>
                <a:spcPct val="100000"/>
              </a:lnSpc>
              <a:spcBef>
                <a:spcPts val="320"/>
              </a:spcBef>
              <a:buClr>
                <a:srgbClr val="404041"/>
              </a:buClr>
              <a:buFont typeface="Calibri"/>
              <a:buNone/>
              <a:defRPr sz="2133"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84146" algn="l" rtl="0">
              <a:lnSpc>
                <a:spcPct val="100000"/>
              </a:lnSpc>
              <a:spcBef>
                <a:spcPts val="320"/>
              </a:spcBef>
              <a:buClr>
                <a:srgbClr val="404041"/>
              </a:buClr>
              <a:buSzPct val="100000"/>
              <a:buFont typeface="Noto Sans Symbols"/>
              <a:buChar char="▪"/>
              <a:defRPr sz="1600" b="0" i="0" u="none" strike="noStrike" cap="none">
                <a:solidFill>
                  <a:srgbClr val="404041"/>
                </a:solidFill>
                <a:latin typeface="Calibri"/>
                <a:ea typeface="Calibri"/>
                <a:cs typeface="Calibri"/>
                <a:sym typeface="Calibri"/>
              </a:defRPr>
            </a:lvl2pPr>
            <a:lvl3pPr marL="1142971" marR="0" lvl="2"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3pPr>
            <a:lvl4pPr marL="1600160" marR="0" lvl="3"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4pPr>
            <a:lvl5pPr marL="2057349" marR="0" lvl="4"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dirty="0"/>
              <a:t>CLICK TO EDIT MASTER TEXT STYLES</a:t>
            </a:r>
          </a:p>
        </p:txBody>
      </p:sp>
      <p:sp>
        <p:nvSpPr>
          <p:cNvPr id="53" name="Shape 53"/>
          <p:cNvSpPr>
            <a:spLocks noGrp="1"/>
          </p:cNvSpPr>
          <p:nvPr>
            <p:ph type="pic" idx="3"/>
          </p:nvPr>
        </p:nvSpPr>
        <p:spPr>
          <a:xfrm>
            <a:off x="304801" y="1828800"/>
            <a:ext cx="5689600" cy="4140200"/>
          </a:xfrm>
          <a:prstGeom prst="rect">
            <a:avLst/>
          </a:prstGeom>
          <a:noFill/>
          <a:ln>
            <a:noFill/>
          </a:ln>
        </p:spPr>
        <p:txBody>
          <a:bodyPr lIns="91425" tIns="91425" rIns="91425" bIns="91425" anchor="t" anchorCtr="0"/>
          <a:lstStyle>
            <a:lvl1pPr marL="0" marR="0" lvl="0" indent="0" algn="l" rtl="0">
              <a:lnSpc>
                <a:spcPct val="100000"/>
              </a:lnSpc>
              <a:spcBef>
                <a:spcPts val="640"/>
              </a:spcBef>
              <a:buClr>
                <a:srgbClr val="404041"/>
              </a:buClr>
              <a:buFont typeface="Calibri"/>
              <a:buNone/>
              <a:defRPr sz="3200"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07948"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2971" marR="0" lvl="2" indent="-76198"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r>
              <a:rPr lang="en-US"/>
              <a:t>Click icon to add picture</a:t>
            </a:r>
            <a:endParaRPr dirty="0"/>
          </a:p>
        </p:txBody>
      </p:sp>
    </p:spTree>
    <p:extLst>
      <p:ext uri="{BB962C8B-B14F-4D97-AF65-F5344CB8AC3E}">
        <p14:creationId xmlns:p14="http://schemas.microsoft.com/office/powerpoint/2010/main" val="101342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3columns">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609600" y="274637"/>
            <a:ext cx="10972800" cy="563563"/>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4800" b="0" i="0" u="none" strike="noStrike" cap="none">
                <a:solidFill>
                  <a:schemeClr val="tx2"/>
                </a:solidFill>
                <a:latin typeface="Nexa" panose="02000000000000000000" pitchFamily="2" charset="77"/>
                <a:ea typeface="Nexa" panose="02000000000000000000" pitchFamily="2" charset="77"/>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63" name="Shape 63"/>
          <p:cNvSpPr txBox="1">
            <a:spLocks noGrp="1"/>
          </p:cNvSpPr>
          <p:nvPr>
            <p:ph type="body" idx="1"/>
          </p:nvPr>
        </p:nvSpPr>
        <p:spPr>
          <a:xfrm>
            <a:off x="609600" y="3962401"/>
            <a:ext cx="3457275" cy="913700"/>
          </a:xfrm>
          <a:prstGeom prst="rect">
            <a:avLst/>
          </a:prstGeom>
          <a:noFill/>
          <a:ln>
            <a:noFill/>
          </a:ln>
        </p:spPr>
        <p:txBody>
          <a:bodyPr lIns="91425" tIns="91425" rIns="91425" bIns="91425" anchor="t" anchorCtr="0"/>
          <a:lstStyle>
            <a:lvl1pPr marL="0" marR="0" lvl="0" indent="0" algn="l" rtl="0">
              <a:lnSpc>
                <a:spcPct val="100000"/>
              </a:lnSpc>
              <a:spcBef>
                <a:spcPts val="360"/>
              </a:spcBef>
              <a:buClr>
                <a:srgbClr val="0072B1"/>
              </a:buClr>
              <a:buFont typeface="Calibri"/>
              <a:buNone/>
              <a:defRPr sz="1800" b="1"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457189" marR="0" lvl="1" indent="0" algn="l" rtl="0">
              <a:lnSpc>
                <a:spcPct val="100000"/>
              </a:lnSpc>
              <a:spcBef>
                <a:spcPts val="400"/>
              </a:spcBef>
              <a:buClr>
                <a:srgbClr val="404041"/>
              </a:buClr>
              <a:buFont typeface="Noto Sans Symbols"/>
              <a:buNone/>
              <a:defRPr sz="2000" b="1" i="0" u="none" strike="noStrike" cap="none">
                <a:solidFill>
                  <a:srgbClr val="404041"/>
                </a:solidFill>
                <a:latin typeface="Calibri"/>
                <a:ea typeface="Calibri"/>
                <a:cs typeface="Calibri"/>
                <a:sym typeface="Calibri"/>
              </a:defRPr>
            </a:lvl2pPr>
            <a:lvl3pPr marL="914377" marR="0" lvl="2" indent="0" algn="l" rtl="0">
              <a:lnSpc>
                <a:spcPct val="100000"/>
              </a:lnSpc>
              <a:spcBef>
                <a:spcPts val="360"/>
              </a:spcBef>
              <a:buClr>
                <a:srgbClr val="404041"/>
              </a:buClr>
              <a:buFont typeface="Arial"/>
              <a:buNone/>
              <a:defRPr sz="1800" b="1" i="0" u="none" strike="noStrike" cap="none">
                <a:solidFill>
                  <a:srgbClr val="404041"/>
                </a:solidFill>
                <a:latin typeface="Calibri"/>
                <a:ea typeface="Calibri"/>
                <a:cs typeface="Calibri"/>
                <a:sym typeface="Calibri"/>
              </a:defRPr>
            </a:lvl3pPr>
            <a:lvl4pPr marL="1371566" marR="0" lvl="3" indent="0" algn="l" rtl="0">
              <a:lnSpc>
                <a:spcPct val="100000"/>
              </a:lnSpc>
              <a:spcBef>
                <a:spcPts val="320"/>
              </a:spcBef>
              <a:buClr>
                <a:srgbClr val="404041"/>
              </a:buClr>
              <a:buFont typeface="Arial"/>
              <a:buNone/>
              <a:defRPr sz="1600" b="1" i="0" u="none" strike="noStrike" cap="none">
                <a:solidFill>
                  <a:srgbClr val="404041"/>
                </a:solidFill>
                <a:latin typeface="Calibri"/>
                <a:ea typeface="Calibri"/>
                <a:cs typeface="Calibri"/>
                <a:sym typeface="Calibri"/>
              </a:defRPr>
            </a:lvl4pPr>
            <a:lvl5pPr marL="1828754" marR="0" lvl="4" indent="0" algn="l" rtl="0">
              <a:lnSpc>
                <a:spcPct val="100000"/>
              </a:lnSpc>
              <a:spcBef>
                <a:spcPts val="320"/>
              </a:spcBef>
              <a:buClr>
                <a:srgbClr val="404041"/>
              </a:buClr>
              <a:buFont typeface="Arial"/>
              <a:buNone/>
              <a:defRPr sz="1600" b="1" i="0" u="none" strike="noStrike" cap="none">
                <a:solidFill>
                  <a:srgbClr val="404041"/>
                </a:solidFill>
                <a:latin typeface="Calibri"/>
                <a:ea typeface="Calibri"/>
                <a:cs typeface="Calibri"/>
                <a:sym typeface="Calibri"/>
              </a:defRPr>
            </a:lvl5pPr>
            <a:lvl6pPr marL="2285943"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131"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32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509"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64" name="Shape 64"/>
          <p:cNvSpPr txBox="1">
            <a:spLocks noGrp="1"/>
          </p:cNvSpPr>
          <p:nvPr>
            <p:ph type="body" idx="2"/>
          </p:nvPr>
        </p:nvSpPr>
        <p:spPr>
          <a:xfrm>
            <a:off x="609600" y="4800601"/>
            <a:ext cx="3457275" cy="1676401"/>
          </a:xfrm>
          <a:prstGeom prst="rect">
            <a:avLst/>
          </a:prstGeom>
          <a:noFill/>
          <a:ln>
            <a:noFill/>
          </a:ln>
        </p:spPr>
        <p:txBody>
          <a:bodyPr lIns="91425" tIns="91425" rIns="91425" bIns="91425" anchor="t" anchorCtr="0"/>
          <a:lstStyle>
            <a:lvl1pPr marL="0" marR="0" lvl="0" indent="0" algn="l" rtl="0">
              <a:lnSpc>
                <a:spcPct val="100000"/>
              </a:lnSpc>
              <a:spcBef>
                <a:spcPts val="320"/>
              </a:spcBef>
              <a:buClr>
                <a:srgbClr val="404041"/>
              </a:buClr>
              <a:buFont typeface="Calibri"/>
              <a:buNone/>
              <a:defRPr sz="1600"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84146" algn="l" rtl="0">
              <a:lnSpc>
                <a:spcPct val="100000"/>
              </a:lnSpc>
              <a:spcBef>
                <a:spcPts val="320"/>
              </a:spcBef>
              <a:buClr>
                <a:srgbClr val="404041"/>
              </a:buClr>
              <a:buSzPct val="100000"/>
              <a:buFont typeface="Noto Sans Symbols"/>
              <a:buChar char="▪"/>
              <a:defRPr sz="1600" b="0" i="0" u="none" strike="noStrike" cap="none">
                <a:solidFill>
                  <a:srgbClr val="404041"/>
                </a:solidFill>
                <a:latin typeface="Calibri"/>
                <a:ea typeface="Calibri"/>
                <a:cs typeface="Calibri"/>
                <a:sym typeface="Calibri"/>
              </a:defRPr>
            </a:lvl2pPr>
            <a:lvl3pPr marL="1142971" marR="0" lvl="2"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3pPr>
            <a:lvl4pPr marL="1600160" marR="0" lvl="3"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4pPr>
            <a:lvl5pPr marL="2057349" marR="0" lvl="4"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5pPr>
            <a:lvl6pPr marL="2514537" marR="0" lvl="5"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726" marR="0" lvl="6"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8914" marR="0" lvl="7"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103" marR="0" lvl="8"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65" name="Shape 65"/>
          <p:cNvSpPr txBox="1">
            <a:spLocks noGrp="1"/>
          </p:cNvSpPr>
          <p:nvPr>
            <p:ph type="body" idx="3"/>
          </p:nvPr>
        </p:nvSpPr>
        <p:spPr>
          <a:xfrm>
            <a:off x="4368802" y="3962401"/>
            <a:ext cx="3458633" cy="913700"/>
          </a:xfrm>
          <a:prstGeom prst="rect">
            <a:avLst/>
          </a:prstGeom>
          <a:noFill/>
          <a:ln>
            <a:noFill/>
          </a:ln>
        </p:spPr>
        <p:txBody>
          <a:bodyPr lIns="91425" tIns="91425" rIns="91425" bIns="91425" anchor="t" anchorCtr="0"/>
          <a:lstStyle>
            <a:lvl1pPr marL="0" marR="0" lvl="0" indent="0" algn="l" rtl="0">
              <a:lnSpc>
                <a:spcPct val="100000"/>
              </a:lnSpc>
              <a:spcBef>
                <a:spcPts val="360"/>
              </a:spcBef>
              <a:buClr>
                <a:srgbClr val="0072B1"/>
              </a:buClr>
              <a:buFont typeface="Calibri"/>
              <a:buNone/>
              <a:defRPr sz="1800" b="1"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457189" marR="0" lvl="1" indent="0" algn="l" rtl="0">
              <a:lnSpc>
                <a:spcPct val="100000"/>
              </a:lnSpc>
              <a:spcBef>
                <a:spcPts val="400"/>
              </a:spcBef>
              <a:buClr>
                <a:srgbClr val="404041"/>
              </a:buClr>
              <a:buFont typeface="Noto Sans Symbols"/>
              <a:buNone/>
              <a:defRPr sz="2000" b="1" i="0" u="none" strike="noStrike" cap="none">
                <a:solidFill>
                  <a:srgbClr val="404041"/>
                </a:solidFill>
                <a:latin typeface="Calibri"/>
                <a:ea typeface="Calibri"/>
                <a:cs typeface="Calibri"/>
                <a:sym typeface="Calibri"/>
              </a:defRPr>
            </a:lvl2pPr>
            <a:lvl3pPr marL="914377" marR="0" lvl="2" indent="0" algn="l" rtl="0">
              <a:lnSpc>
                <a:spcPct val="100000"/>
              </a:lnSpc>
              <a:spcBef>
                <a:spcPts val="360"/>
              </a:spcBef>
              <a:buClr>
                <a:srgbClr val="404041"/>
              </a:buClr>
              <a:buFont typeface="Arial"/>
              <a:buNone/>
              <a:defRPr sz="1800" b="1" i="0" u="none" strike="noStrike" cap="none">
                <a:solidFill>
                  <a:srgbClr val="404041"/>
                </a:solidFill>
                <a:latin typeface="Calibri"/>
                <a:ea typeface="Calibri"/>
                <a:cs typeface="Calibri"/>
                <a:sym typeface="Calibri"/>
              </a:defRPr>
            </a:lvl3pPr>
            <a:lvl4pPr marL="1371566" marR="0" lvl="3" indent="0" algn="l" rtl="0">
              <a:lnSpc>
                <a:spcPct val="100000"/>
              </a:lnSpc>
              <a:spcBef>
                <a:spcPts val="320"/>
              </a:spcBef>
              <a:buClr>
                <a:srgbClr val="404041"/>
              </a:buClr>
              <a:buFont typeface="Arial"/>
              <a:buNone/>
              <a:defRPr sz="1600" b="1" i="0" u="none" strike="noStrike" cap="none">
                <a:solidFill>
                  <a:srgbClr val="404041"/>
                </a:solidFill>
                <a:latin typeface="Calibri"/>
                <a:ea typeface="Calibri"/>
                <a:cs typeface="Calibri"/>
                <a:sym typeface="Calibri"/>
              </a:defRPr>
            </a:lvl4pPr>
            <a:lvl5pPr marL="1828754" marR="0" lvl="4" indent="0" algn="l" rtl="0">
              <a:lnSpc>
                <a:spcPct val="100000"/>
              </a:lnSpc>
              <a:spcBef>
                <a:spcPts val="320"/>
              </a:spcBef>
              <a:buClr>
                <a:srgbClr val="404041"/>
              </a:buClr>
              <a:buFont typeface="Arial"/>
              <a:buNone/>
              <a:defRPr sz="1600" b="1" i="0" u="none" strike="noStrike" cap="none">
                <a:solidFill>
                  <a:srgbClr val="404041"/>
                </a:solidFill>
                <a:latin typeface="Calibri"/>
                <a:ea typeface="Calibri"/>
                <a:cs typeface="Calibri"/>
                <a:sym typeface="Calibri"/>
              </a:defRPr>
            </a:lvl5pPr>
            <a:lvl6pPr marL="2285943"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131"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32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509"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66" name="Shape 66"/>
          <p:cNvSpPr txBox="1">
            <a:spLocks noGrp="1"/>
          </p:cNvSpPr>
          <p:nvPr>
            <p:ph type="body" idx="4"/>
          </p:nvPr>
        </p:nvSpPr>
        <p:spPr>
          <a:xfrm>
            <a:off x="4368802" y="4800601"/>
            <a:ext cx="3458633" cy="1676401"/>
          </a:xfrm>
          <a:prstGeom prst="rect">
            <a:avLst/>
          </a:prstGeom>
          <a:noFill/>
          <a:ln>
            <a:noFill/>
          </a:ln>
        </p:spPr>
        <p:txBody>
          <a:bodyPr lIns="91425" tIns="91425" rIns="91425" bIns="91425" anchor="t" anchorCtr="0"/>
          <a:lstStyle>
            <a:lvl1pPr marL="0" marR="0" lvl="0" indent="0" algn="l" rtl="0">
              <a:lnSpc>
                <a:spcPct val="100000"/>
              </a:lnSpc>
              <a:spcBef>
                <a:spcPts val="320"/>
              </a:spcBef>
              <a:buClr>
                <a:srgbClr val="404041"/>
              </a:buClr>
              <a:buFont typeface="Calibri"/>
              <a:buNone/>
              <a:defRPr sz="1600"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84146" algn="l" rtl="0">
              <a:lnSpc>
                <a:spcPct val="100000"/>
              </a:lnSpc>
              <a:spcBef>
                <a:spcPts val="320"/>
              </a:spcBef>
              <a:buClr>
                <a:srgbClr val="404041"/>
              </a:buClr>
              <a:buSzPct val="100000"/>
              <a:buFont typeface="Noto Sans Symbols"/>
              <a:buChar char="▪"/>
              <a:defRPr sz="1600" b="0" i="0" u="none" strike="noStrike" cap="none">
                <a:solidFill>
                  <a:srgbClr val="404041"/>
                </a:solidFill>
                <a:latin typeface="Calibri"/>
                <a:ea typeface="Calibri"/>
                <a:cs typeface="Calibri"/>
                <a:sym typeface="Calibri"/>
              </a:defRPr>
            </a:lvl2pPr>
            <a:lvl3pPr marL="1142971" marR="0" lvl="2"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3pPr>
            <a:lvl4pPr marL="1600160" marR="0" lvl="3"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4pPr>
            <a:lvl5pPr marL="2057349" marR="0" lvl="4"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5pPr>
            <a:lvl6pPr marL="2514537" marR="0" lvl="5"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726" marR="0" lvl="6"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8914" marR="0" lvl="7"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103" marR="0" lvl="8"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70" name="Shape 70"/>
          <p:cNvSpPr txBox="1">
            <a:spLocks noGrp="1"/>
          </p:cNvSpPr>
          <p:nvPr>
            <p:ph type="body" idx="5" hasCustomPrompt="1"/>
          </p:nvPr>
        </p:nvSpPr>
        <p:spPr>
          <a:xfrm>
            <a:off x="609600" y="838200"/>
            <a:ext cx="10972800" cy="381000"/>
          </a:xfrm>
          <a:prstGeom prst="rect">
            <a:avLst/>
          </a:prstGeom>
          <a:noFill/>
          <a:ln>
            <a:noFill/>
          </a:ln>
        </p:spPr>
        <p:txBody>
          <a:bodyPr lIns="91425" tIns="91425" rIns="91425" bIns="91425" anchor="t" anchorCtr="0"/>
          <a:lstStyle>
            <a:lvl1pPr marL="0" marR="0" lvl="0" indent="0" algn="l" rtl="0">
              <a:lnSpc>
                <a:spcPct val="100000"/>
              </a:lnSpc>
              <a:spcBef>
                <a:spcPts val="320"/>
              </a:spcBef>
              <a:spcAft>
                <a:spcPts val="0"/>
              </a:spcAft>
              <a:buClr>
                <a:srgbClr val="404041"/>
              </a:buClr>
              <a:buFont typeface="Arial"/>
              <a:buNone/>
              <a:defRPr sz="2133"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84146" algn="l" rtl="0">
              <a:lnSpc>
                <a:spcPct val="100000"/>
              </a:lnSpc>
              <a:spcBef>
                <a:spcPts val="320"/>
              </a:spcBef>
              <a:buClr>
                <a:srgbClr val="404041"/>
              </a:buClr>
              <a:buSzPct val="100000"/>
              <a:buFont typeface="Noto Sans Symbols"/>
              <a:buChar char="▪"/>
              <a:defRPr sz="1600" b="0" i="0" u="none" strike="noStrike" cap="none">
                <a:solidFill>
                  <a:srgbClr val="404041"/>
                </a:solidFill>
                <a:latin typeface="Calibri"/>
                <a:ea typeface="Calibri"/>
                <a:cs typeface="Calibri"/>
                <a:sym typeface="Calibri"/>
              </a:defRPr>
            </a:lvl2pPr>
            <a:lvl3pPr marL="1142971" marR="0" lvl="2"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3pPr>
            <a:lvl4pPr marL="1600160" marR="0" lvl="3"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4pPr>
            <a:lvl5pPr marL="2057349" marR="0" lvl="4"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dirty="0"/>
              <a:t>CLICK TO EDIT MASTER TEXT STYLES</a:t>
            </a:r>
          </a:p>
        </p:txBody>
      </p:sp>
      <p:sp>
        <p:nvSpPr>
          <p:cNvPr id="71" name="Shape 71"/>
          <p:cNvSpPr txBox="1">
            <a:spLocks noGrp="1"/>
          </p:cNvSpPr>
          <p:nvPr>
            <p:ph type="body" idx="6"/>
          </p:nvPr>
        </p:nvSpPr>
        <p:spPr>
          <a:xfrm>
            <a:off x="8128002" y="3962401"/>
            <a:ext cx="3458633" cy="913700"/>
          </a:xfrm>
          <a:prstGeom prst="rect">
            <a:avLst/>
          </a:prstGeom>
          <a:noFill/>
          <a:ln>
            <a:noFill/>
          </a:ln>
        </p:spPr>
        <p:txBody>
          <a:bodyPr lIns="91425" tIns="91425" rIns="91425" bIns="91425" anchor="t" anchorCtr="0"/>
          <a:lstStyle>
            <a:lvl1pPr marL="0" marR="0" lvl="0" indent="0" algn="l" rtl="0">
              <a:lnSpc>
                <a:spcPct val="100000"/>
              </a:lnSpc>
              <a:spcBef>
                <a:spcPts val="360"/>
              </a:spcBef>
              <a:buClr>
                <a:srgbClr val="0072B1"/>
              </a:buClr>
              <a:buFont typeface="Calibri"/>
              <a:buNone/>
              <a:defRPr sz="1800" b="1"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457189" marR="0" lvl="1" indent="0" algn="l" rtl="0">
              <a:lnSpc>
                <a:spcPct val="100000"/>
              </a:lnSpc>
              <a:spcBef>
                <a:spcPts val="400"/>
              </a:spcBef>
              <a:buClr>
                <a:srgbClr val="404041"/>
              </a:buClr>
              <a:buFont typeface="Noto Sans Symbols"/>
              <a:buNone/>
              <a:defRPr sz="2000" b="1" i="0" u="none" strike="noStrike" cap="none">
                <a:solidFill>
                  <a:srgbClr val="404041"/>
                </a:solidFill>
                <a:latin typeface="Calibri"/>
                <a:ea typeface="Calibri"/>
                <a:cs typeface="Calibri"/>
                <a:sym typeface="Calibri"/>
              </a:defRPr>
            </a:lvl2pPr>
            <a:lvl3pPr marL="914377" marR="0" lvl="2" indent="0" algn="l" rtl="0">
              <a:lnSpc>
                <a:spcPct val="100000"/>
              </a:lnSpc>
              <a:spcBef>
                <a:spcPts val="360"/>
              </a:spcBef>
              <a:buClr>
                <a:srgbClr val="404041"/>
              </a:buClr>
              <a:buFont typeface="Arial"/>
              <a:buNone/>
              <a:defRPr sz="1800" b="1" i="0" u="none" strike="noStrike" cap="none">
                <a:solidFill>
                  <a:srgbClr val="404041"/>
                </a:solidFill>
                <a:latin typeface="Calibri"/>
                <a:ea typeface="Calibri"/>
                <a:cs typeface="Calibri"/>
                <a:sym typeface="Calibri"/>
              </a:defRPr>
            </a:lvl3pPr>
            <a:lvl4pPr marL="1371566" marR="0" lvl="3" indent="0" algn="l" rtl="0">
              <a:lnSpc>
                <a:spcPct val="100000"/>
              </a:lnSpc>
              <a:spcBef>
                <a:spcPts val="320"/>
              </a:spcBef>
              <a:buClr>
                <a:srgbClr val="404041"/>
              </a:buClr>
              <a:buFont typeface="Arial"/>
              <a:buNone/>
              <a:defRPr sz="1600" b="1" i="0" u="none" strike="noStrike" cap="none">
                <a:solidFill>
                  <a:srgbClr val="404041"/>
                </a:solidFill>
                <a:latin typeface="Calibri"/>
                <a:ea typeface="Calibri"/>
                <a:cs typeface="Calibri"/>
                <a:sym typeface="Calibri"/>
              </a:defRPr>
            </a:lvl4pPr>
            <a:lvl5pPr marL="1828754" marR="0" lvl="4" indent="0" algn="l" rtl="0">
              <a:lnSpc>
                <a:spcPct val="100000"/>
              </a:lnSpc>
              <a:spcBef>
                <a:spcPts val="320"/>
              </a:spcBef>
              <a:buClr>
                <a:srgbClr val="404041"/>
              </a:buClr>
              <a:buFont typeface="Arial"/>
              <a:buNone/>
              <a:defRPr sz="1600" b="1" i="0" u="none" strike="noStrike" cap="none">
                <a:solidFill>
                  <a:srgbClr val="404041"/>
                </a:solidFill>
                <a:latin typeface="Calibri"/>
                <a:ea typeface="Calibri"/>
                <a:cs typeface="Calibri"/>
                <a:sym typeface="Calibri"/>
              </a:defRPr>
            </a:lvl5pPr>
            <a:lvl6pPr marL="2285943"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131"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32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509"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72" name="Shape 72"/>
          <p:cNvSpPr txBox="1">
            <a:spLocks noGrp="1"/>
          </p:cNvSpPr>
          <p:nvPr>
            <p:ph type="body" idx="7"/>
          </p:nvPr>
        </p:nvSpPr>
        <p:spPr>
          <a:xfrm>
            <a:off x="8128002" y="4800602"/>
            <a:ext cx="3458633" cy="1676399"/>
          </a:xfrm>
          <a:prstGeom prst="rect">
            <a:avLst/>
          </a:prstGeom>
          <a:noFill/>
          <a:ln>
            <a:noFill/>
          </a:ln>
        </p:spPr>
        <p:txBody>
          <a:bodyPr lIns="91425" tIns="91425" rIns="91425" bIns="91425" anchor="t" anchorCtr="0"/>
          <a:lstStyle>
            <a:lvl1pPr marL="0" marR="0" lvl="0" indent="0" algn="l" rtl="0">
              <a:lnSpc>
                <a:spcPct val="100000"/>
              </a:lnSpc>
              <a:spcBef>
                <a:spcPts val="320"/>
              </a:spcBef>
              <a:buClr>
                <a:srgbClr val="404041"/>
              </a:buClr>
              <a:buFont typeface="Calibri"/>
              <a:buNone/>
              <a:defRPr sz="1600"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84146" algn="l" rtl="0">
              <a:lnSpc>
                <a:spcPct val="100000"/>
              </a:lnSpc>
              <a:spcBef>
                <a:spcPts val="320"/>
              </a:spcBef>
              <a:buClr>
                <a:srgbClr val="404041"/>
              </a:buClr>
              <a:buSzPct val="100000"/>
              <a:buFont typeface="Noto Sans Symbols"/>
              <a:buChar char="▪"/>
              <a:defRPr sz="1600" b="0" i="0" u="none" strike="noStrike" cap="none">
                <a:solidFill>
                  <a:srgbClr val="404041"/>
                </a:solidFill>
                <a:latin typeface="Calibri"/>
                <a:ea typeface="Calibri"/>
                <a:cs typeface="Calibri"/>
                <a:sym typeface="Calibri"/>
              </a:defRPr>
            </a:lvl2pPr>
            <a:lvl3pPr marL="1142971" marR="0" lvl="2"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3pPr>
            <a:lvl4pPr marL="1600160" marR="0" lvl="3"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4pPr>
            <a:lvl5pPr marL="2057349" marR="0" lvl="4" indent="-126997" algn="l" rtl="0">
              <a:lnSpc>
                <a:spcPct val="100000"/>
              </a:lnSpc>
              <a:spcBef>
                <a:spcPts val="320"/>
              </a:spcBef>
              <a:buClr>
                <a:srgbClr val="404041"/>
              </a:buClr>
              <a:buSzPct val="100000"/>
              <a:buFont typeface="Arial"/>
              <a:buChar char="»"/>
              <a:defRPr sz="1600" b="0" i="0" u="none" strike="noStrike" cap="none">
                <a:solidFill>
                  <a:srgbClr val="404041"/>
                </a:solidFill>
                <a:latin typeface="Calibri"/>
                <a:ea typeface="Calibri"/>
                <a:cs typeface="Calibri"/>
                <a:sym typeface="Calibri"/>
              </a:defRPr>
            </a:lvl5pPr>
            <a:lvl6pPr marL="2514537" marR="0" lvl="5"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726" marR="0" lvl="6"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8914" marR="0" lvl="7"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103" marR="0" lvl="8" indent="-126997"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73" name="Shape 73"/>
          <p:cNvSpPr>
            <a:spLocks noGrp="1"/>
          </p:cNvSpPr>
          <p:nvPr>
            <p:ph type="pic" idx="8"/>
          </p:nvPr>
        </p:nvSpPr>
        <p:spPr>
          <a:xfrm>
            <a:off x="609600" y="1828800"/>
            <a:ext cx="3454400" cy="2057400"/>
          </a:xfrm>
          <a:prstGeom prst="rect">
            <a:avLst/>
          </a:prstGeom>
          <a:noFill/>
          <a:ln>
            <a:noFill/>
          </a:ln>
        </p:spPr>
        <p:txBody>
          <a:bodyPr lIns="91425" tIns="91425" rIns="91425" bIns="91425" anchor="t" anchorCtr="0"/>
          <a:lstStyle>
            <a:lvl1pPr marL="0" marR="0" lvl="0" indent="0" algn="l" rtl="0">
              <a:lnSpc>
                <a:spcPct val="100000"/>
              </a:lnSpc>
              <a:spcBef>
                <a:spcPts val="440"/>
              </a:spcBef>
              <a:buClr>
                <a:srgbClr val="404041"/>
              </a:buClr>
              <a:buFont typeface="Calibri"/>
              <a:buNone/>
              <a:defRPr sz="2200"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07948"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2971" marR="0" lvl="2" indent="-76198"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r>
              <a:rPr lang="en-US"/>
              <a:t>Click icon to add picture</a:t>
            </a:r>
            <a:endParaRPr/>
          </a:p>
        </p:txBody>
      </p:sp>
      <p:sp>
        <p:nvSpPr>
          <p:cNvPr id="74" name="Shape 74"/>
          <p:cNvSpPr>
            <a:spLocks noGrp="1"/>
          </p:cNvSpPr>
          <p:nvPr>
            <p:ph type="pic" idx="9"/>
          </p:nvPr>
        </p:nvSpPr>
        <p:spPr>
          <a:xfrm>
            <a:off x="4368800" y="1828800"/>
            <a:ext cx="3454400" cy="2057400"/>
          </a:xfrm>
          <a:prstGeom prst="rect">
            <a:avLst/>
          </a:prstGeom>
          <a:noFill/>
          <a:ln>
            <a:noFill/>
          </a:ln>
        </p:spPr>
        <p:txBody>
          <a:bodyPr lIns="91425" tIns="91425" rIns="91425" bIns="91425" anchor="t" anchorCtr="0"/>
          <a:lstStyle>
            <a:lvl1pPr marL="0" marR="0" lvl="0" indent="0" algn="l" rtl="0">
              <a:lnSpc>
                <a:spcPct val="100000"/>
              </a:lnSpc>
              <a:spcBef>
                <a:spcPts val="440"/>
              </a:spcBef>
              <a:buClr>
                <a:srgbClr val="404041"/>
              </a:buClr>
              <a:buFont typeface="Calibri"/>
              <a:buNone/>
              <a:defRPr sz="2200"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07948"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2971" marR="0" lvl="2" indent="-76198"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r>
              <a:rPr lang="en-US"/>
              <a:t>Click icon to add picture</a:t>
            </a:r>
            <a:endParaRPr/>
          </a:p>
        </p:txBody>
      </p:sp>
      <p:sp>
        <p:nvSpPr>
          <p:cNvPr id="75" name="Shape 75"/>
          <p:cNvSpPr>
            <a:spLocks noGrp="1"/>
          </p:cNvSpPr>
          <p:nvPr>
            <p:ph type="pic" idx="13"/>
          </p:nvPr>
        </p:nvSpPr>
        <p:spPr>
          <a:xfrm>
            <a:off x="8128000" y="1828800"/>
            <a:ext cx="3454400" cy="2057400"/>
          </a:xfrm>
          <a:prstGeom prst="rect">
            <a:avLst/>
          </a:prstGeom>
          <a:noFill/>
          <a:ln>
            <a:noFill/>
          </a:ln>
        </p:spPr>
        <p:txBody>
          <a:bodyPr lIns="91425" tIns="91425" rIns="91425" bIns="91425" anchor="t" anchorCtr="0"/>
          <a:lstStyle>
            <a:lvl1pPr marL="0" marR="0" lvl="0" indent="0" algn="l" rtl="0">
              <a:lnSpc>
                <a:spcPct val="100000"/>
              </a:lnSpc>
              <a:spcBef>
                <a:spcPts val="440"/>
              </a:spcBef>
              <a:buClr>
                <a:srgbClr val="404041"/>
              </a:buClr>
              <a:buFont typeface="Calibri"/>
              <a:buNone/>
              <a:defRPr sz="2200" b="0" i="0" u="none" strike="noStrike" cap="none">
                <a:solidFill>
                  <a:schemeClr val="tx2"/>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07948"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2971" marR="0" lvl="2" indent="-76198"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r>
              <a:rPr lang="en-US"/>
              <a:t>Click icon to add picture</a:t>
            </a:r>
            <a:endParaRPr/>
          </a:p>
        </p:txBody>
      </p:sp>
    </p:spTree>
    <p:extLst>
      <p:ext uri="{BB962C8B-B14F-4D97-AF65-F5344CB8AC3E}">
        <p14:creationId xmlns:p14="http://schemas.microsoft.com/office/powerpoint/2010/main" val="696588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Slide_2">
    <p:bg>
      <p:bgPr>
        <a:solidFill>
          <a:schemeClr val="tx2"/>
        </a:solidFill>
        <a:effectLst/>
      </p:bgPr>
    </p:bg>
    <p:spTree>
      <p:nvGrpSpPr>
        <p:cNvPr id="1" name="Shape 76"/>
        <p:cNvGrpSpPr/>
        <p:nvPr/>
      </p:nvGrpSpPr>
      <p:grpSpPr>
        <a:xfrm>
          <a:off x="0" y="0"/>
          <a:ext cx="0" cy="0"/>
          <a:chOff x="0" y="0"/>
          <a:chExt cx="0" cy="0"/>
        </a:xfrm>
      </p:grpSpPr>
      <p:sp>
        <p:nvSpPr>
          <p:cNvPr id="79" name="Shape 79"/>
          <p:cNvSpPr txBox="1">
            <a:spLocks noGrp="1"/>
          </p:cNvSpPr>
          <p:nvPr>
            <p:ph type="ctrTitle"/>
          </p:nvPr>
        </p:nvSpPr>
        <p:spPr>
          <a:xfrm>
            <a:off x="914400" y="2576293"/>
            <a:ext cx="10363200" cy="646331"/>
          </a:xfrm>
          <a:prstGeom prst="rect">
            <a:avLst/>
          </a:prstGeom>
          <a:noFill/>
          <a:ln>
            <a:noFill/>
          </a:ln>
        </p:spPr>
        <p:txBody>
          <a:bodyPr lIns="91425" tIns="91425" rIns="91425" bIns="91425" anchor="b" anchorCtr="0"/>
          <a:lstStyle>
            <a:lvl1pPr marL="0" marR="0" lvl="0" indent="0" algn="ctr" rtl="0">
              <a:spcBef>
                <a:spcPts val="0"/>
              </a:spcBef>
              <a:buClr>
                <a:schemeClr val="lt1"/>
              </a:buClr>
              <a:buFont typeface="Arial Black"/>
              <a:buNone/>
              <a:defRPr sz="3733" b="0" i="0" u="none" strike="noStrike" cap="none">
                <a:solidFill>
                  <a:schemeClr val="lt1"/>
                </a:solidFill>
                <a:latin typeface="Nexa" panose="02000000000000000000" pitchFamily="2" charset="77"/>
                <a:ea typeface="Nexa" panose="02000000000000000000" pitchFamily="2" charset="77"/>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80" name="Shape 80"/>
          <p:cNvSpPr txBox="1">
            <a:spLocks noGrp="1"/>
          </p:cNvSpPr>
          <p:nvPr>
            <p:ph type="subTitle" idx="1"/>
          </p:nvPr>
        </p:nvSpPr>
        <p:spPr>
          <a:xfrm>
            <a:off x="1828802" y="3733800"/>
            <a:ext cx="8534399" cy="1752600"/>
          </a:xfrm>
          <a:prstGeom prst="rect">
            <a:avLst/>
          </a:prstGeom>
          <a:noFill/>
          <a:ln>
            <a:noFill/>
          </a:ln>
        </p:spPr>
        <p:txBody>
          <a:bodyPr lIns="91425" tIns="91425" rIns="91425" bIns="91425" anchor="t" anchorCtr="0"/>
          <a:lstStyle>
            <a:lvl1pPr marL="0" marR="0" lvl="0" indent="0" algn="ctr" rtl="0">
              <a:lnSpc>
                <a:spcPct val="100000"/>
              </a:lnSpc>
              <a:spcBef>
                <a:spcPts val="360"/>
              </a:spcBef>
              <a:buClr>
                <a:schemeClr val="lt1"/>
              </a:buClr>
              <a:buFont typeface="Open Sans"/>
              <a:buNone/>
              <a:defRPr sz="1867" b="0" i="0" u="none" strike="noStrike" cap="none">
                <a:solidFill>
                  <a:schemeClr val="lt1"/>
                </a:solidFill>
                <a:latin typeface="Arial" panose="020B0604020202020204" pitchFamily="34" charset="0"/>
                <a:ea typeface="Open Sans"/>
                <a:cs typeface="Arial" panose="020B0604020202020204" pitchFamily="34" charset="0"/>
                <a:sym typeface="Open Sans"/>
              </a:defRPr>
            </a:lvl1pPr>
            <a:lvl2pPr marL="457189" marR="0" lvl="1" indent="0" algn="ctr" rtl="0">
              <a:lnSpc>
                <a:spcPct val="100000"/>
              </a:lnSpc>
              <a:spcBef>
                <a:spcPts val="560"/>
              </a:spcBef>
              <a:buClr>
                <a:srgbClr val="8C8C8C"/>
              </a:buClr>
              <a:buFont typeface="Noto Sans Symbols"/>
              <a:buNone/>
              <a:defRPr sz="2800" b="0" i="0" u="none" strike="noStrike" cap="none">
                <a:solidFill>
                  <a:srgbClr val="8C8C8C"/>
                </a:solidFill>
                <a:latin typeface="Calibri"/>
                <a:ea typeface="Calibri"/>
                <a:cs typeface="Calibri"/>
                <a:sym typeface="Calibri"/>
              </a:defRPr>
            </a:lvl2pPr>
            <a:lvl3pPr marL="914377" marR="0" lvl="2" indent="0" algn="ctr" rtl="0">
              <a:lnSpc>
                <a:spcPct val="100000"/>
              </a:lnSpc>
              <a:spcBef>
                <a:spcPts val="480"/>
              </a:spcBef>
              <a:buClr>
                <a:srgbClr val="8C8C8C"/>
              </a:buClr>
              <a:buFont typeface="Arial"/>
              <a:buNone/>
              <a:defRPr sz="2400" b="0" i="0" u="none" strike="noStrike" cap="none">
                <a:solidFill>
                  <a:srgbClr val="8C8C8C"/>
                </a:solidFill>
                <a:latin typeface="Calibri"/>
                <a:ea typeface="Calibri"/>
                <a:cs typeface="Calibri"/>
                <a:sym typeface="Calibri"/>
              </a:defRPr>
            </a:lvl3pPr>
            <a:lvl4pPr marL="1371566" marR="0" lvl="3" indent="0" algn="ctr" rtl="0">
              <a:lnSpc>
                <a:spcPct val="100000"/>
              </a:lnSpc>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4pPr>
            <a:lvl5pPr marL="1828754" marR="0" lvl="4" indent="0" algn="ctr" rtl="0">
              <a:lnSpc>
                <a:spcPct val="100000"/>
              </a:lnSpc>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5pPr>
            <a:lvl6pPr marL="2285943" marR="0" lvl="5" indent="0" algn="ctr" rtl="0">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6pPr>
            <a:lvl7pPr marL="2743131" marR="0" lvl="6" indent="0" algn="ctr" rtl="0">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7pPr>
            <a:lvl8pPr marL="3200320" marR="0" lvl="7" indent="0" algn="ctr" rtl="0">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8pPr>
            <a:lvl9pPr marL="3657509" marR="0" lvl="8" indent="0" algn="ctr" rtl="0">
              <a:spcBef>
                <a:spcPts val="400"/>
              </a:spcBef>
              <a:buClr>
                <a:srgbClr val="8C8C8C"/>
              </a:buClr>
              <a:buFont typeface="Arial"/>
              <a:buNone/>
              <a:defRPr sz="2000" b="0" i="0" u="none" strike="noStrike" cap="none">
                <a:solidFill>
                  <a:srgbClr val="8C8C8C"/>
                </a:solidFill>
                <a:latin typeface="Calibri"/>
                <a:ea typeface="Calibri"/>
                <a:cs typeface="Calibri"/>
                <a:sym typeface="Calibri"/>
              </a:defRPr>
            </a:lvl9pPr>
          </a:lstStyle>
          <a:p>
            <a:r>
              <a:rPr lang="en-US"/>
              <a:t>Click to edit Master subtitle style</a:t>
            </a:r>
            <a:endParaRPr dirty="0"/>
          </a:p>
        </p:txBody>
      </p:sp>
      <p:sp>
        <p:nvSpPr>
          <p:cNvPr id="84" name="Shape 84"/>
          <p:cNvSpPr/>
          <p:nvPr/>
        </p:nvSpPr>
        <p:spPr>
          <a:xfrm>
            <a:off x="5384802" y="3390902"/>
            <a:ext cx="1422399" cy="76199"/>
          </a:xfrm>
          <a:prstGeom prst="rect">
            <a:avLst/>
          </a:prstGeom>
          <a:solidFill>
            <a:srgbClr val="FCE122"/>
          </a:solidFill>
          <a:ln>
            <a:noFill/>
          </a:ln>
        </p:spPr>
        <p:txBody>
          <a:bodyPr lIns="91425" tIns="45700" rIns="91425" bIns="45700" anchor="ctr" anchorCtr="0">
            <a:noAutofit/>
          </a:bodyPr>
          <a:lstStyle/>
          <a:p>
            <a:pPr marL="0" marR="0" lvl="0" indent="0" algn="ctr" rtl="0">
              <a:spcBef>
                <a:spcPts val="0"/>
              </a:spcBef>
              <a:buNone/>
            </a:pPr>
            <a:endParaRPr sz="1800">
              <a:solidFill>
                <a:srgbClr val="0072B1"/>
              </a:solidFill>
              <a:latin typeface="Calibri"/>
              <a:ea typeface="Calibri"/>
              <a:cs typeface="Calibri"/>
              <a:sym typeface="Calibri"/>
            </a:endParaRPr>
          </a:p>
        </p:txBody>
      </p:sp>
    </p:spTree>
    <p:extLst>
      <p:ext uri="{BB962C8B-B14F-4D97-AF65-F5344CB8AC3E}">
        <p14:creationId xmlns:p14="http://schemas.microsoft.com/office/powerpoint/2010/main" val="3097506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609600" y="274637"/>
            <a:ext cx="10972800" cy="563563"/>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4800" b="0" i="0" u="none" strike="noStrike" cap="none">
                <a:solidFill>
                  <a:schemeClr val="tx2"/>
                </a:solidFill>
                <a:latin typeface="Nexa" panose="02000000000000000000" pitchFamily="2" charset="77"/>
                <a:ea typeface="Nexa" panose="02000000000000000000" pitchFamily="2" charset="77"/>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Tree>
    <p:extLst>
      <p:ext uri="{BB962C8B-B14F-4D97-AF65-F5344CB8AC3E}">
        <p14:creationId xmlns:p14="http://schemas.microsoft.com/office/powerpoint/2010/main" val="3797833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04"/>
        <p:cNvGrpSpPr/>
        <p:nvPr/>
      </p:nvGrpSpPr>
      <p:grpSpPr>
        <a:xfrm>
          <a:off x="0" y="0"/>
          <a:ext cx="0" cy="0"/>
          <a:chOff x="0" y="0"/>
          <a:chExt cx="0" cy="0"/>
        </a:xfrm>
      </p:grpSpPr>
      <p:sp>
        <p:nvSpPr>
          <p:cNvPr id="105" name="Shape 105"/>
          <p:cNvSpPr txBox="1">
            <a:spLocks noGrp="1"/>
          </p:cNvSpPr>
          <p:nvPr>
            <p:ph type="title" hasCustomPrompt="1"/>
          </p:nvPr>
        </p:nvSpPr>
        <p:spPr>
          <a:xfrm>
            <a:off x="304801" y="279401"/>
            <a:ext cx="4011084" cy="1682473"/>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3200" b="0" i="0" u="none" strike="noStrike" cap="none">
                <a:solidFill>
                  <a:schemeClr val="tx2"/>
                </a:solidFill>
                <a:latin typeface="Nexa" panose="02000000000000000000" pitchFamily="2" charset="77"/>
                <a:ea typeface="Nexa" panose="02000000000000000000" pitchFamily="2" charset="77"/>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EDIT MASTER TITLE STYLE</a:t>
            </a:r>
          </a:p>
        </p:txBody>
      </p:sp>
      <p:sp>
        <p:nvSpPr>
          <p:cNvPr id="106" name="Shape 106"/>
          <p:cNvSpPr txBox="1">
            <a:spLocks noGrp="1"/>
          </p:cNvSpPr>
          <p:nvPr>
            <p:ph type="body" idx="1"/>
          </p:nvPr>
        </p:nvSpPr>
        <p:spPr>
          <a:xfrm>
            <a:off x="4766733" y="273051"/>
            <a:ext cx="7120467" cy="5695949"/>
          </a:xfrm>
          <a:prstGeom prst="rect">
            <a:avLst/>
          </a:prstGeom>
          <a:noFill/>
          <a:ln>
            <a:noFill/>
          </a:ln>
        </p:spPr>
        <p:txBody>
          <a:bodyPr lIns="91425" tIns="91425" rIns="91425" bIns="91425" anchor="t" anchorCtr="0"/>
          <a:lstStyle>
            <a:lvl1pPr marL="0" marR="0" lvl="0" indent="0" algn="l" rtl="0">
              <a:lnSpc>
                <a:spcPct val="100000"/>
              </a:lnSpc>
              <a:spcBef>
                <a:spcPts val="640"/>
              </a:spcBef>
              <a:buClr>
                <a:srgbClr val="404041"/>
              </a:buClr>
              <a:buFont typeface="Calibri"/>
              <a:buNone/>
              <a:defRPr sz="3200"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742932" marR="0" lvl="1" indent="-107948"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2971" marR="0" lvl="2" indent="-76198"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160" marR="0" lvl="3"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349" marR="0" lvl="4" indent="-101597"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537" marR="0" lvl="5"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726" marR="0" lvl="6"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8914" marR="0" lvl="7"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103" marR="0" lvl="8" indent="-101597"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107" name="Shape 107"/>
          <p:cNvSpPr txBox="1">
            <a:spLocks noGrp="1"/>
          </p:cNvSpPr>
          <p:nvPr>
            <p:ph type="body" idx="2"/>
          </p:nvPr>
        </p:nvSpPr>
        <p:spPr>
          <a:xfrm>
            <a:off x="304801" y="2687637"/>
            <a:ext cx="4011084" cy="3281364"/>
          </a:xfrm>
          <a:prstGeom prst="rect">
            <a:avLst/>
          </a:prstGeom>
          <a:noFill/>
          <a:ln>
            <a:noFill/>
          </a:ln>
        </p:spPr>
        <p:txBody>
          <a:bodyPr lIns="91425" tIns="91425" rIns="91425" bIns="91425" anchor="t" anchorCtr="0"/>
          <a:lstStyle>
            <a:lvl1pPr marL="0" marR="0" lvl="0" indent="0" algn="l" rtl="0">
              <a:lnSpc>
                <a:spcPct val="100000"/>
              </a:lnSpc>
              <a:spcBef>
                <a:spcPts val="280"/>
              </a:spcBef>
              <a:buClr>
                <a:srgbClr val="404041"/>
              </a:buClr>
              <a:buFont typeface="Calibri"/>
              <a:buNone/>
              <a:defRPr sz="1800"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457189" marR="0" lvl="1" indent="0" algn="l" rtl="0">
              <a:lnSpc>
                <a:spcPct val="100000"/>
              </a:lnSpc>
              <a:spcBef>
                <a:spcPts val="240"/>
              </a:spcBef>
              <a:buClr>
                <a:srgbClr val="404041"/>
              </a:buClr>
              <a:buFont typeface="Noto Sans Symbols"/>
              <a:buNone/>
              <a:defRPr sz="1200" b="0" i="0" u="none" strike="noStrike" cap="none">
                <a:solidFill>
                  <a:srgbClr val="404041"/>
                </a:solidFill>
                <a:latin typeface="Calibri"/>
                <a:ea typeface="Calibri"/>
                <a:cs typeface="Calibri"/>
                <a:sym typeface="Calibri"/>
              </a:defRPr>
            </a:lvl2pPr>
            <a:lvl3pPr marL="914377" marR="0" lvl="2" indent="0" algn="l" rtl="0">
              <a:lnSpc>
                <a:spcPct val="100000"/>
              </a:lnSpc>
              <a:spcBef>
                <a:spcPts val="200"/>
              </a:spcBef>
              <a:buClr>
                <a:srgbClr val="404041"/>
              </a:buClr>
              <a:buFont typeface="Arial"/>
              <a:buNone/>
              <a:defRPr sz="1000" b="0" i="0" u="none" strike="noStrike" cap="none">
                <a:solidFill>
                  <a:srgbClr val="404041"/>
                </a:solidFill>
                <a:latin typeface="Calibri"/>
                <a:ea typeface="Calibri"/>
                <a:cs typeface="Calibri"/>
                <a:sym typeface="Calibri"/>
              </a:defRPr>
            </a:lvl3pPr>
            <a:lvl4pPr marL="1371566" marR="0" lvl="3" indent="0" algn="l" rtl="0">
              <a:lnSpc>
                <a:spcPct val="100000"/>
              </a:lnSpc>
              <a:spcBef>
                <a:spcPts val="180"/>
              </a:spcBef>
              <a:buClr>
                <a:srgbClr val="404041"/>
              </a:buClr>
              <a:buFont typeface="Arial"/>
              <a:buNone/>
              <a:defRPr sz="900" b="0" i="0" u="none" strike="noStrike" cap="none">
                <a:solidFill>
                  <a:srgbClr val="404041"/>
                </a:solidFill>
                <a:latin typeface="Calibri"/>
                <a:ea typeface="Calibri"/>
                <a:cs typeface="Calibri"/>
                <a:sym typeface="Calibri"/>
              </a:defRPr>
            </a:lvl4pPr>
            <a:lvl5pPr marL="1828754" marR="0" lvl="4" indent="0" algn="l" rtl="0">
              <a:lnSpc>
                <a:spcPct val="100000"/>
              </a:lnSpc>
              <a:spcBef>
                <a:spcPts val="180"/>
              </a:spcBef>
              <a:buClr>
                <a:srgbClr val="404041"/>
              </a:buClr>
              <a:buFont typeface="Arial"/>
              <a:buNone/>
              <a:defRPr sz="900" b="0" i="0" u="none" strike="noStrike" cap="none">
                <a:solidFill>
                  <a:srgbClr val="404041"/>
                </a:solidFill>
                <a:latin typeface="Calibri"/>
                <a:ea typeface="Calibri"/>
                <a:cs typeface="Calibri"/>
                <a:sym typeface="Calibri"/>
              </a:defRPr>
            </a:lvl5pPr>
            <a:lvl6pPr marL="2285943"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131"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32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509"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pPr lvl="0"/>
            <a:r>
              <a:rPr lang="en-US"/>
              <a:t>Click to edit Master text styles</a:t>
            </a:r>
          </a:p>
        </p:txBody>
      </p:sp>
    </p:spTree>
    <p:extLst>
      <p:ext uri="{BB962C8B-B14F-4D97-AF65-F5344CB8AC3E}">
        <p14:creationId xmlns:p14="http://schemas.microsoft.com/office/powerpoint/2010/main" val="214216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2389719" y="4800601"/>
            <a:ext cx="7315199" cy="566737"/>
          </a:xfrm>
          <a:prstGeom prst="rect">
            <a:avLst/>
          </a:prstGeom>
          <a:noFill/>
          <a:ln>
            <a:noFill/>
          </a:ln>
        </p:spPr>
        <p:txBody>
          <a:bodyPr lIns="91425" tIns="91425" rIns="91425" bIns="91425" anchor="b" anchorCtr="0"/>
          <a:lstStyle>
            <a:lvl1pPr marL="0" marR="0" lvl="0" indent="0" algn="l" rtl="0">
              <a:spcBef>
                <a:spcPts val="0"/>
              </a:spcBef>
              <a:buClr>
                <a:srgbClr val="404041"/>
              </a:buClr>
              <a:buFont typeface="Calibri"/>
              <a:buNone/>
              <a:defRPr sz="2133" b="1"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113" name="Shape 113"/>
          <p:cNvSpPr>
            <a:spLocks noGrp="1"/>
          </p:cNvSpPr>
          <p:nvPr>
            <p:ph type="pic" idx="2"/>
          </p:nvPr>
        </p:nvSpPr>
        <p:spPr>
          <a:xfrm>
            <a:off x="2389719" y="612775"/>
            <a:ext cx="7315199" cy="4114800"/>
          </a:xfrm>
          <a:prstGeom prst="rect">
            <a:avLst/>
          </a:prstGeom>
          <a:noFill/>
          <a:ln>
            <a:noFill/>
          </a:ln>
        </p:spPr>
        <p:txBody>
          <a:bodyPr lIns="91425" tIns="91425" rIns="91425" bIns="91425" anchor="t" anchorCtr="0"/>
          <a:lstStyle>
            <a:lvl1pPr marL="0" marR="0" lvl="0" indent="0" algn="l" rtl="0">
              <a:lnSpc>
                <a:spcPct val="100000"/>
              </a:lnSpc>
              <a:spcBef>
                <a:spcPts val="640"/>
              </a:spcBef>
              <a:buClr>
                <a:srgbClr val="404041"/>
              </a:buClr>
              <a:buFont typeface="Calibri"/>
              <a:buNone/>
              <a:defRPr sz="3200"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457189" marR="0" lvl="1" indent="0" algn="l" rtl="0">
              <a:lnSpc>
                <a:spcPct val="100000"/>
              </a:lnSpc>
              <a:spcBef>
                <a:spcPts val="560"/>
              </a:spcBef>
              <a:buClr>
                <a:srgbClr val="404041"/>
              </a:buClr>
              <a:buFont typeface="Noto Sans Symbols"/>
              <a:buNone/>
              <a:defRPr sz="2800" b="0" i="0" u="none" strike="noStrike" cap="none">
                <a:solidFill>
                  <a:srgbClr val="404041"/>
                </a:solidFill>
                <a:latin typeface="Calibri"/>
                <a:ea typeface="Calibri"/>
                <a:cs typeface="Calibri"/>
                <a:sym typeface="Calibri"/>
              </a:defRPr>
            </a:lvl2pPr>
            <a:lvl3pPr marL="914377" marR="0" lvl="2" indent="0" algn="l" rtl="0">
              <a:lnSpc>
                <a:spcPct val="100000"/>
              </a:lnSpc>
              <a:spcBef>
                <a:spcPts val="480"/>
              </a:spcBef>
              <a:buClr>
                <a:srgbClr val="404041"/>
              </a:buClr>
              <a:buFont typeface="Arial"/>
              <a:buNone/>
              <a:defRPr sz="2400" b="0" i="0" u="none" strike="noStrike" cap="none">
                <a:solidFill>
                  <a:srgbClr val="404041"/>
                </a:solidFill>
                <a:latin typeface="Calibri"/>
                <a:ea typeface="Calibri"/>
                <a:cs typeface="Calibri"/>
                <a:sym typeface="Calibri"/>
              </a:defRPr>
            </a:lvl3pPr>
            <a:lvl4pPr marL="1371566" marR="0" lvl="3" indent="0" algn="l" rtl="0">
              <a:lnSpc>
                <a:spcPct val="100000"/>
              </a:lnSpc>
              <a:spcBef>
                <a:spcPts val="400"/>
              </a:spcBef>
              <a:buClr>
                <a:srgbClr val="404041"/>
              </a:buClr>
              <a:buFont typeface="Arial"/>
              <a:buNone/>
              <a:defRPr sz="2000" b="0" i="0" u="none" strike="noStrike" cap="none">
                <a:solidFill>
                  <a:srgbClr val="404041"/>
                </a:solidFill>
                <a:latin typeface="Calibri"/>
                <a:ea typeface="Calibri"/>
                <a:cs typeface="Calibri"/>
                <a:sym typeface="Calibri"/>
              </a:defRPr>
            </a:lvl4pPr>
            <a:lvl5pPr marL="1828754" marR="0" lvl="4" indent="0" algn="l" rtl="0">
              <a:lnSpc>
                <a:spcPct val="100000"/>
              </a:lnSpc>
              <a:spcBef>
                <a:spcPts val="400"/>
              </a:spcBef>
              <a:buClr>
                <a:srgbClr val="404041"/>
              </a:buClr>
              <a:buFont typeface="Arial"/>
              <a:buNone/>
              <a:defRPr sz="2000" b="0" i="0" u="none" strike="noStrike" cap="none">
                <a:solidFill>
                  <a:srgbClr val="404041"/>
                </a:solidFill>
                <a:latin typeface="Calibri"/>
                <a:ea typeface="Calibri"/>
                <a:cs typeface="Calibri"/>
                <a:sym typeface="Calibri"/>
              </a:defRPr>
            </a:lvl5pPr>
            <a:lvl6pPr marL="2285943"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131"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32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509"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r>
              <a:rPr lang="en-US"/>
              <a:t>Click icon to add picture</a:t>
            </a:r>
            <a:endParaRPr/>
          </a:p>
        </p:txBody>
      </p:sp>
      <p:sp>
        <p:nvSpPr>
          <p:cNvPr id="114" name="Shape 114"/>
          <p:cNvSpPr txBox="1">
            <a:spLocks noGrp="1"/>
          </p:cNvSpPr>
          <p:nvPr>
            <p:ph type="body" idx="1"/>
          </p:nvPr>
        </p:nvSpPr>
        <p:spPr>
          <a:xfrm>
            <a:off x="2389719" y="5367338"/>
            <a:ext cx="7315199" cy="804861"/>
          </a:xfrm>
          <a:prstGeom prst="rect">
            <a:avLst/>
          </a:prstGeom>
          <a:noFill/>
          <a:ln>
            <a:noFill/>
          </a:ln>
        </p:spPr>
        <p:txBody>
          <a:bodyPr lIns="91425" tIns="91425" rIns="91425" bIns="91425" anchor="t" anchorCtr="0"/>
          <a:lstStyle>
            <a:lvl1pPr marL="0" marR="0" lvl="0" indent="0" algn="l" rtl="0">
              <a:lnSpc>
                <a:spcPct val="100000"/>
              </a:lnSpc>
              <a:spcBef>
                <a:spcPts val="280"/>
              </a:spcBef>
              <a:buClr>
                <a:srgbClr val="404041"/>
              </a:buClr>
              <a:buFont typeface="Calibri"/>
              <a:buNone/>
              <a:defRPr sz="1800" b="0" i="0" u="none" strike="noStrike" cap="none">
                <a:solidFill>
                  <a:srgbClr val="404041"/>
                </a:solidFill>
                <a:latin typeface="Arial" panose="020B0604020202020204" pitchFamily="34" charset="0"/>
                <a:ea typeface="Arial" panose="020B0604020202020204" pitchFamily="34" charset="0"/>
                <a:cs typeface="Arial" panose="020B0604020202020204" pitchFamily="34" charset="0"/>
                <a:sym typeface="Calibri"/>
              </a:defRPr>
            </a:lvl1pPr>
            <a:lvl2pPr marL="457189" marR="0" lvl="1" indent="0" algn="l" rtl="0">
              <a:lnSpc>
                <a:spcPct val="100000"/>
              </a:lnSpc>
              <a:spcBef>
                <a:spcPts val="240"/>
              </a:spcBef>
              <a:buClr>
                <a:srgbClr val="404041"/>
              </a:buClr>
              <a:buFont typeface="Noto Sans Symbols"/>
              <a:buNone/>
              <a:defRPr sz="1200" b="0" i="0" u="none" strike="noStrike" cap="none">
                <a:solidFill>
                  <a:srgbClr val="404041"/>
                </a:solidFill>
                <a:latin typeface="Calibri"/>
                <a:ea typeface="Calibri"/>
                <a:cs typeface="Calibri"/>
                <a:sym typeface="Calibri"/>
              </a:defRPr>
            </a:lvl2pPr>
            <a:lvl3pPr marL="914377" marR="0" lvl="2" indent="0" algn="l" rtl="0">
              <a:lnSpc>
                <a:spcPct val="100000"/>
              </a:lnSpc>
              <a:spcBef>
                <a:spcPts val="200"/>
              </a:spcBef>
              <a:buClr>
                <a:srgbClr val="404041"/>
              </a:buClr>
              <a:buFont typeface="Arial"/>
              <a:buNone/>
              <a:defRPr sz="1000" b="0" i="0" u="none" strike="noStrike" cap="none">
                <a:solidFill>
                  <a:srgbClr val="404041"/>
                </a:solidFill>
                <a:latin typeface="Calibri"/>
                <a:ea typeface="Calibri"/>
                <a:cs typeface="Calibri"/>
                <a:sym typeface="Calibri"/>
              </a:defRPr>
            </a:lvl3pPr>
            <a:lvl4pPr marL="1371566" marR="0" lvl="3" indent="0" algn="l" rtl="0">
              <a:lnSpc>
                <a:spcPct val="100000"/>
              </a:lnSpc>
              <a:spcBef>
                <a:spcPts val="180"/>
              </a:spcBef>
              <a:buClr>
                <a:srgbClr val="404041"/>
              </a:buClr>
              <a:buFont typeface="Arial"/>
              <a:buNone/>
              <a:defRPr sz="900" b="0" i="0" u="none" strike="noStrike" cap="none">
                <a:solidFill>
                  <a:srgbClr val="404041"/>
                </a:solidFill>
                <a:latin typeface="Calibri"/>
                <a:ea typeface="Calibri"/>
                <a:cs typeface="Calibri"/>
                <a:sym typeface="Calibri"/>
              </a:defRPr>
            </a:lvl4pPr>
            <a:lvl5pPr marL="1828754" marR="0" lvl="4" indent="0" algn="l" rtl="0">
              <a:lnSpc>
                <a:spcPct val="100000"/>
              </a:lnSpc>
              <a:spcBef>
                <a:spcPts val="180"/>
              </a:spcBef>
              <a:buClr>
                <a:srgbClr val="404041"/>
              </a:buClr>
              <a:buFont typeface="Arial"/>
              <a:buNone/>
              <a:defRPr sz="900" b="0" i="0" u="none" strike="noStrike" cap="none">
                <a:solidFill>
                  <a:srgbClr val="404041"/>
                </a:solidFill>
                <a:latin typeface="Calibri"/>
                <a:ea typeface="Calibri"/>
                <a:cs typeface="Calibri"/>
                <a:sym typeface="Calibri"/>
              </a:defRPr>
            </a:lvl5pPr>
            <a:lvl6pPr marL="2285943"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131"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32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509"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pPr lvl="0"/>
            <a:r>
              <a:rPr lang="en-US"/>
              <a:t>Click to edit Master text styles</a:t>
            </a:r>
          </a:p>
        </p:txBody>
      </p:sp>
    </p:spTree>
    <p:extLst>
      <p:ext uri="{BB962C8B-B14F-4D97-AF65-F5344CB8AC3E}">
        <p14:creationId xmlns:p14="http://schemas.microsoft.com/office/powerpoint/2010/main" val="4129868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9"/>
        <p:cNvGrpSpPr/>
        <p:nvPr/>
      </p:nvGrpSpPr>
      <p:grpSpPr>
        <a:xfrm>
          <a:off x="0" y="0"/>
          <a:ext cx="0" cy="0"/>
          <a:chOff x="0" y="0"/>
          <a:chExt cx="0" cy="0"/>
        </a:xfrm>
      </p:grpSpPr>
      <p:sp>
        <p:nvSpPr>
          <p:cNvPr id="2" name="Rectangle 1">
            <a:extLst>
              <a:ext uri="{FF2B5EF4-FFF2-40B4-BE49-F238E27FC236}">
                <a16:creationId xmlns:a16="http://schemas.microsoft.com/office/drawing/2014/main" id="{CD456F42-9688-2142-9046-EDBA1E4EF735}"/>
              </a:ext>
            </a:extLst>
          </p:cNvPr>
          <p:cNvSpPr/>
          <p:nvPr/>
        </p:nvSpPr>
        <p:spPr>
          <a:xfrm>
            <a:off x="0" y="6426200"/>
            <a:ext cx="1219200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a:p>
        </p:txBody>
      </p:sp>
      <p:sp>
        <p:nvSpPr>
          <p:cNvPr id="9" name="Shape 20">
            <a:extLst>
              <a:ext uri="{FF2B5EF4-FFF2-40B4-BE49-F238E27FC236}">
                <a16:creationId xmlns:a16="http://schemas.microsoft.com/office/drawing/2014/main" id="{50780518-0229-424F-AAF6-1F27B86AAAE7}"/>
              </a:ext>
            </a:extLst>
          </p:cNvPr>
          <p:cNvSpPr txBox="1">
            <a:spLocks/>
          </p:cNvSpPr>
          <p:nvPr/>
        </p:nvSpPr>
        <p:spPr>
          <a:xfrm>
            <a:off x="186936" y="6596021"/>
            <a:ext cx="5845453" cy="166980"/>
          </a:xfrm>
          <a:prstGeom prst="rect">
            <a:avLst/>
          </a:prstGeom>
          <a:noFill/>
          <a:ln>
            <a:noFill/>
          </a:ln>
        </p:spPr>
        <p:txBody>
          <a:bodyPr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000" b="0" i="0" u="none" strike="noStrike" cap="none">
                <a:solidFill>
                  <a:srgbClr val="000000"/>
                </a:solidFill>
                <a:latin typeface="Nexa Light" panose="02000000000000000000" pitchFamily="2" charset="77"/>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l"/>
            <a:r>
              <a:rPr lang="en" sz="1333" b="0" i="0" dirty="0">
                <a:latin typeface="Nexa Light" panose="02000000000000000000" pitchFamily="2" charset="77"/>
              </a:rPr>
              <a:t>THE </a:t>
            </a:r>
            <a:r>
              <a:rPr lang="en" sz="1333" b="1" i="0" dirty="0">
                <a:latin typeface="Nexa" panose="02000000000000000000" pitchFamily="2" charset="77"/>
              </a:rPr>
              <a:t>COMMON GROUND APPROACH </a:t>
            </a:r>
            <a:r>
              <a:rPr lang="en" sz="1333" dirty="0"/>
              <a:t>TO </a:t>
            </a:r>
            <a:r>
              <a:rPr lang="en" sz="1333" b="1" i="0" dirty="0">
                <a:latin typeface="Nexa" panose="02000000000000000000" pitchFamily="2" charset="77"/>
              </a:rPr>
              <a:t>RELIGIOUS ENGAGEMENT</a:t>
            </a:r>
          </a:p>
        </p:txBody>
      </p:sp>
      <p:sp>
        <p:nvSpPr>
          <p:cNvPr id="10" name="Shape 10"/>
          <p:cNvSpPr txBox="1">
            <a:spLocks noGrp="1"/>
          </p:cNvSpPr>
          <p:nvPr>
            <p:ph type="title"/>
          </p:nvPr>
        </p:nvSpPr>
        <p:spPr>
          <a:xfrm>
            <a:off x="304800" y="134608"/>
            <a:ext cx="10972800" cy="703592"/>
          </a:xfrm>
          <a:prstGeom prst="rect">
            <a:avLst/>
          </a:prstGeom>
          <a:noFill/>
          <a:ln>
            <a:noFill/>
          </a:ln>
        </p:spPr>
        <p:txBody>
          <a:bodyPr lIns="91425" tIns="91425" rIns="91425" bIns="91425" anchor="t" anchorCtr="0"/>
          <a:lstStyle>
            <a:lvl1pPr marL="0" marR="0" lvl="0" indent="0" algn="l" rtl="0">
              <a:spcBef>
                <a:spcPts val="0"/>
              </a:spcBef>
              <a:buClr>
                <a:srgbClr val="404041"/>
              </a:buClr>
              <a:buFont typeface="Arial Black"/>
              <a:buNone/>
              <a:defRPr sz="3600" b="0" i="0" u="none" strike="noStrike" cap="none">
                <a:solidFill>
                  <a:srgbClr val="404041"/>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304800" y="1397002"/>
            <a:ext cx="11582400" cy="4775199"/>
          </a:xfrm>
          <a:prstGeom prst="rect">
            <a:avLst/>
          </a:prstGeom>
          <a:noFill/>
          <a:ln>
            <a:noFill/>
          </a:ln>
        </p:spPr>
        <p:txBody>
          <a:bodyPr lIns="91425" tIns="91425" rIns="91425" bIns="91425" anchor="t" anchorCtr="0"/>
          <a:lstStyle>
            <a:lvl1pPr marL="0" marR="0" lvl="0" indent="0" algn="l" rtl="0">
              <a:lnSpc>
                <a:spcPct val="100000"/>
              </a:lnSpc>
              <a:spcBef>
                <a:spcPts val="640"/>
              </a:spcBef>
              <a:buClr>
                <a:srgbClr val="404041"/>
              </a:buClr>
              <a:buFont typeface="Calibri"/>
              <a:buNone/>
              <a:defRPr sz="3200" b="0" i="0" u="none" strike="noStrike" cap="none">
                <a:solidFill>
                  <a:srgbClr val="404041"/>
                </a:solidFill>
                <a:latin typeface="Calibri"/>
                <a:ea typeface="Calibri"/>
                <a:cs typeface="Calibri"/>
                <a:sym typeface="Calibri"/>
              </a:defRPr>
            </a:lvl1pPr>
            <a:lvl2pPr marL="742950" marR="0" lvl="1" indent="-107950" algn="l" rtl="0">
              <a:lnSpc>
                <a:spcPct val="100000"/>
              </a:lnSpc>
              <a:spcBef>
                <a:spcPts val="560"/>
              </a:spcBef>
              <a:buClr>
                <a:srgbClr val="404041"/>
              </a:buClr>
              <a:buSzPct val="100000"/>
              <a:buFont typeface="Noto Sans Symbols"/>
              <a:buChar char="▪"/>
              <a:defRPr sz="2800" b="0" i="0" u="none" strike="noStrike" cap="none">
                <a:solidFill>
                  <a:srgbClr val="404041"/>
                </a:solidFill>
                <a:latin typeface="Calibri"/>
                <a:ea typeface="Calibri"/>
                <a:cs typeface="Calibri"/>
                <a:sym typeface="Calibri"/>
              </a:defRPr>
            </a:lvl2pPr>
            <a:lvl3pPr marL="1143000" marR="0" lvl="2" indent="-76200" algn="l" rtl="0">
              <a:lnSpc>
                <a:spcPct val="100000"/>
              </a:lnSpc>
              <a:spcBef>
                <a:spcPts val="480"/>
              </a:spcBef>
              <a:buClr>
                <a:srgbClr val="404041"/>
              </a:buClr>
              <a:buSzPct val="100000"/>
              <a:buFont typeface="Arial"/>
              <a:buChar char="•"/>
              <a:defRPr sz="2400" b="0" i="0" u="none" strike="noStrike" cap="none">
                <a:solidFill>
                  <a:srgbClr val="404041"/>
                </a:solidFill>
                <a:latin typeface="Calibri"/>
                <a:ea typeface="Calibri"/>
                <a:cs typeface="Calibri"/>
                <a:sym typeface="Calibri"/>
              </a:defRPr>
            </a:lvl3pPr>
            <a:lvl4pPr marL="1600200" marR="0" lvl="3" indent="-101600"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4pPr>
            <a:lvl5pPr marL="2057400" marR="0" lvl="4" indent="-101600" algn="l" rtl="0">
              <a:lnSpc>
                <a:spcPct val="100000"/>
              </a:lnSpc>
              <a:spcBef>
                <a:spcPts val="400"/>
              </a:spcBef>
              <a:buClr>
                <a:srgbClr val="404041"/>
              </a:buClr>
              <a:buSzPct val="100000"/>
              <a:buFont typeface="Arial"/>
              <a:buChar char="»"/>
              <a:defRPr sz="2000" b="0" i="0" u="none" strike="noStrike" cap="none">
                <a:solidFill>
                  <a:srgbClr val="40404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Tree>
    <p:extLst>
      <p:ext uri="{BB962C8B-B14F-4D97-AF65-F5344CB8AC3E}">
        <p14:creationId xmlns:p14="http://schemas.microsoft.com/office/powerpoint/2010/main" val="139850295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 id="2147483693" r:id="rId17"/>
    <p:sldLayoutId id="2147483694" r:id="rId18"/>
    <p:sldLayoutId id="2147483695" r:id="rId19"/>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1" i="0" u="none" strike="noStrike" cap="none">
          <a:solidFill>
            <a:srgbClr val="000000"/>
          </a:solidFill>
          <a:latin typeface="Nexa" panose="02000000000000000000" pitchFamily="2" charset="77"/>
          <a:ea typeface="Nexa" panose="02000000000000000000" pitchFamily="2" charset="77"/>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26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F26B43"/>
          </p15:clr>
        </p15:guide>
        <p15:guide id="2" pos="5616">
          <p15:clr>
            <a:srgbClr val="F26B43"/>
          </p15:clr>
        </p15:guide>
        <p15:guide id="3" orient="horz" pos="132">
          <p15:clr>
            <a:srgbClr val="F26B43"/>
          </p15:clr>
        </p15:guide>
        <p15:guide id="4" orient="horz" pos="3036">
          <p15:clr>
            <a:srgbClr val="F26B43"/>
          </p15:clr>
        </p15:guide>
        <p15:guide id="5" orient="horz" pos="2820">
          <p15:clr>
            <a:srgbClr val="F26B43"/>
          </p15:clr>
        </p15:guide>
        <p15:guide id="6" orient="horz" pos="396">
          <p15:clr>
            <a:srgbClr val="F26B43"/>
          </p15:clr>
        </p15:guide>
        <p15:guide id="7" orient="horz" pos="6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3E4B6-87EB-4733-B79C-10C3EC130338}"/>
              </a:ext>
            </a:extLst>
          </p:cNvPr>
          <p:cNvSpPr>
            <a:spLocks noGrp="1"/>
          </p:cNvSpPr>
          <p:nvPr>
            <p:ph type="ctrTitle"/>
          </p:nvPr>
        </p:nvSpPr>
        <p:spPr>
          <a:xfrm>
            <a:off x="914400" y="2821954"/>
            <a:ext cx="10363200" cy="646331"/>
          </a:xfrm>
        </p:spPr>
        <p:txBody>
          <a:bodyPr/>
          <a:lstStyle/>
          <a:p>
            <a:r>
              <a:rPr lang="en-US" sz="4800" dirty="0">
                <a:solidFill>
                  <a:schemeClr val="tx2"/>
                </a:solidFill>
                <a:latin typeface="Nexa" panose="02000000000000000000" pitchFamily="2" charset="77"/>
              </a:rPr>
              <a:t>Religious Literacy Quiz </a:t>
            </a:r>
            <a:endParaRPr lang="LID4096" sz="4800" dirty="0">
              <a:solidFill>
                <a:schemeClr val="tx2"/>
              </a:solidFill>
              <a:latin typeface="Nexa" panose="02000000000000000000" pitchFamily="2" charset="77"/>
            </a:endParaRPr>
          </a:p>
        </p:txBody>
      </p:sp>
    </p:spTree>
    <p:extLst>
      <p:ext uri="{BB962C8B-B14F-4D97-AF65-F5344CB8AC3E}">
        <p14:creationId xmlns:p14="http://schemas.microsoft.com/office/powerpoint/2010/main" val="2171978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863051" y="1336119"/>
            <a:ext cx="10750378" cy="5293757"/>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9. What are the five pillars of Islam?</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Faith, Prayer, Alms, Fasting and Pilgrimage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Faith, Ablution, Prayer, Alms and Fasting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Halal diet, Prayer, Alms, Pilgrimage and Circumcision</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Halal diet, Prayer, Pilgrimage, Alms and Modesty </a:t>
            </a: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155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2" end="2"/>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863051" y="1336119"/>
            <a:ext cx="10750378" cy="4185761"/>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10. What are the largest branches of Christianity? </a:t>
            </a:r>
          </a:p>
          <a:p>
            <a:pPr marL="742950" indent="-742950">
              <a:buFont typeface="+mj-lt"/>
              <a:buAutoNum type="alphaLcPeriod"/>
            </a:pPr>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Protestant, Mormon, Catholicism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Catholic, Protestant, Orthodox</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Catholic, Episcopalian, Evangelical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Evangelical, Orthodox, Catholic </a:t>
            </a: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058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3" end="3"/>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863051" y="1336119"/>
            <a:ext cx="10750378" cy="4739759"/>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11. Hinduism's sacred texts include…?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The Bodhisattva</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The Lotus Sutra</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The Writings of </a:t>
            </a:r>
            <a:r>
              <a:rPr lang="en-GB" sz="3600" kern="1200" dirty="0" err="1">
                <a:solidFill>
                  <a:schemeClr val="accent4"/>
                </a:solidFill>
                <a:latin typeface="Arial" panose="020B0604020202020204" pitchFamily="34" charset="0"/>
                <a:cs typeface="Arial" panose="020B0604020202020204" pitchFamily="34" charset="0"/>
              </a:rPr>
              <a:t>Bahá'u'lláh</a:t>
            </a:r>
            <a:r>
              <a:rPr lang="en-US" sz="3600" dirty="0">
                <a:solidFill>
                  <a:schemeClr val="accent4"/>
                </a:solidFill>
                <a:latin typeface="Arial" panose="020B0604020202020204" pitchFamily="34" charset="0"/>
                <a:cs typeface="Arial" panose="020B0604020202020204" pitchFamily="34" charset="0"/>
              </a:rPr>
              <a:t>	</a:t>
            </a:r>
          </a:p>
          <a:p>
            <a:pPr marL="742950" lvl="1" indent="-742950">
              <a:buFont typeface="+mj-lt"/>
              <a:buAutoNum type="alphaLcPeriod"/>
            </a:pPr>
            <a:r>
              <a:rPr lang="en-GB" sz="3600" dirty="0">
                <a:solidFill>
                  <a:schemeClr val="accent4"/>
                </a:solidFill>
                <a:latin typeface="Arial" panose="020B0604020202020204" pitchFamily="34" charset="0"/>
                <a:cs typeface="Arial" panose="020B0604020202020204" pitchFamily="34" charset="0"/>
              </a:rPr>
              <a:t>The Vedas, Mahabharata and the Upanishads </a:t>
            </a: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14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64651" y="1010245"/>
            <a:ext cx="10750378" cy="5847755"/>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12. In Buddhism, a believer who escapes the cycle of birth, death and rebirth reaches what?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Samsara</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Karma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Nirvana</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Krishna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621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4" end="4"/>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64651" y="1010245"/>
            <a:ext cx="10750378" cy="5847755"/>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13. From which Christian Church did Martin Luther break away during the Reformation? </a:t>
            </a:r>
          </a:p>
          <a:p>
            <a:r>
              <a:rPr lang="en-US" sz="3600" dirty="0">
                <a:solidFill>
                  <a:schemeClr val="accent4"/>
                </a:solidFill>
                <a:latin typeface="Arial" panose="020B0604020202020204" pitchFamily="34" charset="0"/>
                <a:cs typeface="Arial" panose="020B0604020202020204" pitchFamily="34" charset="0"/>
              </a:rPr>
              <a:t>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Catholic</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Puritan</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Protestant</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Calvinism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262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761450" y="1269047"/>
            <a:ext cx="11139398" cy="6247864"/>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14. What are the main practices of Christianity?</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GB" sz="3400" dirty="0">
                <a:solidFill>
                  <a:schemeClr val="accent4"/>
                </a:solidFill>
                <a:latin typeface="Arial" panose="020B0604020202020204" pitchFamily="34" charset="0"/>
                <a:cs typeface="Arial" panose="020B0604020202020204" pitchFamily="34" charset="0"/>
              </a:rPr>
              <a:t>Church Worship, Sacraments ( Baptism, Communion)</a:t>
            </a:r>
            <a:endParaRPr lang="en-US" sz="34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400" dirty="0">
                <a:solidFill>
                  <a:schemeClr val="accent4"/>
                </a:solidFill>
                <a:latin typeface="Arial" panose="020B0604020202020204" pitchFamily="34" charset="0"/>
                <a:cs typeface="Arial" panose="020B0604020202020204" pitchFamily="34" charset="0"/>
              </a:rPr>
              <a:t>Reading scriptures, Fasting</a:t>
            </a:r>
          </a:p>
          <a:p>
            <a:pPr marL="742950" lvl="1" indent="-742950">
              <a:buFont typeface="+mj-lt"/>
              <a:buAutoNum type="alphaLcPeriod"/>
            </a:pPr>
            <a:r>
              <a:rPr lang="en-US" sz="3400" dirty="0">
                <a:solidFill>
                  <a:schemeClr val="accent4"/>
                </a:solidFill>
                <a:latin typeface="Arial" panose="020B0604020202020204" pitchFamily="34" charset="0"/>
                <a:cs typeface="Arial" panose="020B0604020202020204" pitchFamily="34" charset="0"/>
              </a:rPr>
              <a:t>Sacraments, Christmas and Easter services</a:t>
            </a:r>
          </a:p>
          <a:p>
            <a:pPr marL="742950" lvl="1" indent="-742950">
              <a:buFont typeface="+mj-lt"/>
              <a:buAutoNum type="alphaLcPeriod"/>
            </a:pPr>
            <a:r>
              <a:rPr lang="en-US" sz="3400" dirty="0">
                <a:solidFill>
                  <a:schemeClr val="accent4"/>
                </a:solidFill>
                <a:latin typeface="Arial" panose="020B0604020202020204" pitchFamily="34" charset="0"/>
                <a:cs typeface="Arial" panose="020B0604020202020204" pitchFamily="34" charset="0"/>
              </a:rPr>
              <a:t>Reading scriptures, Sunday worship</a:t>
            </a:r>
          </a:p>
          <a:p>
            <a:pPr lvl="1"/>
            <a:r>
              <a:rPr lang="en-US" sz="3600" dirty="0">
                <a:solidFill>
                  <a:schemeClr val="accent4"/>
                </a:solidFill>
                <a:latin typeface="Arial" panose="020B0604020202020204" pitchFamily="34" charset="0"/>
                <a:cs typeface="Arial" panose="020B0604020202020204" pitchFamily="34" charset="0"/>
              </a:rPr>
              <a:t>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97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2" end="2"/>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3000" fill="hold"/>
                                        <p:tgtEl>
                                          <p:spTgt spid="2">
                                            <p:txEl>
                                              <p:pRg st="3" end="3"/>
                                            </p:txEl>
                                          </p:spTgt>
                                        </p:tgtEl>
                                        <p:attrNameLst>
                                          <p:attrName>style.color</p:attrName>
                                        </p:attrNameLst>
                                      </p:cBhvr>
                                      <p:to>
                                        <a:schemeClr val="accent2"/>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3000" fill="hold"/>
                                        <p:tgtEl>
                                          <p:spTgt spid="2">
                                            <p:txEl>
                                              <p:pRg st="4" end="4"/>
                                            </p:txEl>
                                          </p:spTgt>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3000" fill="hold"/>
                                        <p:tgtEl>
                                          <p:spTgt spid="2">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842730" y="1167447"/>
            <a:ext cx="11064789" cy="5847755"/>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15. What is the name of Judaism’s weekly holy day of rest?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GB" sz="3600" dirty="0">
                <a:solidFill>
                  <a:schemeClr val="accent4"/>
                </a:solidFill>
                <a:latin typeface="Arial" panose="020B0604020202020204" pitchFamily="34" charset="0"/>
                <a:cs typeface="Arial" panose="020B0604020202020204" pitchFamily="34" charset="0"/>
              </a:rPr>
              <a:t>Hanukkah</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Halakha</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Yom Kippur</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Shabbat</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7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03690" y="1167447"/>
            <a:ext cx="11064789" cy="6401753"/>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16. Which of the following are stimuli used by Buddhists during prayer?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GB" sz="3600" dirty="0">
                <a:solidFill>
                  <a:schemeClr val="accent4"/>
                </a:solidFill>
                <a:latin typeface="Arial" panose="020B0604020202020204" pitchFamily="34" charset="0"/>
                <a:cs typeface="Arial" panose="020B0604020202020204" pitchFamily="34" charset="0"/>
              </a:rPr>
              <a:t>Mantras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Sutras</a:t>
            </a:r>
          </a:p>
          <a:p>
            <a:pPr marL="742950" lvl="1" indent="-742950">
              <a:buFont typeface="+mj-lt"/>
              <a:buAutoNum type="alphaLcPeriod"/>
            </a:pPr>
            <a:r>
              <a:rPr lang="en-US" sz="3600" dirty="0" err="1">
                <a:solidFill>
                  <a:schemeClr val="accent4"/>
                </a:solidFill>
                <a:latin typeface="Arial" panose="020B0604020202020204" pitchFamily="34" charset="0"/>
                <a:cs typeface="Arial" panose="020B0604020202020204" pitchFamily="34" charset="0"/>
              </a:rPr>
              <a:t>Bodhis</a:t>
            </a:r>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Gurus </a:t>
            </a:r>
          </a:p>
          <a:p>
            <a:pPr lvl="1"/>
            <a:r>
              <a:rPr lang="en-US" sz="3600" dirty="0">
                <a:solidFill>
                  <a:schemeClr val="accent4"/>
                </a:solidFill>
                <a:latin typeface="Arial" panose="020B0604020202020204" pitchFamily="34" charset="0"/>
                <a:cs typeface="Arial" panose="020B0604020202020204" pitchFamily="34" charset="0"/>
              </a:rPr>
              <a:t>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754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03690" y="1167447"/>
            <a:ext cx="11064789" cy="6401753"/>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17. The Torah is the primary holy book of which religion?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GB" sz="3600" dirty="0">
                <a:solidFill>
                  <a:schemeClr val="accent4"/>
                </a:solidFill>
                <a:latin typeface="Arial" panose="020B0604020202020204" pitchFamily="34" charset="0"/>
                <a:cs typeface="Arial" panose="020B0604020202020204" pitchFamily="34" charset="0"/>
              </a:rPr>
              <a:t>Baha’i</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Buddhism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Mormonism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Judaism</a:t>
            </a:r>
          </a:p>
          <a:p>
            <a:pPr lvl="1"/>
            <a:r>
              <a:rPr lang="en-US" sz="3600" dirty="0">
                <a:solidFill>
                  <a:schemeClr val="accent4"/>
                </a:solidFill>
                <a:latin typeface="Arial" panose="020B0604020202020204" pitchFamily="34" charset="0"/>
                <a:cs typeface="Arial" panose="020B0604020202020204" pitchFamily="34" charset="0"/>
              </a:rPr>
              <a:t>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66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03690" y="1167447"/>
            <a:ext cx="11064789" cy="6401753"/>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18. Which of the following is the month that Muslims observe as a daylight fast?</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GB" sz="3600" dirty="0">
                <a:solidFill>
                  <a:schemeClr val="accent4"/>
                </a:solidFill>
                <a:latin typeface="Arial" panose="020B0604020202020204" pitchFamily="34" charset="0"/>
                <a:cs typeface="Arial" panose="020B0604020202020204" pitchFamily="34" charset="0"/>
              </a:rPr>
              <a:t>Hajj</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Ramadan</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Eid al Aadhar</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Umrah</a:t>
            </a:r>
          </a:p>
          <a:p>
            <a:pPr lvl="1"/>
            <a:r>
              <a:rPr lang="en-US" sz="3600" dirty="0">
                <a:solidFill>
                  <a:schemeClr val="accent4"/>
                </a:solidFill>
                <a:latin typeface="Arial" panose="020B0604020202020204" pitchFamily="34" charset="0"/>
                <a:cs typeface="Arial" panose="020B0604020202020204" pitchFamily="34" charset="0"/>
              </a:rPr>
              <a:t>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222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3" end="3"/>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720811" y="1285103"/>
            <a:ext cx="10750378" cy="4185761"/>
          </a:xfrm>
          <a:prstGeom prst="rect">
            <a:avLst/>
          </a:prstGeom>
          <a:noFill/>
        </p:spPr>
        <p:txBody>
          <a:bodyPr wrap="square" rtlCol="0">
            <a:spAutoFit/>
          </a:bodyPr>
          <a:lstStyle/>
          <a:p>
            <a:pPr marL="342900" indent="-342900">
              <a:buFont typeface="+mj-lt"/>
              <a:buAutoNum type="arabicPeriod"/>
            </a:pPr>
            <a:r>
              <a:rPr lang="en-US" sz="3600" dirty="0">
                <a:solidFill>
                  <a:schemeClr val="accent4"/>
                </a:solidFill>
                <a:latin typeface="Arial" panose="020B0604020202020204" pitchFamily="34" charset="0"/>
                <a:cs typeface="Arial" panose="020B0604020202020204" pitchFamily="34" charset="0"/>
              </a:rPr>
              <a:t> Medina is a sacred site to which of the following   religions?</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Christianity</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Judaism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Islam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Buddhism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2452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1000" fill="hold"/>
                                        <p:tgtEl>
                                          <p:spTgt spid="2">
                                            <p:txEl>
                                              <p:pRg st="4" end="4"/>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03690" y="1167447"/>
            <a:ext cx="11064789" cy="6955750"/>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19. The Four Noble Truths and the Eight-Fold Path are part of the core beliefs of which of the following religions?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GB" sz="3600" dirty="0">
                <a:solidFill>
                  <a:schemeClr val="accent4"/>
                </a:solidFill>
                <a:latin typeface="Arial" panose="020B0604020202020204" pitchFamily="34" charset="0"/>
                <a:cs typeface="Arial" panose="020B0604020202020204" pitchFamily="34" charset="0"/>
              </a:rPr>
              <a:t>Hinduism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Shinto</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Judaism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Buddhism</a:t>
            </a:r>
          </a:p>
          <a:p>
            <a:pPr lvl="1"/>
            <a:r>
              <a:rPr lang="en-US" sz="3600" dirty="0">
                <a:solidFill>
                  <a:schemeClr val="accent4"/>
                </a:solidFill>
                <a:latin typeface="Arial" panose="020B0604020202020204" pitchFamily="34" charset="0"/>
                <a:cs typeface="Arial" panose="020B0604020202020204" pitchFamily="34" charset="0"/>
              </a:rPr>
              <a:t>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965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03690" y="1167447"/>
            <a:ext cx="11064789" cy="6401753"/>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20. What is the name given to permissible food within the dietary regulations of Islam?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GB" sz="3600" dirty="0">
                <a:solidFill>
                  <a:schemeClr val="accent4"/>
                </a:solidFill>
                <a:latin typeface="Arial" panose="020B0604020202020204" pitchFamily="34" charset="0"/>
                <a:cs typeface="Arial" panose="020B0604020202020204" pitchFamily="34" charset="0"/>
              </a:rPr>
              <a:t>Halal</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Kosher</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Zakat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Lent </a:t>
            </a:r>
          </a:p>
          <a:p>
            <a:pPr lvl="1"/>
            <a:r>
              <a:rPr lang="en-US" sz="3600" dirty="0">
                <a:solidFill>
                  <a:schemeClr val="accent4"/>
                </a:solidFill>
                <a:latin typeface="Arial" panose="020B0604020202020204" pitchFamily="34" charset="0"/>
                <a:cs typeface="Arial" panose="020B0604020202020204" pitchFamily="34" charset="0"/>
              </a:rPr>
              <a:t>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875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03690" y="1167447"/>
            <a:ext cx="11064789" cy="6401753"/>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21. In which religion are Shiva, Vishnu and Ganesh major deities?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GB" sz="3600" dirty="0">
                <a:solidFill>
                  <a:schemeClr val="accent4"/>
                </a:solidFill>
                <a:latin typeface="Arial" panose="020B0604020202020204" pitchFamily="34" charset="0"/>
                <a:cs typeface="Arial" panose="020B0604020202020204" pitchFamily="34" charset="0"/>
              </a:rPr>
              <a:t>Hinduism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Baha’i</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Buddhism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Shinto</a:t>
            </a:r>
          </a:p>
          <a:p>
            <a:pPr lvl="1"/>
            <a:r>
              <a:rPr lang="en-US" sz="3600" dirty="0">
                <a:solidFill>
                  <a:schemeClr val="accent4"/>
                </a:solidFill>
                <a:latin typeface="Arial" panose="020B0604020202020204" pitchFamily="34" charset="0"/>
                <a:cs typeface="Arial" panose="020B0604020202020204" pitchFamily="34" charset="0"/>
              </a:rPr>
              <a:t>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10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03690" y="1167447"/>
            <a:ext cx="11064789" cy="5293757"/>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22. Who participate in Ashura ceremonies in Karbala (modern Iraq?)</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Sunni Muslims</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Jews</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Ahmadis</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Shia Muslims</a:t>
            </a:r>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2669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903690" y="1167447"/>
            <a:ext cx="11064789" cy="6401753"/>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23. Which are the four largest religions in the world in descending order?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Catholicism, Islam, Buddhism, </a:t>
            </a:r>
            <a:r>
              <a:rPr lang="en-GB" sz="3600" dirty="0">
                <a:solidFill>
                  <a:schemeClr val="accent4"/>
                </a:solidFill>
                <a:latin typeface="Arial" panose="020B0604020202020204" pitchFamily="34" charset="0"/>
                <a:cs typeface="Arial" panose="020B0604020202020204" pitchFamily="34" charset="0"/>
              </a:rPr>
              <a:t>Hinduism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Islam, Buddhism, Christianity, </a:t>
            </a:r>
            <a:r>
              <a:rPr lang="en-GB" sz="3600" dirty="0">
                <a:solidFill>
                  <a:schemeClr val="accent4"/>
                </a:solidFill>
                <a:latin typeface="Arial" panose="020B0604020202020204" pitchFamily="34" charset="0"/>
                <a:cs typeface="Arial" panose="020B0604020202020204" pitchFamily="34" charset="0"/>
              </a:rPr>
              <a:t>Hinduism</a:t>
            </a:r>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Christianity, Islam, Hinduism, Buddhism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Islam, Christianity, Hinduism, Buddhism</a:t>
            </a:r>
          </a:p>
          <a:p>
            <a:pPr lvl="1"/>
            <a:r>
              <a:rPr lang="en-US" sz="3600" dirty="0">
                <a:solidFill>
                  <a:schemeClr val="accent4"/>
                </a:solidFill>
                <a:latin typeface="Arial" panose="020B0604020202020204" pitchFamily="34" charset="0"/>
                <a:cs typeface="Arial" panose="020B0604020202020204" pitchFamily="34" charset="0"/>
              </a:rPr>
              <a:t> </a:t>
            </a:r>
          </a:p>
          <a:p>
            <a:pPr lvl="1"/>
            <a:endParaRPr lang="en-GB" sz="3600" dirty="0">
              <a:solidFill>
                <a:schemeClr val="accent4"/>
              </a:solidFill>
              <a:latin typeface="Arial" panose="020B0604020202020204" pitchFamily="34" charset="0"/>
              <a:cs typeface="Arial" panose="020B0604020202020204" pitchFamily="34" charset="0"/>
            </a:endParaRPr>
          </a:p>
          <a:p>
            <a:pPr lvl="1"/>
            <a:endParaRPr lang="en-US" sz="3600" dirty="0">
              <a:solidFill>
                <a:schemeClr val="accent4"/>
              </a:solidFill>
              <a:latin typeface="Arial" panose="020B0604020202020204" pitchFamily="34" charset="0"/>
              <a:cs typeface="Arial" panose="020B0604020202020204" pitchFamily="34" charset="0"/>
            </a:endParaRP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582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4" end="4"/>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3E4B6-87EB-4733-B79C-10C3EC130338}"/>
              </a:ext>
            </a:extLst>
          </p:cNvPr>
          <p:cNvSpPr>
            <a:spLocks noGrp="1"/>
          </p:cNvSpPr>
          <p:nvPr>
            <p:ph type="ctrTitle"/>
          </p:nvPr>
        </p:nvSpPr>
        <p:spPr>
          <a:xfrm>
            <a:off x="964745" y="2794658"/>
            <a:ext cx="10363200" cy="646331"/>
          </a:xfrm>
        </p:spPr>
        <p:txBody>
          <a:bodyPr/>
          <a:lstStyle/>
          <a:p>
            <a:r>
              <a:rPr lang="en-US" sz="4800" dirty="0">
                <a:latin typeface="Nexa" panose="02000000000000000000" pitchFamily="2" charset="77"/>
              </a:rPr>
              <a:t>And the </a:t>
            </a:r>
            <a:r>
              <a:rPr lang="en-US" sz="4800" dirty="0">
                <a:solidFill>
                  <a:schemeClr val="accent2"/>
                </a:solidFill>
                <a:latin typeface="Nexa" panose="02000000000000000000" pitchFamily="2" charset="77"/>
              </a:rPr>
              <a:t>winner</a:t>
            </a:r>
            <a:r>
              <a:rPr lang="en-US" sz="4800" dirty="0">
                <a:solidFill>
                  <a:schemeClr val="accent1"/>
                </a:solidFill>
                <a:latin typeface="Nexa" panose="02000000000000000000" pitchFamily="2" charset="77"/>
              </a:rPr>
              <a:t> </a:t>
            </a:r>
            <a:r>
              <a:rPr lang="en-US" sz="4800" dirty="0">
                <a:latin typeface="Nexa" panose="02000000000000000000" pitchFamily="2" charset="77"/>
              </a:rPr>
              <a:t>is….</a:t>
            </a:r>
            <a:endParaRPr lang="LID4096" sz="4800" dirty="0">
              <a:latin typeface="Nexa" panose="02000000000000000000" pitchFamily="2" charset="77"/>
            </a:endParaRPr>
          </a:p>
        </p:txBody>
      </p:sp>
    </p:spTree>
    <p:extLst>
      <p:ext uri="{BB962C8B-B14F-4D97-AF65-F5344CB8AC3E}">
        <p14:creationId xmlns:p14="http://schemas.microsoft.com/office/powerpoint/2010/main" val="133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720811" y="1285103"/>
            <a:ext cx="10750378" cy="4185761"/>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2. Which Christian holiday is preceded by Lent, a time Christians use for spiritual reflection?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Christmas</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Easter</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Pentecost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Passover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41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3" end="3"/>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720811" y="1285103"/>
            <a:ext cx="10750378" cy="4739759"/>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3. Which of the following is associated with the founding of Buddhism?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Bhagavad Gita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Vedas</a:t>
            </a:r>
          </a:p>
          <a:p>
            <a:pPr marL="742950" lvl="1" indent="-742950">
              <a:buFont typeface="+mj-lt"/>
              <a:buAutoNum type="alphaLcPeriod"/>
            </a:pPr>
            <a:r>
              <a:rPr lang="en-US" sz="3600" dirty="0" err="1">
                <a:solidFill>
                  <a:schemeClr val="accent4"/>
                </a:solidFill>
                <a:latin typeface="Arial" panose="020B0604020202020204" pitchFamily="34" charset="0"/>
                <a:cs typeface="Arial" panose="020B0604020202020204" pitchFamily="34" charset="0"/>
              </a:rPr>
              <a:t>Siddartha</a:t>
            </a:r>
            <a:r>
              <a:rPr lang="en-US" sz="3600" dirty="0">
                <a:solidFill>
                  <a:schemeClr val="accent4"/>
                </a:solidFill>
                <a:latin typeface="Arial" panose="020B0604020202020204" pitchFamily="34" charset="0"/>
                <a:cs typeface="Arial" panose="020B0604020202020204" pitchFamily="34" charset="0"/>
              </a:rPr>
              <a:t> Gautama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Krishna</a:t>
            </a: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766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4" end="4"/>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720811" y="1285103"/>
            <a:ext cx="10750378" cy="4185761"/>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4. The Om symbol in Hinduism is…</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Sacred life breath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True meditation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Nirvana</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Purpose in life </a:t>
            </a: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327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2" end="2"/>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720811" y="1285103"/>
            <a:ext cx="10750378" cy="4185761"/>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5. What is the central religious text of Islam?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Sharia</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Shahada</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Quran</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Al Aqsa</a:t>
            </a: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9928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4" end="4"/>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720811" y="1285103"/>
            <a:ext cx="10750378" cy="4739759"/>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6. Which of these holidays are celebrated by Hindus?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Diwali (festival of lights)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Vesak</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Hanukkah (festival of lights) </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Holi (festival of colors)</a:t>
            </a: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48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2" end="2"/>
                                            </p:txEl>
                                          </p:spTgt>
                                        </p:tgtEl>
                                        <p:attrNameLst>
                                          <p:attrName>style.color</p:attrName>
                                        </p:attrNameLst>
                                      </p:cBhvr>
                                      <p:to>
                                        <a:srgbClr val="0069A6"/>
                                      </p:to>
                                    </p:animClr>
                                  </p:childTnLst>
                                </p:cTn>
                              </p:par>
                              <p:par>
                                <p:cTn id="7" presetID="3" presetClass="emph" presetSubtype="2" fill="hold" nodeType="withEffect">
                                  <p:stCondLst>
                                    <p:cond delay="0"/>
                                  </p:stCondLst>
                                  <p:childTnLst>
                                    <p:animClr clrSpc="rgb" dir="cw">
                                      <p:cBhvr override="childStyle">
                                        <p:cTn id="8" dur="3000" fill="hold"/>
                                        <p:tgtEl>
                                          <p:spTgt spid="2">
                                            <p:txEl>
                                              <p:pRg st="5" end="5"/>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720811" y="1285103"/>
            <a:ext cx="10750378" cy="4739759"/>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7. Who do Jews believe to be the founder of Judaism?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Adam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Moses</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Abraham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Joseph</a:t>
            </a: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98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4" end="4"/>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A8EDAFF-3311-411A-BFF0-2A08B72E5317}"/>
              </a:ext>
            </a:extLst>
          </p:cNvPr>
          <p:cNvSpPr txBox="1"/>
          <p:nvPr/>
        </p:nvSpPr>
        <p:spPr>
          <a:xfrm>
            <a:off x="863051" y="1336119"/>
            <a:ext cx="10750378" cy="4739759"/>
          </a:xfrm>
          <a:prstGeom prst="rect">
            <a:avLst/>
          </a:prstGeom>
          <a:noFill/>
        </p:spPr>
        <p:txBody>
          <a:bodyPr wrap="square" rtlCol="0">
            <a:spAutoFit/>
          </a:bodyPr>
          <a:lstStyle/>
          <a:p>
            <a:r>
              <a:rPr lang="en-US" sz="3600" dirty="0">
                <a:solidFill>
                  <a:schemeClr val="accent4"/>
                </a:solidFill>
                <a:latin typeface="Arial" panose="020B0604020202020204" pitchFamily="34" charset="0"/>
                <a:cs typeface="Arial" panose="020B0604020202020204" pitchFamily="34" charset="0"/>
              </a:rPr>
              <a:t>8. The Dalai Lama is an important figure in which of the following religions?  </a:t>
            </a:r>
          </a:p>
          <a:p>
            <a:endParaRPr lang="en-US" sz="3600" dirty="0">
              <a:solidFill>
                <a:schemeClr val="accent4"/>
              </a:solidFill>
              <a:latin typeface="Arial" panose="020B0604020202020204" pitchFamily="34" charset="0"/>
              <a:cs typeface="Arial" panose="020B0604020202020204" pitchFamily="34" charset="0"/>
            </a:endParaRP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Hinduism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Shinto</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Buddhism</a:t>
            </a:r>
          </a:p>
          <a:p>
            <a:pPr marL="742950" lvl="1" indent="-742950">
              <a:buFont typeface="+mj-lt"/>
              <a:buAutoNum type="alphaLcPeriod"/>
            </a:pPr>
            <a:r>
              <a:rPr lang="en-US" sz="3600" dirty="0">
                <a:solidFill>
                  <a:schemeClr val="accent4"/>
                </a:solidFill>
                <a:latin typeface="Arial" panose="020B0604020202020204" pitchFamily="34" charset="0"/>
                <a:cs typeface="Arial" panose="020B0604020202020204" pitchFamily="34" charset="0"/>
              </a:rPr>
              <a:t>Sikhism</a:t>
            </a:r>
          </a:p>
          <a:p>
            <a:pPr lvl="1"/>
            <a:r>
              <a:rPr lang="en-US" sz="3600" dirty="0">
                <a:solidFill>
                  <a:schemeClr val="accent4"/>
                </a:solidFill>
                <a:latin typeface="Arial" panose="020B0604020202020204" pitchFamily="34" charset="0"/>
                <a:cs typeface="Arial" panose="020B0604020202020204" pitchFamily="34" charset="0"/>
              </a:rPr>
              <a:t>	 </a:t>
            </a:r>
          </a:p>
          <a:p>
            <a:pPr lvl="2"/>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108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2">
                                            <p:txEl>
                                              <p:pRg st="4" end="4"/>
                                            </p:txEl>
                                          </p:spTgt>
                                        </p:tgtEl>
                                        <p:attrNameLst>
                                          <p:attrName>style.color</p:attrName>
                                        </p:attrNameLst>
                                      </p:cBhvr>
                                      <p:to>
                                        <a:srgbClr val="0069A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FCG-CGA-RE">
  <a:themeElements>
    <a:clrScheme name="Custom 16">
      <a:dk1>
        <a:srgbClr val="2C2C2D"/>
      </a:dk1>
      <a:lt1>
        <a:srgbClr val="FFFFFF"/>
      </a:lt1>
      <a:dk2>
        <a:srgbClr val="00407F"/>
      </a:dk2>
      <a:lt2>
        <a:srgbClr val="F6E7CD"/>
      </a:lt2>
      <a:accent1>
        <a:srgbClr val="FF8242"/>
      </a:accent1>
      <a:accent2>
        <a:srgbClr val="00407F"/>
      </a:accent2>
      <a:accent3>
        <a:srgbClr val="F2E530"/>
      </a:accent3>
      <a:accent4>
        <a:srgbClr val="00407F"/>
      </a:accent4>
      <a:accent5>
        <a:srgbClr val="FF8242"/>
      </a:accent5>
      <a:accent6>
        <a:srgbClr val="0094A5"/>
      </a:accent6>
      <a:hlink>
        <a:srgbClr val="00407F"/>
      </a:hlink>
      <a:folHlink>
        <a:srgbClr val="00407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FCG-CGA-RE" id="{191DCDE5-841A-C449-8496-BAB06B1AF12D}" vid="{EFDEE3CF-61F1-7E43-B427-A46B8A5D99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SFCG-CGA-RE</Template>
  <TotalTime>151</TotalTime>
  <Words>2464</Words>
  <Application>Microsoft Macintosh PowerPoint</Application>
  <PresentationFormat>Widescreen</PresentationFormat>
  <Paragraphs>308</Paragraphs>
  <Slides>25</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Arial Black</vt:lpstr>
      <vt:lpstr>Calibri</vt:lpstr>
      <vt:lpstr>Nexa</vt:lpstr>
      <vt:lpstr>Nexa Heavy</vt:lpstr>
      <vt:lpstr>Nexa Light</vt:lpstr>
      <vt:lpstr>Noto Sans Symbols</vt:lpstr>
      <vt:lpstr>Open Sans</vt:lpstr>
      <vt:lpstr>SFCG-CGA-RE</vt:lpstr>
      <vt:lpstr>Religious Literacy Quiz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And the winner 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Religious Literacy Quiz </dc:title>
  <dc:creator>Dalia Goodhardt</dc:creator>
  <cp:lastModifiedBy>katrina mitchell</cp:lastModifiedBy>
  <cp:revision>5</cp:revision>
  <dcterms:created xsi:type="dcterms:W3CDTF">2020-03-09T11:55:14Z</dcterms:created>
  <dcterms:modified xsi:type="dcterms:W3CDTF">2020-09-04T05:43:01Z</dcterms:modified>
</cp:coreProperties>
</file>