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0" r:id="rId1"/>
  </p:sldMasterIdLst>
  <p:notesMasterIdLst>
    <p:notesMasterId r:id="rId107"/>
  </p:notesMasterIdLst>
  <p:handoutMasterIdLst>
    <p:handoutMasterId r:id="rId108"/>
  </p:handoutMasterIdLst>
  <p:sldIdLst>
    <p:sldId id="437" r:id="rId2"/>
    <p:sldId id="258" r:id="rId3"/>
    <p:sldId id="390" r:id="rId4"/>
    <p:sldId id="259" r:id="rId5"/>
    <p:sldId id="392" r:id="rId6"/>
    <p:sldId id="386" r:id="rId7"/>
    <p:sldId id="412" r:id="rId8"/>
    <p:sldId id="261" r:id="rId9"/>
    <p:sldId id="262" r:id="rId10"/>
    <p:sldId id="263" r:id="rId11"/>
    <p:sldId id="264" r:id="rId12"/>
    <p:sldId id="265" r:id="rId13"/>
    <p:sldId id="266" r:id="rId14"/>
    <p:sldId id="267" r:id="rId15"/>
    <p:sldId id="268" r:id="rId16"/>
    <p:sldId id="269" r:id="rId17"/>
    <p:sldId id="393" r:id="rId18"/>
    <p:sldId id="435" r:id="rId19"/>
    <p:sldId id="272" r:id="rId20"/>
    <p:sldId id="273" r:id="rId21"/>
    <p:sldId id="274" r:id="rId22"/>
    <p:sldId id="370" r:id="rId23"/>
    <p:sldId id="276" r:id="rId24"/>
    <p:sldId id="394" r:id="rId25"/>
    <p:sldId id="277" r:id="rId26"/>
    <p:sldId id="371" r:id="rId27"/>
    <p:sldId id="439" r:id="rId28"/>
    <p:sldId id="395" r:id="rId29"/>
    <p:sldId id="281" r:id="rId30"/>
    <p:sldId id="282" r:id="rId31"/>
    <p:sldId id="375" r:id="rId32"/>
    <p:sldId id="285" r:id="rId33"/>
    <p:sldId id="429" r:id="rId34"/>
    <p:sldId id="374" r:id="rId35"/>
    <p:sldId id="286" r:id="rId36"/>
    <p:sldId id="287" r:id="rId37"/>
    <p:sldId id="288" r:id="rId38"/>
    <p:sldId id="289" r:id="rId39"/>
    <p:sldId id="396" r:id="rId40"/>
    <p:sldId id="433" r:id="rId41"/>
    <p:sldId id="291" r:id="rId42"/>
    <p:sldId id="292" r:id="rId43"/>
    <p:sldId id="293" r:id="rId44"/>
    <p:sldId id="438" r:id="rId45"/>
    <p:sldId id="397" r:id="rId46"/>
    <p:sldId id="296" r:id="rId47"/>
    <p:sldId id="381" r:id="rId48"/>
    <p:sldId id="398" r:id="rId49"/>
    <p:sldId id="302" r:id="rId50"/>
    <p:sldId id="431" r:id="rId51"/>
    <p:sldId id="432" r:id="rId52"/>
    <p:sldId id="304" r:id="rId53"/>
    <p:sldId id="440" r:id="rId54"/>
    <p:sldId id="399" r:id="rId55"/>
    <p:sldId id="307" r:id="rId56"/>
    <p:sldId id="308" r:id="rId57"/>
    <p:sldId id="309" r:id="rId58"/>
    <p:sldId id="310" r:id="rId59"/>
    <p:sldId id="400" r:id="rId60"/>
    <p:sldId id="312" r:id="rId61"/>
    <p:sldId id="314" r:id="rId62"/>
    <p:sldId id="401" r:id="rId63"/>
    <p:sldId id="316" r:id="rId64"/>
    <p:sldId id="441" r:id="rId65"/>
    <p:sldId id="402" r:id="rId66"/>
    <p:sldId id="320" r:id="rId67"/>
    <p:sldId id="321" r:id="rId68"/>
    <p:sldId id="322" r:id="rId69"/>
    <p:sldId id="323" r:id="rId70"/>
    <p:sldId id="324" r:id="rId71"/>
    <p:sldId id="325" r:id="rId72"/>
    <p:sldId id="326" r:id="rId73"/>
    <p:sldId id="328" r:id="rId74"/>
    <p:sldId id="327" r:id="rId75"/>
    <p:sldId id="329" r:id="rId76"/>
    <p:sldId id="330" r:id="rId77"/>
    <p:sldId id="331" r:id="rId78"/>
    <p:sldId id="332" r:id="rId79"/>
    <p:sldId id="414" r:id="rId80"/>
    <p:sldId id="442" r:id="rId81"/>
    <p:sldId id="416" r:id="rId82"/>
    <p:sldId id="417" r:id="rId83"/>
    <p:sldId id="418" r:id="rId84"/>
    <p:sldId id="419" r:id="rId85"/>
    <p:sldId id="420" r:id="rId86"/>
    <p:sldId id="421" r:id="rId87"/>
    <p:sldId id="422" r:id="rId88"/>
    <p:sldId id="423" r:id="rId89"/>
    <p:sldId id="424" r:id="rId90"/>
    <p:sldId id="426" r:id="rId91"/>
    <p:sldId id="443" r:id="rId92"/>
    <p:sldId id="405" r:id="rId93"/>
    <p:sldId id="428" r:id="rId94"/>
    <p:sldId id="444" r:id="rId95"/>
    <p:sldId id="411" r:id="rId96"/>
    <p:sldId id="353" r:id="rId97"/>
    <p:sldId id="354" r:id="rId98"/>
    <p:sldId id="355" r:id="rId99"/>
    <p:sldId id="357" r:id="rId100"/>
    <p:sldId id="358" r:id="rId101"/>
    <p:sldId id="406" r:id="rId102"/>
    <p:sldId id="363" r:id="rId103"/>
    <p:sldId id="364" r:id="rId104"/>
    <p:sldId id="365" r:id="rId105"/>
    <p:sldId id="366" r:id="rId106"/>
  </p:sldIdLst>
  <p:sldSz cx="9144000" cy="5143500" type="screen16x9"/>
  <p:notesSz cx="6858000" cy="9144000"/>
  <p:embeddedFontLst>
    <p:embeddedFont>
      <p:font typeface="Arial Black" panose="020B0604020202020204" pitchFamily="34" charset="0"/>
      <p:bold r:id="rId109"/>
    </p:embeddedFont>
    <p:embeddedFont>
      <p:font typeface="Calibri" panose="020F0502020204030204" pitchFamily="34" charset="0"/>
      <p:regular r:id="rId110"/>
      <p:bold r:id="rId111"/>
      <p:italic r:id="rId112"/>
      <p:boldItalic r:id="rId113"/>
    </p:embeddedFont>
    <p:embeddedFont>
      <p:font typeface="Nexa" panose="02000000000000000000" pitchFamily="2" charset="77"/>
      <p:regular r:id="rId114"/>
      <p:bold r:id="rId115"/>
      <p:italic r:id="rId116"/>
      <p:boldItalic r:id="rId117"/>
    </p:embeddedFont>
    <p:embeddedFont>
      <p:font typeface="Nexa Book" panose="02000000000000000000" pitchFamily="2" charset="77"/>
      <p:regular r:id="rId118"/>
      <p:bold r:id="rId119"/>
      <p:italic r:id="rId120"/>
      <p:boldItalic r:id="rId121"/>
    </p:embeddedFont>
    <p:embeddedFont>
      <p:font typeface="Nexa Heavy" panose="02000000000000000000" pitchFamily="2" charset="77"/>
      <p:bold r:id="rId122"/>
      <p:italic r:id="rId123"/>
      <p:boldItalic r:id="rId124"/>
    </p:embeddedFont>
    <p:embeddedFont>
      <p:font typeface="Nexa Light" panose="02000000000000000000" pitchFamily="2" charset="77"/>
      <p:regular r:id="rId125"/>
    </p:embeddedFont>
    <p:embeddedFont>
      <p:font typeface="Open Sans" panose="020B0606030504020204" pitchFamily="34" charset="0"/>
      <p:regular r:id="rId126"/>
      <p:bold r:id="rId127"/>
      <p:italic r:id="rId128"/>
      <p:boldItalic r:id="rId1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48" userDrawn="1">
          <p15:clr>
            <a:srgbClr val="A4A3A4"/>
          </p15:clr>
        </p15:guide>
        <p15:guide id="2" pos="1776"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Dalia Goodhardt" initials="" lastIdx="19" clrIdx="0"/>
  <p:cmAuthor id="7" name="Andrew McDonnell" initials="AM" lastIdx="8" clrIdx="7">
    <p:extLst>
      <p:ext uri="{19B8F6BF-5375-455C-9EA6-DF929625EA0E}">
        <p15:presenceInfo xmlns:p15="http://schemas.microsoft.com/office/powerpoint/2012/main" userId="S::amcdonnell@sfcg.org::11ffc140-fd6a-46bb-9557-675ff047a8ab" providerId="AD"/>
      </p:ext>
    </p:extLst>
  </p:cmAuthor>
  <p:cmAuthor id="1" name="Kara Wong" initials="" lastIdx="4" clrIdx="1"/>
  <p:cmAuthor id="2" name="Andrew McDonnell" initials="" lastIdx="3" clrIdx="2"/>
  <p:cmAuthor id="3" name="Sharon Rosen" initials="" lastIdx="3" clrIdx="3"/>
  <p:cmAuthor id="4" name="Eitan Goldberg" initials="" lastIdx="1" clrIdx="4"/>
  <p:cmAuthor id="5" name="Dalia Goodhardt" initials="DG" lastIdx="8" clrIdx="5">
    <p:extLst>
      <p:ext uri="{19B8F6BF-5375-455C-9EA6-DF929625EA0E}">
        <p15:presenceInfo xmlns:p15="http://schemas.microsoft.com/office/powerpoint/2012/main" userId="0217fc15df723808" providerId="Windows Live"/>
      </p:ext>
    </p:extLst>
  </p:cmAuthor>
  <p:cmAuthor id="6" name="Sharon Rosen" initials="SR" lastIdx="42" clrIdx="6">
    <p:extLst>
      <p:ext uri="{19B8F6BF-5375-455C-9EA6-DF929625EA0E}">
        <p15:presenceInfo xmlns:p15="http://schemas.microsoft.com/office/powerpoint/2012/main" userId="Sharon Rose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7C8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798F2F9-7CC0-4016-AEAB-2C0031A23711}" v="1" dt="2020-06-02T15:06:15.980"/>
  </p1510:revLst>
</p1510:revInfo>
</file>

<file path=ppt/tableStyles.xml><?xml version="1.0" encoding="utf-8"?>
<a:tblStyleLst xmlns:a="http://schemas.openxmlformats.org/drawingml/2006/main" def="{BE50A747-F41D-4F8D-ABCC-311FDAB961DC}">
  <a:tblStyle styleId="{BE50A747-F41D-4F8D-ABCC-311FDAB961D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370" autoAdjust="0"/>
    <p:restoredTop sz="70748" autoAdjust="0"/>
  </p:normalViewPr>
  <p:slideViewPr>
    <p:cSldViewPr snapToGrid="0">
      <p:cViewPr varScale="1">
        <p:scale>
          <a:sx n="112" d="100"/>
          <a:sy n="112" d="100"/>
        </p:scale>
        <p:origin x="1912" y="184"/>
      </p:cViewPr>
      <p:guideLst>
        <p:guide orient="horz" pos="1548"/>
        <p:guide pos="1776"/>
      </p:guideLst>
    </p:cSldViewPr>
  </p:slideViewPr>
  <p:notesTextViewPr>
    <p:cViewPr>
      <p:scale>
        <a:sx n="100" d="100"/>
        <a:sy n="100" d="100"/>
      </p:scale>
      <p:origin x="0" y="0"/>
    </p:cViewPr>
  </p:notesTextViewPr>
  <p:sorterViewPr>
    <p:cViewPr>
      <p:scale>
        <a:sx n="80" d="100"/>
        <a:sy n="80" d="100"/>
      </p:scale>
      <p:origin x="0" y="0"/>
    </p:cViewPr>
  </p:sorterViewPr>
  <p:notesViewPr>
    <p:cSldViewPr snapToGrid="0" showGuides="1">
      <p:cViewPr varScale="1">
        <p:scale>
          <a:sx n="97" d="100"/>
          <a:sy n="97" d="100"/>
        </p:scale>
        <p:origin x="4328" y="20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9.fntdata"/><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notesMaster" Target="notesMasters/notesMaster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font" Target="fonts/font15.fntdata"/><Relationship Id="rId128" Type="http://schemas.openxmlformats.org/officeDocument/2006/relationships/font" Target="fonts/font20.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font" Target="fonts/font5.fntdata"/><Relationship Id="rId118" Type="http://schemas.openxmlformats.org/officeDocument/2006/relationships/font" Target="fonts/font10.fntdata"/><Relationship Id="rId134"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handoutMaster" Target="handoutMasters/handoutMaster1.xml"/><Relationship Id="rId124" Type="http://schemas.openxmlformats.org/officeDocument/2006/relationships/font" Target="fonts/font16.fntdata"/><Relationship Id="rId129" Type="http://schemas.openxmlformats.org/officeDocument/2006/relationships/font" Target="fonts/font21.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font" Target="fonts/font6.fntdata"/><Relationship Id="rId119" Type="http://schemas.openxmlformats.org/officeDocument/2006/relationships/font" Target="fonts/font11.fntdata"/><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commentAuthors" Target="commentAuthors.xml"/><Relationship Id="rId135" Type="http://schemas.microsoft.com/office/2015/10/relationships/revisionInfo" Target="revisionInfo.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font" Target="fonts/font1.fntdata"/><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font" Target="fonts/font12.fntdata"/><Relationship Id="rId125"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font" Target="fonts/font2.fntdata"/><Relationship Id="rId115" Type="http://schemas.openxmlformats.org/officeDocument/2006/relationships/font" Target="fonts/font7.fntdata"/><Relationship Id="rId131"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font" Target="fonts/font13.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font" Target="fonts/font8.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font" Target="fonts/font3.fntdata"/><Relationship Id="rId132"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font" Target="fonts/font19.fntdata"/><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font" Target="fonts/font4.fntdata"/><Relationship Id="rId133"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4_3">
  <dgm:title val=""/>
  <dgm:desc val=""/>
  <dgm:catLst>
    <dgm:cat type="accent4" pri="11300"/>
  </dgm:catLst>
  <dgm:styleLbl name="node0">
    <dgm:fillClrLst meth="repeat">
      <a:schemeClr val="accent4">
        <a:shade val="80000"/>
      </a:schemeClr>
    </dgm:fillClrLst>
    <dgm:linClrLst meth="repeat">
      <a:schemeClr val="lt1"/>
    </dgm:linClrLst>
    <dgm:effectClrLst/>
    <dgm:txLinClrLst/>
    <dgm:txFillClrLst/>
    <dgm:txEffectClrLst/>
  </dgm:styleLbl>
  <dgm:styleLbl name="node1">
    <dgm:fillClrLst>
      <a:schemeClr val="accent4">
        <a:shade val="80000"/>
      </a:schemeClr>
      <a:schemeClr val="accent4">
        <a:tint val="70000"/>
      </a:schemeClr>
    </dgm:fillClrLst>
    <dgm:linClrLst meth="repeat">
      <a:schemeClr val="lt1"/>
    </dgm:linClrLst>
    <dgm:effectClrLst/>
    <dgm:txLinClrLst/>
    <dgm:txFillClrLst/>
    <dgm:txEffectClrLst/>
  </dgm:styleLbl>
  <dgm:styleLbl name="alignNode1">
    <dgm:fillClrLst>
      <a:schemeClr val="accent4">
        <a:shade val="80000"/>
      </a:schemeClr>
      <a:schemeClr val="accent4">
        <a:tint val="70000"/>
      </a:schemeClr>
    </dgm:fillClrLst>
    <dgm:linClrLst>
      <a:schemeClr val="accent4">
        <a:shade val="80000"/>
      </a:schemeClr>
      <a:schemeClr val="accent4">
        <a:tint val="70000"/>
      </a:schemeClr>
    </dgm:linClrLst>
    <dgm:effectClrLst/>
    <dgm:txLinClrLst/>
    <dgm:txFillClrLst/>
    <dgm:txEffectClrLst/>
  </dgm:styleLbl>
  <dgm:styleLbl name="lnNode1">
    <dgm:fillClrLst>
      <a:schemeClr val="accent4">
        <a:shade val="80000"/>
      </a:schemeClr>
      <a:schemeClr val="accent4">
        <a:tint val="7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tint val="70000"/>
        <a:alpha val="50000"/>
      </a:schemeClr>
    </dgm:fillClrLst>
    <dgm:linClrLst meth="repeat">
      <a:schemeClr val="lt1"/>
    </dgm:linClrLst>
    <dgm:effectClrLst/>
    <dgm:txLinClrLst/>
    <dgm:txFillClrLst/>
    <dgm:txEffectClrLst/>
  </dgm:styleLbl>
  <dgm:styleLbl name="node2">
    <dgm:fillClrLst>
      <a:schemeClr val="accent4">
        <a:tint val="99000"/>
      </a:schemeClr>
    </dgm:fillClrLst>
    <dgm:linClrLst meth="repeat">
      <a:schemeClr val="lt1"/>
    </dgm:linClrLst>
    <dgm:effectClrLst/>
    <dgm:txLinClrLst/>
    <dgm:txFillClrLst/>
    <dgm:txEffectClrLst/>
  </dgm:styleLbl>
  <dgm:styleLbl name="node3">
    <dgm:fillClrLst>
      <a:schemeClr val="accent4">
        <a:tint val="80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dgm:txEffectClrLst/>
  </dgm:styleLbl>
  <dgm:styleLbl name="f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b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sibTrans1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9000"/>
      </a:schemeClr>
    </dgm:fillClrLst>
    <dgm:linClrLst meth="repeat">
      <a:schemeClr val="lt1"/>
    </dgm:linClrLst>
    <dgm:effectClrLst/>
    <dgm:txLinClrLst/>
    <dgm:txFillClrLst/>
    <dgm:txEffectClrLst/>
  </dgm:styleLbl>
  <dgm:styleLbl name="asst3">
    <dgm:fillClrLst>
      <a:schemeClr val="accent4">
        <a:tint val="80000"/>
      </a:schemeClr>
    </dgm:fillClrLst>
    <dgm:linClrLst meth="repeat">
      <a:schemeClr val="lt1"/>
    </dgm:linClrLst>
    <dgm:effectClrLst/>
    <dgm:txLinClrLst/>
    <dgm:txFillClrLst/>
    <dgm:txEffectClrLst/>
  </dgm:styleLbl>
  <dgm:styleLbl name="asst4">
    <dgm:fillClrLst>
      <a:schemeClr val="accent4">
        <a:tint val="7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lt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9000"/>
      </a:schemeClr>
    </dgm:fillClrLst>
    <dgm:linClrLst meth="repeat">
      <a:schemeClr val="accent4">
        <a:tint val="99000"/>
      </a:schemeClr>
    </dgm:linClrLst>
    <dgm:effectClrLst/>
    <dgm:txLinClrLst/>
    <dgm:txFillClrLst meth="repeat">
      <a:schemeClr val="tx1"/>
    </dgm:txFillClrLst>
    <dgm:txEffectClrLst/>
  </dgm:styleLbl>
  <dgm:styleLbl name="parChTrans1D3">
    <dgm:fillClrLst meth="repeat">
      <a:schemeClr val="accent4">
        <a:tint val="80000"/>
      </a:schemeClr>
    </dgm:fillClrLst>
    <dgm:linClrLst meth="repeat">
      <a:schemeClr val="accent4">
        <a:tint val="80000"/>
      </a:schemeClr>
    </dgm:linClrLst>
    <dgm:effectClrLst/>
    <dgm:txLinClrLst/>
    <dgm:txFillClrLst meth="repeat">
      <a:schemeClr val="tx1"/>
    </dgm:txFillClrLst>
    <dgm:txEffectClrLst/>
  </dgm:styleLbl>
  <dgm:styleLbl name="parChTrans1D4">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A87540-573D-4F40-9E2B-1314570DD8CD}" type="doc">
      <dgm:prSet loTypeId="urn:microsoft.com/office/officeart/2005/8/layout/venn2" loCatId="" qsTypeId="urn:microsoft.com/office/officeart/2005/8/quickstyle/simple1" qsCatId="simple" csTypeId="urn:microsoft.com/office/officeart/2005/8/colors/accent4_3" csCatId="accent4" phldr="1"/>
      <dgm:spPr/>
      <dgm:t>
        <a:bodyPr/>
        <a:lstStyle/>
        <a:p>
          <a:endParaRPr lang="en-US"/>
        </a:p>
      </dgm:t>
    </dgm:pt>
    <dgm:pt modelId="{F83051D0-0C2A-E047-A4BE-F271B8F2F71A}">
      <dgm:prSet phldrT="[Text]" custT="1"/>
      <dgm:spPr/>
      <dgm:t>
        <a:bodyPr/>
        <a:lstStyle/>
        <a:p>
          <a:r>
            <a:rPr lang="en-US" sz="1600" b="1" dirty="0">
              <a:latin typeface="+mn-lt"/>
            </a:rPr>
            <a:t>Religious Engagement</a:t>
          </a:r>
        </a:p>
      </dgm:t>
    </dgm:pt>
    <dgm:pt modelId="{2DE326BF-80CE-A947-8529-466630933D46}" type="parTrans" cxnId="{1AE6DACB-5F3B-BE4F-A9AE-DCAAB2381AB1}">
      <dgm:prSet/>
      <dgm:spPr/>
      <dgm:t>
        <a:bodyPr/>
        <a:lstStyle/>
        <a:p>
          <a:endParaRPr lang="en-US" sz="1600"/>
        </a:p>
      </dgm:t>
    </dgm:pt>
    <dgm:pt modelId="{44A1B2DF-6337-EA40-A557-13436E5A1842}" type="sibTrans" cxnId="{1AE6DACB-5F3B-BE4F-A9AE-DCAAB2381AB1}">
      <dgm:prSet/>
      <dgm:spPr/>
      <dgm:t>
        <a:bodyPr/>
        <a:lstStyle/>
        <a:p>
          <a:endParaRPr lang="en-US" sz="1600"/>
        </a:p>
      </dgm:t>
    </dgm:pt>
    <dgm:pt modelId="{5AD6C3CC-D13E-EC48-89FE-387B73CFA85E}">
      <dgm:prSet phldrT="[Text]" custT="1"/>
      <dgm:spPr/>
      <dgm:t>
        <a:bodyPr/>
        <a:lstStyle/>
        <a:p>
          <a:pPr>
            <a:buNone/>
          </a:pPr>
          <a:r>
            <a:rPr lang="en-US" sz="1600" b="1" dirty="0"/>
            <a:t>Interreligious Dialogue</a:t>
          </a:r>
        </a:p>
      </dgm:t>
    </dgm:pt>
    <dgm:pt modelId="{4705F1CD-06E2-0043-AF63-9EEC5FD86047}" type="parTrans" cxnId="{6488CA96-3B80-3A4A-919A-752DB4751B6F}">
      <dgm:prSet/>
      <dgm:spPr/>
      <dgm:t>
        <a:bodyPr/>
        <a:lstStyle/>
        <a:p>
          <a:endParaRPr lang="en-US" sz="1600"/>
        </a:p>
      </dgm:t>
    </dgm:pt>
    <dgm:pt modelId="{B4F199E4-C88B-F349-A21A-9C426B5323C6}" type="sibTrans" cxnId="{6488CA96-3B80-3A4A-919A-752DB4751B6F}">
      <dgm:prSet/>
      <dgm:spPr/>
      <dgm:t>
        <a:bodyPr/>
        <a:lstStyle/>
        <a:p>
          <a:endParaRPr lang="en-US" sz="1600"/>
        </a:p>
      </dgm:t>
    </dgm:pt>
    <dgm:pt modelId="{679E0CB5-D757-C447-AE1B-2B3E81F22FDD}" type="pres">
      <dgm:prSet presAssocID="{97A87540-573D-4F40-9E2B-1314570DD8CD}" presName="Name0" presStyleCnt="0">
        <dgm:presLayoutVars>
          <dgm:chMax val="7"/>
          <dgm:resizeHandles val="exact"/>
        </dgm:presLayoutVars>
      </dgm:prSet>
      <dgm:spPr/>
    </dgm:pt>
    <dgm:pt modelId="{77CC19AD-4915-4244-ACAA-C013CC9D092E}" type="pres">
      <dgm:prSet presAssocID="{97A87540-573D-4F40-9E2B-1314570DD8CD}" presName="comp1" presStyleCnt="0"/>
      <dgm:spPr/>
    </dgm:pt>
    <dgm:pt modelId="{06B8A52F-9A78-B446-901F-151E950DE0BD}" type="pres">
      <dgm:prSet presAssocID="{97A87540-573D-4F40-9E2B-1314570DD8CD}" presName="circle1" presStyleLbl="node1" presStyleIdx="0" presStyleCnt="2" custLinFactNeighborX="39132" custLinFactNeighborY="141"/>
      <dgm:spPr/>
    </dgm:pt>
    <dgm:pt modelId="{19D0965C-8AE5-6C42-8E04-DC3368FF30E2}" type="pres">
      <dgm:prSet presAssocID="{97A87540-573D-4F40-9E2B-1314570DD8CD}" presName="c1text" presStyleLbl="node1" presStyleIdx="0" presStyleCnt="2">
        <dgm:presLayoutVars>
          <dgm:bulletEnabled val="1"/>
        </dgm:presLayoutVars>
      </dgm:prSet>
      <dgm:spPr/>
    </dgm:pt>
    <dgm:pt modelId="{5DD4E03D-E9C9-8449-B796-4B1728560D67}" type="pres">
      <dgm:prSet presAssocID="{97A87540-573D-4F40-9E2B-1314570DD8CD}" presName="comp2" presStyleCnt="0"/>
      <dgm:spPr/>
    </dgm:pt>
    <dgm:pt modelId="{D4A85504-DB32-7B46-B29F-B1E5C0FE6124}" type="pres">
      <dgm:prSet presAssocID="{97A87540-573D-4F40-9E2B-1314570DD8CD}" presName="circle2" presStyleLbl="node1" presStyleIdx="1" presStyleCnt="2" custScaleX="99592" custScaleY="92473" custLinFactNeighborX="316" custLinFactNeighborY="3782"/>
      <dgm:spPr/>
    </dgm:pt>
    <dgm:pt modelId="{A4304732-CDE7-EF48-9192-847E80068589}" type="pres">
      <dgm:prSet presAssocID="{97A87540-573D-4F40-9E2B-1314570DD8CD}" presName="c2text" presStyleLbl="node1" presStyleIdx="1" presStyleCnt="2">
        <dgm:presLayoutVars>
          <dgm:bulletEnabled val="1"/>
        </dgm:presLayoutVars>
      </dgm:prSet>
      <dgm:spPr/>
    </dgm:pt>
  </dgm:ptLst>
  <dgm:cxnLst>
    <dgm:cxn modelId="{7899F074-82E0-8D40-83BE-BE1B4B7E13D9}" type="presOf" srcId="{5AD6C3CC-D13E-EC48-89FE-387B73CFA85E}" destId="{D4A85504-DB32-7B46-B29F-B1E5C0FE6124}" srcOrd="0" destOrd="0" presId="urn:microsoft.com/office/officeart/2005/8/layout/venn2"/>
    <dgm:cxn modelId="{6488CA96-3B80-3A4A-919A-752DB4751B6F}" srcId="{97A87540-573D-4F40-9E2B-1314570DD8CD}" destId="{5AD6C3CC-D13E-EC48-89FE-387B73CFA85E}" srcOrd="1" destOrd="0" parTransId="{4705F1CD-06E2-0043-AF63-9EEC5FD86047}" sibTransId="{B4F199E4-C88B-F349-A21A-9C426B5323C6}"/>
    <dgm:cxn modelId="{AAF78E97-4A4D-904B-8B0D-233E18E6E915}" type="presOf" srcId="{F83051D0-0C2A-E047-A4BE-F271B8F2F71A}" destId="{06B8A52F-9A78-B446-901F-151E950DE0BD}" srcOrd="0" destOrd="0" presId="urn:microsoft.com/office/officeart/2005/8/layout/venn2"/>
    <dgm:cxn modelId="{06FB9A9C-BFF7-6347-98A7-D4A107529E75}" type="presOf" srcId="{F83051D0-0C2A-E047-A4BE-F271B8F2F71A}" destId="{19D0965C-8AE5-6C42-8E04-DC3368FF30E2}" srcOrd="1" destOrd="0" presId="urn:microsoft.com/office/officeart/2005/8/layout/venn2"/>
    <dgm:cxn modelId="{1AE6DACB-5F3B-BE4F-A9AE-DCAAB2381AB1}" srcId="{97A87540-573D-4F40-9E2B-1314570DD8CD}" destId="{F83051D0-0C2A-E047-A4BE-F271B8F2F71A}" srcOrd="0" destOrd="0" parTransId="{2DE326BF-80CE-A947-8529-466630933D46}" sibTransId="{44A1B2DF-6337-EA40-A557-13436E5A1842}"/>
    <dgm:cxn modelId="{987359E9-02E6-EA40-8833-8C268C7CF129}" type="presOf" srcId="{5AD6C3CC-D13E-EC48-89FE-387B73CFA85E}" destId="{A4304732-CDE7-EF48-9192-847E80068589}" srcOrd="1" destOrd="0" presId="urn:microsoft.com/office/officeart/2005/8/layout/venn2"/>
    <dgm:cxn modelId="{E5D96EFD-C0D5-5746-BC7F-29E89B380428}" type="presOf" srcId="{97A87540-573D-4F40-9E2B-1314570DD8CD}" destId="{679E0CB5-D757-C447-AE1B-2B3E81F22FDD}" srcOrd="0" destOrd="0" presId="urn:microsoft.com/office/officeart/2005/8/layout/venn2"/>
    <dgm:cxn modelId="{67D5FAD5-E6C4-8D49-A2C0-8B40584C9CB8}" type="presParOf" srcId="{679E0CB5-D757-C447-AE1B-2B3E81F22FDD}" destId="{77CC19AD-4915-4244-ACAA-C013CC9D092E}" srcOrd="0" destOrd="0" presId="urn:microsoft.com/office/officeart/2005/8/layout/venn2"/>
    <dgm:cxn modelId="{FBADA249-6B54-CB4E-8A08-1AEC40A1F398}" type="presParOf" srcId="{77CC19AD-4915-4244-ACAA-C013CC9D092E}" destId="{06B8A52F-9A78-B446-901F-151E950DE0BD}" srcOrd="0" destOrd="0" presId="urn:microsoft.com/office/officeart/2005/8/layout/venn2"/>
    <dgm:cxn modelId="{5E13A905-5A31-E84B-9234-FC1FFDE38DA4}" type="presParOf" srcId="{77CC19AD-4915-4244-ACAA-C013CC9D092E}" destId="{19D0965C-8AE5-6C42-8E04-DC3368FF30E2}" srcOrd="1" destOrd="0" presId="urn:microsoft.com/office/officeart/2005/8/layout/venn2"/>
    <dgm:cxn modelId="{865EA858-4E33-1740-8564-78D44EBFF69C}" type="presParOf" srcId="{679E0CB5-D757-C447-AE1B-2B3E81F22FDD}" destId="{5DD4E03D-E9C9-8449-B796-4B1728560D67}" srcOrd="1" destOrd="0" presId="urn:microsoft.com/office/officeart/2005/8/layout/venn2"/>
    <dgm:cxn modelId="{A16A6933-7251-F444-BB96-FEDDF5A09C7A}" type="presParOf" srcId="{5DD4E03D-E9C9-8449-B796-4B1728560D67}" destId="{D4A85504-DB32-7B46-B29F-B1E5C0FE6124}" srcOrd="0" destOrd="0" presId="urn:microsoft.com/office/officeart/2005/8/layout/venn2"/>
    <dgm:cxn modelId="{CB0E4E85-DB48-2F4A-AD95-0B635DBCF8A7}" type="presParOf" srcId="{5DD4E03D-E9C9-8449-B796-4B1728560D67}" destId="{A4304732-CDE7-EF48-9192-847E80068589}" srcOrd="1" destOrd="0" presId="urn:microsoft.com/office/officeart/2005/8/layout/ven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1" qsCatId="simple" csTypeId="urn:microsoft.com/office/officeart/2005/8/colors/accent4_2" csCatId="accent4" phldr="1"/>
      <dgm:spPr/>
      <dgm:t>
        <a:bodyPr/>
        <a:lstStyle/>
        <a:p>
          <a:endParaRPr lang="LID4096"/>
        </a:p>
      </dgm:t>
    </dgm:pt>
    <dgm:pt modelId="{E642511A-391B-495F-B579-BA70DA1EF71D}">
      <dgm:prSet phldrT="[Text]"/>
      <dgm:spPr/>
      <dgm:t>
        <a:bodyPr/>
        <a:lstStyle/>
        <a:p>
          <a:r>
            <a:rPr lang="en-US" dirty="0"/>
            <a:t>Community-level Actors </a:t>
          </a:r>
          <a:endParaRPr lang="LID4096" dirty="0"/>
        </a:p>
      </dgm:t>
    </dgm:pt>
    <dgm:pt modelId="{7232C521-8D99-43C4-8902-89E82A057571}" type="parTrans" cxnId="{CC38E6AF-90D2-42F0-92C5-FE83C9B4C8EE}">
      <dgm:prSet/>
      <dgm:spPr/>
      <dgm:t>
        <a:bodyPr/>
        <a:lstStyle/>
        <a:p>
          <a:endParaRPr lang="LID4096"/>
        </a:p>
      </dgm:t>
    </dgm:pt>
    <dgm:pt modelId="{0ED2B7C5-6C9D-4904-A4E5-E70DEA37CD8E}" type="sibTrans" cxnId="{CC38E6AF-90D2-42F0-92C5-FE83C9B4C8EE}">
      <dgm:prSet/>
      <dgm:spPr/>
      <dgm:t>
        <a:bodyPr/>
        <a:lstStyle/>
        <a:p>
          <a:endParaRPr lang="LID4096"/>
        </a:p>
      </dgm:t>
    </dgm:pt>
    <dgm:pt modelId="{CFC200E9-9656-4A9E-B72D-DFFCE22340AA}">
      <dgm:prSet phldrT="[Text]"/>
      <dgm:spPr/>
      <dgm:t>
        <a:bodyPr/>
        <a:lstStyle/>
        <a:p>
          <a:r>
            <a:rPr lang="en-US" dirty="0"/>
            <a:t>Women</a:t>
          </a:r>
          <a:endParaRPr lang="LID4096" dirty="0"/>
        </a:p>
      </dgm:t>
    </dgm:pt>
    <dgm:pt modelId="{E1952A12-365C-429F-A954-828C157D040B}" type="sibTrans" cxnId="{F78412DC-FC99-45A3-AA96-CCB9C6B1BC02}">
      <dgm:prSet/>
      <dgm:spPr/>
      <dgm:t>
        <a:bodyPr/>
        <a:lstStyle/>
        <a:p>
          <a:endParaRPr lang="LID4096"/>
        </a:p>
      </dgm:t>
    </dgm:pt>
    <dgm:pt modelId="{CE5311A1-DC1E-47FF-BC18-C8DF726B738F}" type="parTrans" cxnId="{F78412DC-FC99-45A3-AA96-CCB9C6B1BC02}">
      <dgm:prSet/>
      <dgm:spPr/>
      <dgm:t>
        <a:bodyPr/>
        <a:lstStyle/>
        <a:p>
          <a:endParaRPr lang="LID4096"/>
        </a:p>
      </dgm:t>
    </dgm:pt>
    <dgm:pt modelId="{F970B420-4D15-1842-B7AD-72BF260FE453}">
      <dgm:prSet/>
      <dgm:spPr/>
      <dgm:t>
        <a:bodyPr/>
        <a:lstStyle/>
        <a:p>
          <a:r>
            <a:rPr lang="en-US" dirty="0"/>
            <a:t>Senior Religious Actors</a:t>
          </a:r>
        </a:p>
      </dgm:t>
    </dgm:pt>
    <dgm:pt modelId="{458A930F-FC3E-CA4D-AD1A-E64EBE4C764C}" type="parTrans" cxnId="{2F292DCE-E1AA-E542-99E7-DFA879EDF575}">
      <dgm:prSet/>
      <dgm:spPr/>
      <dgm:t>
        <a:bodyPr/>
        <a:lstStyle/>
        <a:p>
          <a:endParaRPr lang="en-US"/>
        </a:p>
      </dgm:t>
    </dgm:pt>
    <dgm:pt modelId="{57D4D435-6AFE-EC48-A070-1B3B2F315ECE}" type="sibTrans" cxnId="{2F292DCE-E1AA-E542-99E7-DFA879EDF575}">
      <dgm:prSet/>
      <dgm:spPr/>
      <dgm:t>
        <a:bodyPr/>
        <a:lstStyle/>
        <a:p>
          <a:endParaRPr lang="en-US"/>
        </a:p>
      </dgm:t>
    </dgm:pt>
    <dgm:pt modelId="{A2406E4D-1162-4B46-9974-1CD0682E2D43}">
      <dgm:prSet/>
      <dgm:spPr/>
      <dgm:t>
        <a:bodyPr/>
        <a:lstStyle/>
        <a:p>
          <a:r>
            <a:rPr lang="en-US" dirty="0"/>
            <a:t>Youth</a:t>
          </a:r>
        </a:p>
      </dgm:t>
    </dgm:pt>
    <dgm:pt modelId="{8ECE6390-D078-2C40-9953-B7779164D1F4}" type="parTrans" cxnId="{53221FE8-7763-F943-A51C-7F5895345FEE}">
      <dgm:prSet/>
      <dgm:spPr/>
      <dgm:t>
        <a:bodyPr/>
        <a:lstStyle/>
        <a:p>
          <a:endParaRPr lang="en-US"/>
        </a:p>
      </dgm:t>
    </dgm:pt>
    <dgm:pt modelId="{9616EFAD-D92B-7F49-A50F-0DC1160FDF48}" type="sibTrans" cxnId="{53221FE8-7763-F943-A51C-7F5895345FEE}">
      <dgm:prSet/>
      <dgm:spPr/>
      <dgm:t>
        <a:bodyPr/>
        <a:lstStyle/>
        <a:p>
          <a:endParaRPr lang="en-US"/>
        </a:p>
      </dgm:t>
    </dgm:pt>
    <dgm:pt modelId="{72B0BA65-D61C-6E4A-A664-232DC0FCB325}">
      <dgm:prSet/>
      <dgm:spPr/>
      <dgm:t>
        <a:bodyPr/>
        <a:lstStyle/>
        <a:p>
          <a:r>
            <a:rPr lang="en-US" dirty="0"/>
            <a:t>Informal/Non-traditional Actors</a:t>
          </a:r>
        </a:p>
      </dgm:t>
    </dgm:pt>
    <dgm:pt modelId="{55567AAD-AF30-634A-972C-A177AA810E53}" type="parTrans" cxnId="{62526AF6-7BB2-7A43-8083-C36DA2DE8D0E}">
      <dgm:prSet/>
      <dgm:spPr/>
      <dgm:t>
        <a:bodyPr/>
        <a:lstStyle/>
        <a:p>
          <a:endParaRPr lang="en-US"/>
        </a:p>
      </dgm:t>
    </dgm:pt>
    <dgm:pt modelId="{7C458313-539A-6343-8894-EF624639DEAA}" type="sibTrans" cxnId="{62526AF6-7BB2-7A43-8083-C36DA2DE8D0E}">
      <dgm:prSet/>
      <dgm:spPr/>
      <dgm:t>
        <a:bodyPr/>
        <a:lstStyle/>
        <a:p>
          <a:endParaRPr lang="en-US"/>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NeighborX="-2745" custLinFactNeighborY="-2988">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NeighborX="17423" custLinFactNeighborY="-2988">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NeighborX="37877" custLinFactNeighborY="-2988">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93909" custLinFactNeighborX="-100000" custLinFactNeighborY="65416">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91419" custLinFactNeighborX="-100000" custLinFactNeighborY="65416">
        <dgm:presLayoutVars>
          <dgm:bulletEnabled val="1"/>
        </dgm:presLayoutVars>
      </dgm:prSet>
      <dgm:spPr/>
    </dgm:pt>
  </dgm:ptLst>
  <dgm:cxnLst>
    <dgm:cxn modelId="{CD9BB33A-FFE4-41CC-B182-4845C3576A25}" type="presOf" srcId="{F84DADB2-AF61-419A-B641-6D56D1A6F073}" destId="{49CC2D63-A76A-4059-A280-0762D340D98C}" srcOrd="0" destOrd="0" presId="urn:microsoft.com/office/officeart/2005/8/layout/venn3"/>
    <dgm:cxn modelId="{ABEBD144-46C8-9B4D-888A-AE7E154C94EB}" type="presOf" srcId="{CFC200E9-9656-4A9E-B72D-DFFCE22340AA}" destId="{9140EF97-1C8F-4C1F-BC6D-61CDB2468C7F}" srcOrd="0" destOrd="0" presId="urn:microsoft.com/office/officeart/2005/8/layout/venn3"/>
    <dgm:cxn modelId="{5C302A63-D205-124D-BF62-BC6F5ED0812C}" type="presOf" srcId="{A2406E4D-1162-4B46-9974-1CD0682E2D43}" destId="{CBD7E1D4-490E-DF4D-BB13-0BC8C89C9CD4}"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07294DCD-67AD-7D44-B480-8FA15060C47E}" type="presOf" srcId="{72B0BA65-D61C-6E4A-A664-232DC0FCB325}" destId="{BD50C3EB-CD8C-9447-ABDE-8C98D406D51C}"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260F8DDA-5AE4-8C40-8565-44FC3DCA70E5}" type="presOf" srcId="{E642511A-391B-495F-B579-BA70DA1EF71D}" destId="{2716B71A-C6D7-42BD-A984-926B73000BE8}" srcOrd="0" destOrd="0" presId="urn:microsoft.com/office/officeart/2005/8/layout/venn3"/>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83D9F7EA-4D07-2B43-9950-020099CA7FE4}" type="presOf" srcId="{F970B420-4D15-1842-B7AD-72BF260FE453}" destId="{A987033F-6DDA-0841-869B-4A594A7DE531}" srcOrd="0" destOrd="0" presId="urn:microsoft.com/office/officeart/2005/8/layout/venn3"/>
    <dgm:cxn modelId="{62526AF6-7BB2-7A43-8083-C36DA2DE8D0E}" srcId="{F84DADB2-AF61-419A-B641-6D56D1A6F073}" destId="{72B0BA65-D61C-6E4A-A664-232DC0FCB325}" srcOrd="3" destOrd="0" parTransId="{55567AAD-AF30-634A-972C-A177AA810E53}" sibTransId="{7C458313-539A-6343-8894-EF624639DEAA}"/>
    <dgm:cxn modelId="{E5DB974D-2C63-1245-9B2C-7D18D360A5D1}" type="presParOf" srcId="{49CC2D63-A76A-4059-A280-0762D340D98C}" destId="{A987033F-6DDA-0841-869B-4A594A7DE531}" srcOrd="0" destOrd="0" presId="urn:microsoft.com/office/officeart/2005/8/layout/venn3"/>
    <dgm:cxn modelId="{900C7097-F606-2640-8705-454E289397A1}" type="presParOf" srcId="{49CC2D63-A76A-4059-A280-0762D340D98C}" destId="{6E4C7E94-18D8-9043-A117-0A2B7BD188E8}" srcOrd="1" destOrd="0" presId="urn:microsoft.com/office/officeart/2005/8/layout/venn3"/>
    <dgm:cxn modelId="{8D0BBB77-C3F0-184E-861C-71A53841485E}" type="presParOf" srcId="{49CC2D63-A76A-4059-A280-0762D340D98C}" destId="{2716B71A-C6D7-42BD-A984-926B73000BE8}" srcOrd="2" destOrd="0" presId="urn:microsoft.com/office/officeart/2005/8/layout/venn3"/>
    <dgm:cxn modelId="{93D8757B-B28C-3649-BDAF-0D66DB14ACEB}" type="presParOf" srcId="{49CC2D63-A76A-4059-A280-0762D340D98C}" destId="{974617E4-020B-4EAC-B460-3A3CA6A27283}" srcOrd="3" destOrd="0" presId="urn:microsoft.com/office/officeart/2005/8/layout/venn3"/>
    <dgm:cxn modelId="{182AE505-E149-584B-B3FD-62E72DB4634A}" type="presParOf" srcId="{49CC2D63-A76A-4059-A280-0762D340D98C}" destId="{9140EF97-1C8F-4C1F-BC6D-61CDB2468C7F}" srcOrd="4" destOrd="0" presId="urn:microsoft.com/office/officeart/2005/8/layout/venn3"/>
    <dgm:cxn modelId="{66330A8B-55FC-E143-A43A-0BC82C9F7CDD}" type="presParOf" srcId="{49CC2D63-A76A-4059-A280-0762D340D98C}" destId="{0CC0DD44-E4E1-FA48-9EAF-FF09CC08A64B}" srcOrd="5" destOrd="0" presId="urn:microsoft.com/office/officeart/2005/8/layout/venn3"/>
    <dgm:cxn modelId="{A426697E-CE09-DD46-9748-E8AFEB645BB8}" type="presParOf" srcId="{49CC2D63-A76A-4059-A280-0762D340D98C}" destId="{BD50C3EB-CD8C-9447-ABDE-8C98D406D51C}" srcOrd="6" destOrd="0" presId="urn:microsoft.com/office/officeart/2005/8/layout/venn3"/>
    <dgm:cxn modelId="{7923AC55-481C-A54E-804D-0C075E4F8454}" type="presParOf" srcId="{49CC2D63-A76A-4059-A280-0762D340D98C}" destId="{AD704E43-C9A7-2F46-B7E6-4991A85238A1}" srcOrd="7" destOrd="0" presId="urn:microsoft.com/office/officeart/2005/8/layout/venn3"/>
    <dgm:cxn modelId="{3A4DCE0C-A52F-B646-8E50-E1FACCEA73B0}"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3" qsCatId="simple" csTypeId="urn:microsoft.com/office/officeart/2005/8/colors/accent4_1" csCatId="accent4" phldr="1"/>
      <dgm:spPr/>
      <dgm:t>
        <a:bodyPr/>
        <a:lstStyle/>
        <a:p>
          <a:endParaRPr lang="LID4096"/>
        </a:p>
      </dgm:t>
    </dgm:pt>
    <dgm:pt modelId="{E642511A-391B-495F-B579-BA70DA1EF71D}">
      <dgm:prSet phldrT="[Text]" custT="1"/>
      <dgm:spPr/>
      <dgm:t>
        <a:bodyPr anchor="t"/>
        <a:lstStyle/>
        <a:p>
          <a:r>
            <a:rPr lang="en-US" sz="1100" dirty="0"/>
            <a:t>Community-level Actors </a:t>
          </a:r>
          <a:endParaRPr lang="LID4096" sz="1100" dirty="0"/>
        </a:p>
      </dgm:t>
    </dgm:pt>
    <dgm:pt modelId="{7232C521-8D99-43C4-8902-89E82A057571}" type="parTrans" cxnId="{CC38E6AF-90D2-42F0-92C5-FE83C9B4C8EE}">
      <dgm:prSet/>
      <dgm:spPr/>
      <dgm:t>
        <a:bodyPr/>
        <a:lstStyle/>
        <a:p>
          <a:endParaRPr lang="LID4096" sz="1100"/>
        </a:p>
      </dgm:t>
    </dgm:pt>
    <dgm:pt modelId="{0ED2B7C5-6C9D-4904-A4E5-E70DEA37CD8E}" type="sibTrans" cxnId="{CC38E6AF-90D2-42F0-92C5-FE83C9B4C8EE}">
      <dgm:prSet/>
      <dgm:spPr/>
      <dgm:t>
        <a:bodyPr/>
        <a:lstStyle/>
        <a:p>
          <a:endParaRPr lang="LID4096" sz="1100"/>
        </a:p>
      </dgm:t>
    </dgm:pt>
    <dgm:pt modelId="{CFC200E9-9656-4A9E-B72D-DFFCE22340AA}">
      <dgm:prSet phldrT="[Text]" custT="1"/>
      <dgm:spPr/>
      <dgm:t>
        <a:bodyPr anchor="t"/>
        <a:lstStyle/>
        <a:p>
          <a:r>
            <a:rPr lang="en-US" sz="1100" dirty="0"/>
            <a:t>Women</a:t>
          </a:r>
          <a:endParaRPr lang="LID4096" sz="1100" dirty="0"/>
        </a:p>
      </dgm:t>
    </dgm:pt>
    <dgm:pt modelId="{E1952A12-365C-429F-A954-828C157D040B}" type="sibTrans" cxnId="{F78412DC-FC99-45A3-AA96-CCB9C6B1BC02}">
      <dgm:prSet/>
      <dgm:spPr/>
      <dgm:t>
        <a:bodyPr/>
        <a:lstStyle/>
        <a:p>
          <a:endParaRPr lang="LID4096" sz="1100"/>
        </a:p>
      </dgm:t>
    </dgm:pt>
    <dgm:pt modelId="{CE5311A1-DC1E-47FF-BC18-C8DF726B738F}" type="parTrans" cxnId="{F78412DC-FC99-45A3-AA96-CCB9C6B1BC02}">
      <dgm:prSet/>
      <dgm:spPr/>
      <dgm:t>
        <a:bodyPr/>
        <a:lstStyle/>
        <a:p>
          <a:endParaRPr lang="LID4096" sz="1100"/>
        </a:p>
      </dgm:t>
    </dgm:pt>
    <dgm:pt modelId="{F970B420-4D15-1842-B7AD-72BF260FE453}">
      <dgm:prSet custT="1"/>
      <dgm:spPr/>
      <dgm:t>
        <a:bodyPr anchor="t"/>
        <a:lstStyle/>
        <a:p>
          <a:r>
            <a:rPr lang="en-US" sz="1100" dirty="0"/>
            <a:t>Senior Religious Actors</a:t>
          </a:r>
        </a:p>
      </dgm:t>
    </dgm:pt>
    <dgm:pt modelId="{458A930F-FC3E-CA4D-AD1A-E64EBE4C764C}" type="parTrans" cxnId="{2F292DCE-E1AA-E542-99E7-DFA879EDF575}">
      <dgm:prSet/>
      <dgm:spPr/>
      <dgm:t>
        <a:bodyPr/>
        <a:lstStyle/>
        <a:p>
          <a:endParaRPr lang="en-US" sz="1100"/>
        </a:p>
      </dgm:t>
    </dgm:pt>
    <dgm:pt modelId="{57D4D435-6AFE-EC48-A070-1B3B2F315ECE}" type="sibTrans" cxnId="{2F292DCE-E1AA-E542-99E7-DFA879EDF575}">
      <dgm:prSet/>
      <dgm:spPr/>
      <dgm:t>
        <a:bodyPr/>
        <a:lstStyle/>
        <a:p>
          <a:endParaRPr lang="en-US" sz="1100"/>
        </a:p>
      </dgm:t>
    </dgm:pt>
    <dgm:pt modelId="{A2406E4D-1162-4B46-9974-1CD0682E2D43}">
      <dgm:prSet custT="1"/>
      <dgm:spPr/>
      <dgm:t>
        <a:bodyPr anchor="b"/>
        <a:lstStyle/>
        <a:p>
          <a:r>
            <a:rPr lang="en-US" sz="1100" dirty="0"/>
            <a:t>Youth</a:t>
          </a:r>
        </a:p>
      </dgm:t>
    </dgm:pt>
    <dgm:pt modelId="{8ECE6390-D078-2C40-9953-B7779164D1F4}" type="parTrans" cxnId="{53221FE8-7763-F943-A51C-7F5895345FEE}">
      <dgm:prSet/>
      <dgm:spPr/>
      <dgm:t>
        <a:bodyPr/>
        <a:lstStyle/>
        <a:p>
          <a:endParaRPr lang="en-US" sz="1100"/>
        </a:p>
      </dgm:t>
    </dgm:pt>
    <dgm:pt modelId="{9616EFAD-D92B-7F49-A50F-0DC1160FDF48}" type="sibTrans" cxnId="{53221FE8-7763-F943-A51C-7F5895345FEE}">
      <dgm:prSet/>
      <dgm:spPr/>
      <dgm:t>
        <a:bodyPr/>
        <a:lstStyle/>
        <a:p>
          <a:endParaRPr lang="en-US" sz="1100"/>
        </a:p>
      </dgm:t>
    </dgm:pt>
    <dgm:pt modelId="{72B0BA65-D61C-6E4A-A664-232DC0FCB325}">
      <dgm:prSet custT="1"/>
      <dgm:spPr/>
      <dgm:t>
        <a:bodyPr anchor="b"/>
        <a:lstStyle/>
        <a:p>
          <a:r>
            <a:rPr lang="en-US" sz="1100" dirty="0"/>
            <a:t>Informal/Non-traditional Actors</a:t>
          </a:r>
        </a:p>
      </dgm:t>
    </dgm:pt>
    <dgm:pt modelId="{55567AAD-AF30-634A-972C-A177AA810E53}" type="parTrans" cxnId="{62526AF6-7BB2-7A43-8083-C36DA2DE8D0E}">
      <dgm:prSet/>
      <dgm:spPr/>
      <dgm:t>
        <a:bodyPr/>
        <a:lstStyle/>
        <a:p>
          <a:endParaRPr lang="en-US" sz="1100"/>
        </a:p>
      </dgm:t>
    </dgm:pt>
    <dgm:pt modelId="{7C458313-539A-6343-8894-EF624639DEAA}" type="sibTrans" cxnId="{62526AF6-7BB2-7A43-8083-C36DA2DE8D0E}">
      <dgm:prSet/>
      <dgm:spPr/>
      <dgm:t>
        <a:bodyPr/>
        <a:lstStyle/>
        <a:p>
          <a:endParaRPr lang="en-US" sz="1100"/>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NeighborX="-2745" custLinFactNeighborY="-2988">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NeighborX="17423" custLinFactNeighborY="-2988">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NeighborX="37877" custLinFactNeighborY="-2988">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93909" custLinFactNeighborX="-100000" custLinFactNeighborY="65416">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91419" custLinFactNeighborX="-100000" custLinFactNeighborY="65416">
        <dgm:presLayoutVars>
          <dgm:bulletEnabled val="1"/>
        </dgm:presLayoutVars>
      </dgm:prSet>
      <dgm:spPr/>
    </dgm:pt>
  </dgm:ptLst>
  <dgm:cxnLst>
    <dgm:cxn modelId="{CD9BB33A-FFE4-41CC-B182-4845C3576A25}" type="presOf" srcId="{F84DADB2-AF61-419A-B641-6D56D1A6F073}" destId="{49CC2D63-A76A-4059-A280-0762D340D98C}" srcOrd="0" destOrd="0" presId="urn:microsoft.com/office/officeart/2005/8/layout/venn3"/>
    <dgm:cxn modelId="{ABEBD144-46C8-9B4D-888A-AE7E154C94EB}" type="presOf" srcId="{CFC200E9-9656-4A9E-B72D-DFFCE22340AA}" destId="{9140EF97-1C8F-4C1F-BC6D-61CDB2468C7F}" srcOrd="0" destOrd="0" presId="urn:microsoft.com/office/officeart/2005/8/layout/venn3"/>
    <dgm:cxn modelId="{5C302A63-D205-124D-BF62-BC6F5ED0812C}" type="presOf" srcId="{A2406E4D-1162-4B46-9974-1CD0682E2D43}" destId="{CBD7E1D4-490E-DF4D-BB13-0BC8C89C9CD4}"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07294DCD-67AD-7D44-B480-8FA15060C47E}" type="presOf" srcId="{72B0BA65-D61C-6E4A-A664-232DC0FCB325}" destId="{BD50C3EB-CD8C-9447-ABDE-8C98D406D51C}"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260F8DDA-5AE4-8C40-8565-44FC3DCA70E5}" type="presOf" srcId="{E642511A-391B-495F-B579-BA70DA1EF71D}" destId="{2716B71A-C6D7-42BD-A984-926B73000BE8}" srcOrd="0" destOrd="0" presId="urn:microsoft.com/office/officeart/2005/8/layout/venn3"/>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83D9F7EA-4D07-2B43-9950-020099CA7FE4}" type="presOf" srcId="{F970B420-4D15-1842-B7AD-72BF260FE453}" destId="{A987033F-6DDA-0841-869B-4A594A7DE531}" srcOrd="0" destOrd="0" presId="urn:microsoft.com/office/officeart/2005/8/layout/venn3"/>
    <dgm:cxn modelId="{62526AF6-7BB2-7A43-8083-C36DA2DE8D0E}" srcId="{F84DADB2-AF61-419A-B641-6D56D1A6F073}" destId="{72B0BA65-D61C-6E4A-A664-232DC0FCB325}" srcOrd="3" destOrd="0" parTransId="{55567AAD-AF30-634A-972C-A177AA810E53}" sibTransId="{7C458313-539A-6343-8894-EF624639DEAA}"/>
    <dgm:cxn modelId="{E5DB974D-2C63-1245-9B2C-7D18D360A5D1}" type="presParOf" srcId="{49CC2D63-A76A-4059-A280-0762D340D98C}" destId="{A987033F-6DDA-0841-869B-4A594A7DE531}" srcOrd="0" destOrd="0" presId="urn:microsoft.com/office/officeart/2005/8/layout/venn3"/>
    <dgm:cxn modelId="{900C7097-F606-2640-8705-454E289397A1}" type="presParOf" srcId="{49CC2D63-A76A-4059-A280-0762D340D98C}" destId="{6E4C7E94-18D8-9043-A117-0A2B7BD188E8}" srcOrd="1" destOrd="0" presId="urn:microsoft.com/office/officeart/2005/8/layout/venn3"/>
    <dgm:cxn modelId="{8D0BBB77-C3F0-184E-861C-71A53841485E}" type="presParOf" srcId="{49CC2D63-A76A-4059-A280-0762D340D98C}" destId="{2716B71A-C6D7-42BD-A984-926B73000BE8}" srcOrd="2" destOrd="0" presId="urn:microsoft.com/office/officeart/2005/8/layout/venn3"/>
    <dgm:cxn modelId="{93D8757B-B28C-3649-BDAF-0D66DB14ACEB}" type="presParOf" srcId="{49CC2D63-A76A-4059-A280-0762D340D98C}" destId="{974617E4-020B-4EAC-B460-3A3CA6A27283}" srcOrd="3" destOrd="0" presId="urn:microsoft.com/office/officeart/2005/8/layout/venn3"/>
    <dgm:cxn modelId="{182AE505-E149-584B-B3FD-62E72DB4634A}" type="presParOf" srcId="{49CC2D63-A76A-4059-A280-0762D340D98C}" destId="{9140EF97-1C8F-4C1F-BC6D-61CDB2468C7F}" srcOrd="4" destOrd="0" presId="urn:microsoft.com/office/officeart/2005/8/layout/venn3"/>
    <dgm:cxn modelId="{66330A8B-55FC-E143-A43A-0BC82C9F7CDD}" type="presParOf" srcId="{49CC2D63-A76A-4059-A280-0762D340D98C}" destId="{0CC0DD44-E4E1-FA48-9EAF-FF09CC08A64B}" srcOrd="5" destOrd="0" presId="urn:microsoft.com/office/officeart/2005/8/layout/venn3"/>
    <dgm:cxn modelId="{A426697E-CE09-DD46-9748-E8AFEB645BB8}" type="presParOf" srcId="{49CC2D63-A76A-4059-A280-0762D340D98C}" destId="{BD50C3EB-CD8C-9447-ABDE-8C98D406D51C}" srcOrd="6" destOrd="0" presId="urn:microsoft.com/office/officeart/2005/8/layout/venn3"/>
    <dgm:cxn modelId="{7923AC55-481C-A54E-804D-0C075E4F8454}" type="presParOf" srcId="{49CC2D63-A76A-4059-A280-0762D340D98C}" destId="{AD704E43-C9A7-2F46-B7E6-4991A85238A1}" srcOrd="7" destOrd="0" presId="urn:microsoft.com/office/officeart/2005/8/layout/venn3"/>
    <dgm:cxn modelId="{3A4DCE0C-A52F-B646-8E50-E1FACCEA73B0}"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B8A52F-9A78-B446-901F-151E950DE0BD}">
      <dsp:nvSpPr>
        <dsp:cNvPr id="0" name=""/>
        <dsp:cNvSpPr/>
      </dsp:nvSpPr>
      <dsp:spPr>
        <a:xfrm>
          <a:off x="0" y="212251"/>
          <a:ext cx="2950073" cy="2950073"/>
        </a:xfrm>
        <a:prstGeom prst="ellipse">
          <a:avLst/>
        </a:prstGeom>
        <a:solidFill>
          <a:schemeClr val="accent4">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n-US" sz="1600" b="1" kern="1200" dirty="0">
              <a:latin typeface="+mn-lt"/>
            </a:rPr>
            <a:t>Religious Engagement</a:t>
          </a:r>
        </a:p>
      </dsp:txBody>
      <dsp:txXfrm>
        <a:off x="700642" y="433507"/>
        <a:ext cx="1548788" cy="501512"/>
      </dsp:txXfrm>
    </dsp:sp>
    <dsp:sp modelId="{D4A85504-DB32-7B46-B29F-B1E5C0FE6124}">
      <dsp:nvSpPr>
        <dsp:cNvPr id="0" name=""/>
        <dsp:cNvSpPr/>
      </dsp:nvSpPr>
      <dsp:spPr>
        <a:xfrm>
          <a:off x="380264" y="1112558"/>
          <a:ext cx="2203527" cy="2046015"/>
        </a:xfrm>
        <a:prstGeom prst="ellipse">
          <a:avLst/>
        </a:prstGeom>
        <a:solidFill>
          <a:schemeClr val="accent4">
            <a:shade val="80000"/>
            <a:hueOff val="843744"/>
            <a:satOff val="-83714"/>
            <a:lumOff val="4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n-US" sz="1600" b="1" kern="1200" dirty="0"/>
            <a:t>Interreligious Dialogue</a:t>
          </a:r>
        </a:p>
      </dsp:txBody>
      <dsp:txXfrm>
        <a:off x="702963" y="1624062"/>
        <a:ext cx="1558129" cy="102300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0"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20320" rIns="120325" bIns="20320" numCol="1" spcCol="1270" anchor="ctr" anchorCtr="0">
          <a:noAutofit/>
        </a:bodyPr>
        <a:lstStyle/>
        <a:p>
          <a:pPr marL="0" lvl="0" indent="0" algn="ctr" defTabSz="711200">
            <a:lnSpc>
              <a:spcPct val="90000"/>
            </a:lnSpc>
            <a:spcBef>
              <a:spcPct val="0"/>
            </a:spcBef>
            <a:spcAft>
              <a:spcPct val="35000"/>
            </a:spcAft>
            <a:buNone/>
          </a:pPr>
          <a:r>
            <a:rPr lang="en-US" sz="1600" kern="1200" dirty="0"/>
            <a:t>Senior Religious Actors</a:t>
          </a:r>
        </a:p>
      </dsp:txBody>
      <dsp:txXfrm>
        <a:off x="320192" y="1616991"/>
        <a:ext cx="1546023" cy="1546023"/>
      </dsp:txXfrm>
    </dsp:sp>
    <dsp:sp modelId="{2716B71A-C6D7-42BD-A984-926B73000BE8}">
      <dsp:nvSpPr>
        <dsp:cNvPr id="0" name=""/>
        <dsp:cNvSpPr/>
      </dsp:nvSpPr>
      <dsp:spPr>
        <a:xfrm>
          <a:off x="1826434"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20320" rIns="120325" bIns="20320" numCol="1" spcCol="1270" anchor="ctr" anchorCtr="0">
          <a:noAutofit/>
        </a:bodyPr>
        <a:lstStyle/>
        <a:p>
          <a:pPr marL="0" lvl="0" indent="0" algn="ctr" defTabSz="711200">
            <a:lnSpc>
              <a:spcPct val="90000"/>
            </a:lnSpc>
            <a:spcBef>
              <a:spcPct val="0"/>
            </a:spcBef>
            <a:spcAft>
              <a:spcPct val="35000"/>
            </a:spcAft>
            <a:buNone/>
          </a:pPr>
          <a:r>
            <a:rPr lang="en-US" sz="1600" kern="1200" dirty="0"/>
            <a:t>Community-level Actors </a:t>
          </a:r>
          <a:endParaRPr lang="LID4096" sz="1600" kern="1200" dirty="0"/>
        </a:p>
      </dsp:txBody>
      <dsp:txXfrm>
        <a:off x="2146626" y="1616991"/>
        <a:ext cx="1546023" cy="1546023"/>
      </dsp:txXfrm>
    </dsp:sp>
    <dsp:sp modelId="{9140EF97-1C8F-4C1F-BC6D-61CDB2468C7F}">
      <dsp:nvSpPr>
        <dsp:cNvPr id="0" name=""/>
        <dsp:cNvSpPr/>
      </dsp:nvSpPr>
      <dsp:spPr>
        <a:xfrm>
          <a:off x="3665002"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20320" rIns="120325" bIns="20320" numCol="1" spcCol="1270" anchor="ctr" anchorCtr="0">
          <a:noAutofit/>
        </a:bodyPr>
        <a:lstStyle/>
        <a:p>
          <a:pPr marL="0" lvl="0" indent="0" algn="ctr" defTabSz="711200">
            <a:lnSpc>
              <a:spcPct val="90000"/>
            </a:lnSpc>
            <a:spcBef>
              <a:spcPct val="0"/>
            </a:spcBef>
            <a:spcAft>
              <a:spcPct val="35000"/>
            </a:spcAft>
            <a:buNone/>
          </a:pPr>
          <a:r>
            <a:rPr lang="en-US" sz="1600" kern="1200" dirty="0"/>
            <a:t>Women</a:t>
          </a:r>
          <a:endParaRPr lang="LID4096" sz="1600" kern="1200" dirty="0"/>
        </a:p>
      </dsp:txBody>
      <dsp:txXfrm>
        <a:off x="3985194" y="1616991"/>
        <a:ext cx="1546023" cy="1546023"/>
      </dsp:txXfrm>
    </dsp:sp>
    <dsp:sp modelId="{BD50C3EB-CD8C-9447-ABDE-8C98D406D51C}">
      <dsp:nvSpPr>
        <dsp:cNvPr id="0" name=""/>
        <dsp:cNvSpPr/>
      </dsp:nvSpPr>
      <dsp:spPr>
        <a:xfrm>
          <a:off x="2757984" y="272425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20320" rIns="120325" bIns="20320" numCol="1" spcCol="1270" anchor="ctr" anchorCtr="0">
          <a:noAutofit/>
        </a:bodyPr>
        <a:lstStyle/>
        <a:p>
          <a:pPr marL="0" lvl="0" indent="0" algn="ctr" defTabSz="711200">
            <a:lnSpc>
              <a:spcPct val="90000"/>
            </a:lnSpc>
            <a:spcBef>
              <a:spcPct val="0"/>
            </a:spcBef>
            <a:spcAft>
              <a:spcPct val="35000"/>
            </a:spcAft>
            <a:buNone/>
          </a:pPr>
          <a:r>
            <a:rPr lang="en-US" sz="1600" kern="1200" dirty="0"/>
            <a:t>Informal/Non-traditional Actors</a:t>
          </a:r>
        </a:p>
      </dsp:txBody>
      <dsp:txXfrm>
        <a:off x="3078176" y="3044451"/>
        <a:ext cx="1546023" cy="1546023"/>
      </dsp:txXfrm>
    </dsp:sp>
    <dsp:sp modelId="{CBD7E1D4-490E-DF4D-BB13-0BC8C89C9CD4}">
      <dsp:nvSpPr>
        <dsp:cNvPr id="0" name=""/>
        <dsp:cNvSpPr/>
      </dsp:nvSpPr>
      <dsp:spPr>
        <a:xfrm>
          <a:off x="4561551" y="272425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20320" rIns="120325" bIns="20320" numCol="1" spcCol="1270" anchor="ctr" anchorCtr="0">
          <a:noAutofit/>
        </a:bodyPr>
        <a:lstStyle/>
        <a:p>
          <a:pPr marL="0" lvl="0" indent="0" algn="ctr" defTabSz="711200">
            <a:lnSpc>
              <a:spcPct val="90000"/>
            </a:lnSpc>
            <a:spcBef>
              <a:spcPct val="0"/>
            </a:spcBef>
            <a:spcAft>
              <a:spcPct val="35000"/>
            </a:spcAft>
            <a:buNone/>
          </a:pPr>
          <a:r>
            <a:rPr lang="en-US" sz="1600" kern="1200" dirty="0"/>
            <a:t>Youth</a:t>
          </a:r>
        </a:p>
      </dsp:txBody>
      <dsp:txXfrm>
        <a:off x="4881743" y="3044451"/>
        <a:ext cx="1546023" cy="154602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0"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anchor="t" anchorCtr="0">
          <a:noAutofit/>
        </a:bodyPr>
        <a:lstStyle/>
        <a:p>
          <a:pPr marL="0" lvl="0" indent="0" algn="ctr" defTabSz="488950">
            <a:lnSpc>
              <a:spcPct val="90000"/>
            </a:lnSpc>
            <a:spcBef>
              <a:spcPct val="0"/>
            </a:spcBef>
            <a:spcAft>
              <a:spcPct val="35000"/>
            </a:spcAft>
            <a:buNone/>
          </a:pPr>
          <a:r>
            <a:rPr lang="en-US" sz="1100" kern="1200" dirty="0"/>
            <a:t>Senior Religious Actors</a:t>
          </a:r>
        </a:p>
      </dsp:txBody>
      <dsp:txXfrm>
        <a:off x="320192" y="1616991"/>
        <a:ext cx="1546023" cy="1546023"/>
      </dsp:txXfrm>
    </dsp:sp>
    <dsp:sp modelId="{2716B71A-C6D7-42BD-A984-926B73000BE8}">
      <dsp:nvSpPr>
        <dsp:cNvPr id="0" name=""/>
        <dsp:cNvSpPr/>
      </dsp:nvSpPr>
      <dsp:spPr>
        <a:xfrm>
          <a:off x="1826434"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anchor="t" anchorCtr="0">
          <a:noAutofit/>
        </a:bodyPr>
        <a:lstStyle/>
        <a:p>
          <a:pPr marL="0" lvl="0" indent="0" algn="ctr" defTabSz="488950">
            <a:lnSpc>
              <a:spcPct val="90000"/>
            </a:lnSpc>
            <a:spcBef>
              <a:spcPct val="0"/>
            </a:spcBef>
            <a:spcAft>
              <a:spcPct val="35000"/>
            </a:spcAft>
            <a:buNone/>
          </a:pPr>
          <a:r>
            <a:rPr lang="en-US" sz="1100" kern="1200" dirty="0"/>
            <a:t>Community-level Actors </a:t>
          </a:r>
          <a:endParaRPr lang="LID4096" sz="1100" kern="1200" dirty="0"/>
        </a:p>
      </dsp:txBody>
      <dsp:txXfrm>
        <a:off x="2146626" y="1616991"/>
        <a:ext cx="1546023" cy="1546023"/>
      </dsp:txXfrm>
    </dsp:sp>
    <dsp:sp modelId="{9140EF97-1C8F-4C1F-BC6D-61CDB2468C7F}">
      <dsp:nvSpPr>
        <dsp:cNvPr id="0" name=""/>
        <dsp:cNvSpPr/>
      </dsp:nvSpPr>
      <dsp:spPr>
        <a:xfrm>
          <a:off x="3665002"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anchor="t" anchorCtr="0">
          <a:noAutofit/>
        </a:bodyPr>
        <a:lstStyle/>
        <a:p>
          <a:pPr marL="0" lvl="0" indent="0" algn="ctr" defTabSz="488950">
            <a:lnSpc>
              <a:spcPct val="90000"/>
            </a:lnSpc>
            <a:spcBef>
              <a:spcPct val="0"/>
            </a:spcBef>
            <a:spcAft>
              <a:spcPct val="35000"/>
            </a:spcAft>
            <a:buNone/>
          </a:pPr>
          <a:r>
            <a:rPr lang="en-US" sz="1100" kern="1200" dirty="0"/>
            <a:t>Women</a:t>
          </a:r>
          <a:endParaRPr lang="LID4096" sz="1100" kern="1200" dirty="0"/>
        </a:p>
      </dsp:txBody>
      <dsp:txXfrm>
        <a:off x="3985194" y="1616991"/>
        <a:ext cx="1546023" cy="1546023"/>
      </dsp:txXfrm>
    </dsp:sp>
    <dsp:sp modelId="{BD50C3EB-CD8C-9447-ABDE-8C98D406D51C}">
      <dsp:nvSpPr>
        <dsp:cNvPr id="0" name=""/>
        <dsp:cNvSpPr/>
      </dsp:nvSpPr>
      <dsp:spPr>
        <a:xfrm>
          <a:off x="2757984" y="272425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anchor="b" anchorCtr="0">
          <a:noAutofit/>
        </a:bodyPr>
        <a:lstStyle/>
        <a:p>
          <a:pPr marL="0" lvl="0" indent="0" algn="ctr" defTabSz="488950">
            <a:lnSpc>
              <a:spcPct val="90000"/>
            </a:lnSpc>
            <a:spcBef>
              <a:spcPct val="0"/>
            </a:spcBef>
            <a:spcAft>
              <a:spcPct val="35000"/>
            </a:spcAft>
            <a:buNone/>
          </a:pPr>
          <a:r>
            <a:rPr lang="en-US" sz="1100" kern="1200" dirty="0"/>
            <a:t>Informal/Non-traditional Actors</a:t>
          </a:r>
        </a:p>
      </dsp:txBody>
      <dsp:txXfrm>
        <a:off x="3078176" y="3044451"/>
        <a:ext cx="1546023" cy="1546023"/>
      </dsp:txXfrm>
    </dsp:sp>
    <dsp:sp modelId="{CBD7E1D4-490E-DF4D-BB13-0BC8C89C9CD4}">
      <dsp:nvSpPr>
        <dsp:cNvPr id="0" name=""/>
        <dsp:cNvSpPr/>
      </dsp:nvSpPr>
      <dsp:spPr>
        <a:xfrm>
          <a:off x="4561551" y="272425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anchor="b" anchorCtr="0">
          <a:noAutofit/>
        </a:bodyPr>
        <a:lstStyle/>
        <a:p>
          <a:pPr marL="0" lvl="0" indent="0" algn="ctr" defTabSz="488950">
            <a:lnSpc>
              <a:spcPct val="90000"/>
            </a:lnSpc>
            <a:spcBef>
              <a:spcPct val="0"/>
            </a:spcBef>
            <a:spcAft>
              <a:spcPct val="35000"/>
            </a:spcAft>
            <a:buNone/>
          </a:pPr>
          <a:r>
            <a:rPr lang="en-US" sz="1100" kern="1200" dirty="0"/>
            <a:t>Youth</a:t>
          </a:r>
        </a:p>
      </dsp:txBody>
      <dsp:txXfrm>
        <a:off x="4881743" y="3044451"/>
        <a:ext cx="1546023" cy="1546023"/>
      </dsp:txXfrm>
    </dsp:sp>
  </dsp:spTree>
</dsp:drawing>
</file>

<file path=ppt/diagrams/layout1.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77CDCF-4667-644D-AE02-69A1B0010B0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9F7CEAB2-581C-D84D-BCCA-291E648D5CB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C06C07A-796C-7B4D-A358-CDEB51FB90B0}" type="datetimeFigureOut">
              <a:rPr lang="en-US" smtClean="0"/>
              <a:t>9/15/20</a:t>
            </a:fld>
            <a:endParaRPr lang="en-US" dirty="0"/>
          </a:p>
        </p:txBody>
      </p:sp>
      <p:sp>
        <p:nvSpPr>
          <p:cNvPr id="4" name="Footer Placeholder 3">
            <a:extLst>
              <a:ext uri="{FF2B5EF4-FFF2-40B4-BE49-F238E27FC236}">
                <a16:creationId xmlns:a16="http://schemas.microsoft.com/office/drawing/2014/main" id="{8296EE14-F042-5545-8345-6C105D5235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A7F4222E-7011-0249-BD73-E52E1FE49F7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CF1329E-C348-A940-BC1D-921CFCAB73B1}" type="slidenum">
              <a:rPr lang="en-US" smtClean="0"/>
              <a:t>‹#›</a:t>
            </a:fld>
            <a:endParaRPr lang="en-US" dirty="0"/>
          </a:p>
        </p:txBody>
      </p:sp>
    </p:spTree>
    <p:extLst>
      <p:ext uri="{BB962C8B-B14F-4D97-AF65-F5344CB8AC3E}">
        <p14:creationId xmlns:p14="http://schemas.microsoft.com/office/powerpoint/2010/main" val="21612701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dirty="0"/>
          </a:p>
        </p:txBody>
      </p:sp>
    </p:spTree>
    <p:extLst>
      <p:ext uri="{BB962C8B-B14F-4D97-AF65-F5344CB8AC3E}">
        <p14:creationId xmlns:p14="http://schemas.microsoft.com/office/powerpoint/2010/main" val="3539635518"/>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youtube.com/embed/_Ov7dsruGYo?autoplay=1&amp;rel=0"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internap.hrw.org/features/features/lgbt_laws/" TargetMode="External"/><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www.sfcg.org/wp-content/uploads/2016/12/YouthGovtCVE_StrategyDocument_122116.pdf" TargetMode="External"/><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ourworldindata.org/internet#growth-of-the-internet" TargetMode="External"/><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www.usip.org/publications/2017/06/implementing-unscr-2250" TargetMode="External"/><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r>
              <a:rPr lang="en-US" dirty="0"/>
              <a:t>   </a:t>
            </a: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24761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US" dirty="0">
                <a:hlinkClick r:id="rId3"/>
              </a:rPr>
              <a:t>https://www.youtube.com/embed/_Ov7dsruGYo?autoplay=1&amp;rel=0</a:t>
            </a:r>
            <a:endParaRPr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6b628dfcbd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6b628dfcbd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7220183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5bd30a4a27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5bd30a4a27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6108d50347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6108d50347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6108d50347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6108d50347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755f2a1b3a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755f2a1b3a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
        <p:cNvGrpSpPr/>
        <p:nvPr/>
      </p:nvGrpSpPr>
      <p:grpSpPr>
        <a:xfrm>
          <a:off x="0" y="0"/>
          <a:ext cx="0" cy="0"/>
          <a:chOff x="0" y="0"/>
          <a:chExt cx="0" cy="0"/>
        </a:xfrm>
      </p:grpSpPr>
      <p:sp>
        <p:nvSpPr>
          <p:cNvPr id="114" name="Google Shape;114;g63cc5d19a5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 name="Google Shape;115;g63cc5d19a5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2400" lvl="0" indent="0" algn="l" rtl="0">
              <a:spcBef>
                <a:spcPts val="0"/>
              </a:spcBef>
              <a:spcAft>
                <a:spcPts val="0"/>
              </a:spcAft>
              <a:buClr>
                <a:schemeClr val="dk1"/>
              </a:buClr>
              <a:buSzPts val="1200"/>
              <a:buFont typeface="Avenir"/>
              <a:buNone/>
            </a:pPr>
            <a:endParaRPr lang="en-US" dirty="0">
              <a:sym typeface="Avenir"/>
            </a:endParaRPr>
          </a:p>
          <a:p>
            <a:pPr marL="152400" lvl="0" indent="0" algn="l" rtl="0">
              <a:spcBef>
                <a:spcPts val="0"/>
              </a:spcBef>
              <a:spcAft>
                <a:spcPts val="0"/>
              </a:spcAft>
              <a:buClr>
                <a:schemeClr val="dk1"/>
              </a:buClr>
              <a:buSzPts val="1200"/>
              <a:buFont typeface="Avenir"/>
              <a:buNone/>
            </a:pPr>
            <a:r>
              <a:rPr lang="en-US" dirty="0">
                <a:sym typeface="Avenir"/>
              </a:rPr>
              <a:t>       </a:t>
            </a:r>
            <a:endParaRPr dirty="0">
              <a:sym typeface="Aveni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5c62b1ddf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5c62b1ddf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g6108d50347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 name="Google Shape;130;g6108d50347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15540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735336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5c663a2e5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5c663a2e5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CA" baseline="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
        <p:cNvGrpSpPr/>
        <p:nvPr/>
      </p:nvGrpSpPr>
      <p:grpSpPr>
        <a:xfrm>
          <a:off x="0" y="0"/>
          <a:ext cx="0" cy="0"/>
          <a:chOff x="0" y="0"/>
          <a:chExt cx="0" cy="0"/>
        </a:xfrm>
      </p:grpSpPr>
      <p:sp>
        <p:nvSpPr>
          <p:cNvPr id="70" name="Google Shape;70;g5c62b1ddfe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 name="Google Shape;71;g5c62b1ddfe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solidFill>
                <a:srgbClr val="0000FF"/>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g5c62b1ddfe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 name="Google Shape;165;g5c62b1ddfe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latin typeface="Arial" panose="020B0604020202020204" pitchFamily="34" charset="0"/>
                <a:ea typeface="Open Sans"/>
                <a:cs typeface="Arial" panose="020B0604020202020204" pitchFamily="34" charset="0"/>
                <a:sym typeface="Open Sans"/>
              </a:rPr>
              <a:t>“The Global Religious Landscape,” Pew Research Center, December 18, 2012, http://</a:t>
            </a:r>
            <a:r>
              <a:rPr lang="en-US" dirty="0" err="1">
                <a:latin typeface="Arial" panose="020B0604020202020204" pitchFamily="34" charset="0"/>
                <a:ea typeface="Open Sans"/>
                <a:cs typeface="Arial" panose="020B0604020202020204" pitchFamily="34" charset="0"/>
                <a:sym typeface="Open Sans"/>
              </a:rPr>
              <a:t>www.pewforum.org</a:t>
            </a:r>
            <a:r>
              <a:rPr lang="en-US" dirty="0">
                <a:latin typeface="Arial" panose="020B0604020202020204" pitchFamily="34" charset="0"/>
                <a:ea typeface="Open Sans"/>
                <a:cs typeface="Arial" panose="020B0604020202020204" pitchFamily="34" charset="0"/>
                <a:sym typeface="Open Sans"/>
              </a:rPr>
              <a:t>/2012/12/18/global-religious-landscape-exec</a:t>
            </a:r>
          </a:p>
          <a:p>
            <a:pPr marL="158750" indent="0">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
        <p:cNvGrpSpPr/>
        <p:nvPr/>
      </p:nvGrpSpPr>
      <p:grpSpPr>
        <a:xfrm>
          <a:off x="0" y="0"/>
          <a:ext cx="0" cy="0"/>
          <a:chOff x="0" y="0"/>
          <a:chExt cx="0" cy="0"/>
        </a:xfrm>
      </p:grpSpPr>
      <p:sp>
        <p:nvSpPr>
          <p:cNvPr id="172" name="Google Shape;172;g5c7694b035_1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 name="Google Shape;173;g5c7694b035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baseline="30000" dirty="0">
                <a:highlight>
                  <a:srgbClr val="00FFFF"/>
                </a:highlight>
              </a:rPr>
              <a:t>1 </a:t>
            </a:r>
            <a:r>
              <a:rPr lang="en-US" sz="1100" dirty="0">
                <a:highlight>
                  <a:srgbClr val="00FFFF"/>
                </a:highlight>
              </a:rPr>
              <a:t>Five Key Questions answered on the link between Peace and Religion, Institute for Economics &amp; Peace. October 2014</a:t>
            </a:r>
            <a:br>
              <a:rPr lang="en-US" sz="1100" dirty="0">
                <a:highlight>
                  <a:srgbClr val="00FFFF"/>
                </a:highlight>
              </a:rPr>
            </a:br>
            <a:r>
              <a:rPr lang="en-US" sz="1100" baseline="30000" dirty="0">
                <a:highlight>
                  <a:srgbClr val="00FFFF"/>
                </a:highlight>
              </a:rPr>
              <a:t>2 </a:t>
            </a:r>
            <a:r>
              <a:rPr lang="en-US" sz="1100" dirty="0">
                <a:highlight>
                  <a:srgbClr val="00FFFF"/>
                </a:highlight>
              </a:rPr>
              <a:t>Rethinking Mediation: Resolving Religious Conflicts. CSS Policy Perspectives Vol. 6/1, February 2018</a:t>
            </a:r>
            <a:endParaRPr lang="en-US" dirty="0">
              <a:highlight>
                <a:srgbClr val="00FFFF"/>
              </a:highlight>
            </a:endParaRPr>
          </a:p>
          <a:p>
            <a:pPr marL="0" lvl="0" indent="0" algn="l" rtl="0">
              <a:spcBef>
                <a:spcPts val="0"/>
              </a:spcBef>
              <a:spcAft>
                <a:spcPts val="0"/>
              </a:spcAft>
              <a:buNone/>
            </a:pPr>
            <a:endParaRPr spc="80" baseline="0" dirty="0">
              <a:highlight>
                <a:srgbClr val="00FFFF"/>
              </a:highlight>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5c7694b035_1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 name="Google Shape;182;g5c7694b035_1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g5c7694b035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 name="Google Shape;189;g5c7694b035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076345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g5c7694b035_1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 name="Google Shape;196;g5c7694b035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04800" algn="l" rtl="0">
              <a:lnSpc>
                <a:spcPct val="115000"/>
              </a:lnSpc>
              <a:spcBef>
                <a:spcPts val="0"/>
              </a:spcBef>
              <a:spcAft>
                <a:spcPts val="0"/>
              </a:spcAft>
              <a:buClr>
                <a:schemeClr val="dk1"/>
              </a:buClr>
              <a:buSzPts val="1200"/>
              <a:buFont typeface="Open Sans"/>
              <a:buChar char="●"/>
            </a:pPr>
            <a:endParaRPr sz="1200"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US" dirty="0"/>
              <a:t>https://drive.google.com/file/d/1uMr70z387RZRJ5NVCkL-U1FQB5WIFNH1/view?usp=sharing</a:t>
            </a: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2268204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275166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5bae44b90f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5bae44b90f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
        <p:cNvGrpSpPr/>
        <p:nvPr/>
      </p:nvGrpSpPr>
      <p:grpSpPr>
        <a:xfrm>
          <a:off x="0" y="0"/>
          <a:ext cx="0" cy="0"/>
          <a:chOff x="0" y="0"/>
          <a:chExt cx="0" cy="0"/>
        </a:xfrm>
      </p:grpSpPr>
      <p:sp>
        <p:nvSpPr>
          <p:cNvPr id="225" name="Google Shape;225;g5bd30a4a27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 name="Google Shape;226;g5bd30a4a27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LID4096" dirty="0"/>
          </a:p>
        </p:txBody>
      </p:sp>
    </p:spTree>
    <p:extLst>
      <p:ext uri="{BB962C8B-B14F-4D97-AF65-F5344CB8AC3E}">
        <p14:creationId xmlns:p14="http://schemas.microsoft.com/office/powerpoint/2010/main" val="28705034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5ba33d7e54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5ba33d7e54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5ba33d7e54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5ba33d7e54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6108d50347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6108d50347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5ba33d7e54_1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5ba33d7e54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ba33d7e54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ba33d7e54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000"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145293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This slide is for the facilitator only. Do not display it.</a:t>
            </a: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5ba33d7e54_1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5ba33d7e54_1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solidFill>
                <a:srgbClr val="3D3D3C"/>
              </a:solidFill>
              <a:latin typeface="Arial" panose="020B0604020202020204" pitchFamily="34" charset="0"/>
              <a:ea typeface="Montserrat"/>
              <a:cs typeface="Arial" panose="020B0604020202020204" pitchFamily="34" charset="0"/>
              <a:sym typeface="Montserrat"/>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5ca6465e25_0_1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5ca6465e25_0_1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5ca6465e2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5ca6465e2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077921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74627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5d5529c60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5d5529c60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14300" indent="0">
              <a:buNone/>
            </a:pPr>
            <a:r>
              <a:rPr lang="en-GB" sz="1100" dirty="0"/>
              <a:t>Due to various political fluctuations, your community has recently experienced a resurgence of interreligious violence between Christians and Muslims. This has led to a breakdown in trust and communication between the local Christian and Muslim communities, further exacerbating the conflict. In order to begin repairing the relationship between the two communities, local CSOs decided to gather  together religious actors, men and women, to discuss the conflict and find ways to increase mutual respect between the groups.</a:t>
            </a:r>
          </a:p>
          <a:p>
            <a:pPr marL="114300" indent="0">
              <a:buNone/>
            </a:pPr>
            <a:r>
              <a:rPr lang="en-GB" sz="1100" dirty="0"/>
              <a:t> </a:t>
            </a:r>
          </a:p>
          <a:p>
            <a:pPr marL="114300" indent="0">
              <a:buNone/>
            </a:pPr>
            <a:r>
              <a:rPr lang="en-GB" sz="1100" dirty="0"/>
              <a:t>The meeting takes place during Lent at a conference </a:t>
            </a:r>
            <a:r>
              <a:rPr lang="en-GB" sz="1100" dirty="0" err="1"/>
              <a:t>center</a:t>
            </a:r>
            <a:r>
              <a:rPr lang="en-GB" sz="1100" baseline="30000" dirty="0"/>
              <a:t> </a:t>
            </a:r>
            <a:r>
              <a:rPr lang="en-GB" sz="1100" dirty="0"/>
              <a:t>on the outskirts of the capital city in the afternoon and continues throughout most of the evening. The schedule for the meeting is jam-packed and there is little time allotted for breaks. Refreshments provided by the hotel during the meeting include wine and charcuterie boards with many varieties of cured meats.</a:t>
            </a:r>
          </a:p>
          <a:p>
            <a:pPr marL="114300" indent="0">
              <a:buNone/>
            </a:pPr>
            <a:r>
              <a:rPr lang="en-GB" sz="1100" dirty="0"/>
              <a:t> </a:t>
            </a:r>
          </a:p>
          <a:p>
            <a:pPr marL="114300" indent="0">
              <a:buNone/>
            </a:pPr>
            <a:r>
              <a:rPr lang="en-GB" sz="1100" dirty="0"/>
              <a:t>The meeting is facilitated by a senior priest who does his best to foster civil discussion between the religious actors. However, by the end of the evening both the Christian and the Muslim religious actors leave the meeting feeling frustrated and disrespected. The local CSOs discuss a follow-up meeting but the religious actors are not excited about attending.</a:t>
            </a:r>
          </a:p>
        </p:txBody>
      </p:sp>
    </p:spTree>
    <p:extLst>
      <p:ext uri="{BB962C8B-B14F-4D97-AF65-F5344CB8AC3E}">
        <p14:creationId xmlns:p14="http://schemas.microsoft.com/office/powerpoint/2010/main" val="9425773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275908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5bb9994fa7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5bb9994fa7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Shape 1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194" name="Shape 1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840595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GB" sz="800" dirty="0"/>
              <a:t>1. #Outlawed “The Love that Dare Not Speak Its Name”, Human Rights Watch </a:t>
            </a:r>
            <a:r>
              <a:rPr lang="en-GB" sz="800" dirty="0">
                <a:hlinkClick r:id="rId3"/>
              </a:rPr>
              <a:t>http://internap.hrw.org/features/features/lgbt_laws/</a:t>
            </a:r>
            <a:endParaRPr lang="en-GB" sz="800"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41409701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601137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12566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5eda947ab2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5eda947ab2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5eda947ab2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5eda947ab2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5eda947ab2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 name="Google Shape;432;g5eda947ab2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5eda947ab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eda947ab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661435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spcBef>
                <a:spcPts val="0"/>
              </a:spcBef>
              <a:spcAft>
                <a:spcPts val="0"/>
              </a:spcAft>
              <a:buNone/>
            </a:pPr>
            <a:endParaRPr lang="en" dirty="0"/>
          </a:p>
        </p:txBody>
      </p:sp>
    </p:spTree>
    <p:extLst>
      <p:ext uri="{BB962C8B-B14F-4D97-AF65-F5344CB8AC3E}">
        <p14:creationId xmlns:p14="http://schemas.microsoft.com/office/powerpoint/2010/main" val="110841606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5eda947ab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5eda947ab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g5eda947ab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g5eda947ab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964129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5eda947ab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5eda947ab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3244004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75187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62d1d1fba3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62d1d1fba3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62d1d1fba3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62d1d1fba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1. Implementing UNSCR 2250. Youth and Religious Actors Engaging for Peace. United States Institute of Peace Special Report. June 2017</a:t>
            </a:r>
          </a:p>
          <a:p>
            <a:pPr marL="0" lvl="0" indent="0" algn="l" rtl="0">
              <a:spcBef>
                <a:spcPts val="0"/>
              </a:spcBef>
              <a:spcAft>
                <a:spcPts val="0"/>
              </a:spcAft>
              <a:buNone/>
            </a:pPr>
            <a:r>
              <a:rPr lang="en-US" dirty="0"/>
              <a:t>2. Simpson, Graeme. The Missing Peace: Independent Progress Study on Youth, Peace and Security. United Nations Population Fund and  Peacebuilding Support Office, March 2018. </a:t>
            </a:r>
          </a:p>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62d1d1fba3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62d1d1fba3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62d1d1fba3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62d1d1fba3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Shape 2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33" name="Shape 2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63cc5d19a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63cc5d19a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6fa8dd5db6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6fa8dd5db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dirty="0">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
        <p:cNvGrpSpPr/>
        <p:nvPr/>
      </p:nvGrpSpPr>
      <p:grpSpPr>
        <a:xfrm>
          <a:off x="0" y="0"/>
          <a:ext cx="0" cy="0"/>
          <a:chOff x="0" y="0"/>
          <a:chExt cx="0" cy="0"/>
        </a:xfrm>
      </p:grpSpPr>
      <p:sp>
        <p:nvSpPr>
          <p:cNvPr id="537" name="Google Shape;537;g62d1d1fba3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62d1d1fba3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GB" sz="1100" spc="-50" baseline="30000" dirty="0">
                <a:latin typeface="Open Sans"/>
                <a:ea typeface="Open Sans"/>
                <a:cs typeface="Open Sans"/>
                <a:sym typeface="Open Sans"/>
              </a:rPr>
              <a:t> </a:t>
            </a:r>
            <a:r>
              <a:rPr lang="en-GB" sz="1100" spc="-50" dirty="0">
                <a:latin typeface="Open Sans" panose="020B0606030504020204" pitchFamily="34" charset="0"/>
                <a:ea typeface="Open Sans" panose="020B0606030504020204" pitchFamily="34" charset="0"/>
                <a:cs typeface="Open Sans" panose="020B0606030504020204" pitchFamily="34" charset="0"/>
              </a:rPr>
              <a:t>Graeme Simpson. The Missing Peace: Independent Progress Study on Youth, Peace and Security. United Nations Population Fund and  Peacebuilding Support Office, March 2018</a:t>
            </a:r>
          </a:p>
          <a:p>
            <a:r>
              <a:rPr lang="en-GB" sz="1100" u="sng" spc="-50" dirty="0">
                <a:hlinkClick r:id="rId3"/>
              </a:rPr>
              <a:t>Margaret Williams, ‘Working Together to Address Violent Extremism: A Strategy for Youth-Government Partnerships</a:t>
            </a:r>
            <a:r>
              <a:rPr lang="en-GB" sz="1100" u="sng" spc="-50" dirty="0"/>
              <a:t>’, Search for Common Ground, 2017</a:t>
            </a:r>
            <a:endParaRPr lang="en-GB" sz="1100" spc="-50"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5ee44e1671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5ee44e1671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g65908e8f1f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 name="Google Shape;545;g65908e8f1f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dirty="0"/>
              <a:t>1 </a:t>
            </a:r>
            <a:r>
              <a:rPr lang="en-US" sz="1100" u="sng" dirty="0">
                <a:solidFill>
                  <a:schemeClr val="hlink"/>
                </a:solidFill>
                <a:hlinkClick r:id="rId3"/>
              </a:rPr>
              <a:t>https://ourworldindata.org/internet#growth-of-the-internet</a:t>
            </a:r>
            <a:endParaRPr lang="en-US" sz="1100"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65908e8f1f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65908e8f1f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62d1d1fba3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62d1d1fba3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5ee44e1671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5ee44e1671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1100" i="1" u="sng" dirty="0">
                <a:hlinkClick r:id="rId3"/>
              </a:rPr>
              <a:t>United States Institute of Peace, ‘Implementing UNSCR 2250: Youth and Religious Actors Engaging for Peace</a:t>
            </a:r>
            <a:r>
              <a:rPr lang="en-US" sz="1100" i="1" u="sng" dirty="0"/>
              <a:t>,’ June 2017</a:t>
            </a:r>
            <a:endParaRPr lang="LID4096" sz="1100" i="1"/>
          </a:p>
          <a:p>
            <a:pPr marL="171450" lvl="0" indent="-171450" algn="l" rtl="0">
              <a:spcBef>
                <a:spcPts val="0"/>
              </a:spcBef>
              <a:spcAft>
                <a:spcPts val="0"/>
              </a:spcAft>
            </a:pPr>
            <a:endParaRPr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659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Google Shape;87;g5bd30a4a27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 name="Google Shape;88;g5bd30a4a2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08760647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584212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600f1a5fd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600f1a5fd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800" dirty="0">
              <a:solidFill>
                <a:schemeClr val="dk1"/>
              </a:solidFill>
              <a:latin typeface="Open Sans"/>
              <a:ea typeface="Open Sans"/>
              <a:cs typeface="Open Sans"/>
              <a:sym typeface="Open Sans"/>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219381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
        <p:cNvGrpSpPr/>
        <p:nvPr/>
      </p:nvGrpSpPr>
      <p:grpSpPr>
        <a:xfrm>
          <a:off x="0" y="0"/>
          <a:ext cx="0" cy="0"/>
          <a:chOff x="0" y="0"/>
          <a:chExt cx="0" cy="0"/>
        </a:xfrm>
      </p:grpSpPr>
      <p:sp>
        <p:nvSpPr>
          <p:cNvPr id="648" name="Google Shape;648;g6108d50347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 name="Google Shape;649;g6108d50347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
        <p:cNvGrpSpPr/>
        <p:nvPr/>
      </p:nvGrpSpPr>
      <p:grpSpPr>
        <a:xfrm>
          <a:off x="0" y="0"/>
          <a:ext cx="0" cy="0"/>
          <a:chOff x="0" y="0"/>
          <a:chExt cx="0" cy="0"/>
        </a:xfrm>
      </p:grpSpPr>
      <p:sp>
        <p:nvSpPr>
          <p:cNvPr id="666" name="Google Shape;666;g600f1a5fd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 name="Google Shape;667;g600f1a5fd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38366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892901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
        <p:cNvGrpSpPr/>
        <p:nvPr/>
      </p:nvGrpSpPr>
      <p:grpSpPr>
        <a:xfrm>
          <a:off x="0" y="0"/>
          <a:ext cx="0" cy="0"/>
          <a:chOff x="0" y="0"/>
          <a:chExt cx="0" cy="0"/>
        </a:xfrm>
      </p:grpSpPr>
      <p:sp>
        <p:nvSpPr>
          <p:cNvPr id="94" name="Google Shape;94;g5c62b1ddf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 name="Google Shape;95;g5c62b1ddf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62d1d1fba3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62d1d1fba3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32585089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063866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520632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None/>
            </a:pPr>
            <a:r>
              <a:rPr lang="en-US" dirty="0"/>
              <a:t>	</a:t>
            </a:r>
            <a:endParaRPr dirty="0"/>
          </a:p>
        </p:txBody>
      </p:sp>
    </p:spTree>
    <p:extLst>
      <p:ext uri="{BB962C8B-B14F-4D97-AF65-F5344CB8AC3E}">
        <p14:creationId xmlns:p14="http://schemas.microsoft.com/office/powerpoint/2010/main" val="57455356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6b628dfcb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6b628dfcb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3056348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6b628dfcbd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6b628dfcbd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6b628dfcbd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6b628dfcbd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6b628dfcbd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6b628dfcbd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6b628dfcbd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6b628dfcbd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cSld name="Section Divider Slide_1">
    <p:bg>
      <p:bgPr>
        <a:solidFill>
          <a:schemeClr val="tx2"/>
        </a:solidFill>
        <a:effectLst/>
      </p:bgPr>
    </p:bg>
    <p:spTree>
      <p:nvGrpSpPr>
        <p:cNvPr id="1" name="Shape 22"/>
        <p:cNvGrpSpPr/>
        <p:nvPr/>
      </p:nvGrpSpPr>
      <p:grpSpPr>
        <a:xfrm>
          <a:off x="0" y="0"/>
          <a:ext cx="0" cy="0"/>
          <a:chOff x="0" y="0"/>
          <a:chExt cx="0" cy="0"/>
        </a:xfrm>
      </p:grpSpPr>
      <p:sp>
        <p:nvSpPr>
          <p:cNvPr id="24" name="Shape 24"/>
          <p:cNvSpPr txBox="1">
            <a:spLocks noGrp="1"/>
          </p:cNvSpPr>
          <p:nvPr>
            <p:ph type="title"/>
          </p:nvPr>
        </p:nvSpPr>
        <p:spPr>
          <a:xfrm>
            <a:off x="722312" y="2914650"/>
            <a:ext cx="7772400" cy="900247"/>
          </a:xfrm>
          <a:prstGeom prst="rect">
            <a:avLst/>
          </a:prstGeom>
          <a:noFill/>
          <a:ln>
            <a:noFill/>
          </a:ln>
        </p:spPr>
        <p:txBody>
          <a:bodyPr lIns="91425" tIns="91425" rIns="91425" bIns="91425" anchor="b" anchorCtr="0"/>
          <a:lstStyle>
            <a:lvl1pPr marL="0" marR="0" lvl="0" indent="0" algn="l" rtl="0">
              <a:spcBef>
                <a:spcPts val="0"/>
              </a:spcBef>
              <a:buClr>
                <a:schemeClr val="lt1"/>
              </a:buClr>
              <a:buFont typeface="Arial Black"/>
              <a:buNone/>
              <a:defRPr sz="36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25" name="Shape 25"/>
          <p:cNvSpPr txBox="1">
            <a:spLocks noGrp="1"/>
          </p:cNvSpPr>
          <p:nvPr>
            <p:ph type="body" idx="1" hasCustomPrompt="1"/>
          </p:nvPr>
        </p:nvSpPr>
        <p:spPr>
          <a:xfrm>
            <a:off x="722312" y="3814896"/>
            <a:ext cx="7772400" cy="365218"/>
          </a:xfrm>
          <a:prstGeom prst="rect">
            <a:avLst/>
          </a:prstGeom>
          <a:noFill/>
          <a:ln>
            <a:noFill/>
          </a:ln>
        </p:spPr>
        <p:txBody>
          <a:bodyPr lIns="91425" tIns="91425" rIns="91425" bIns="91425" anchor="t" anchorCtr="0"/>
          <a:lstStyle>
            <a:lvl1pPr marL="0" marR="0" lvl="0" indent="0" algn="l" rtl="0">
              <a:lnSpc>
                <a:spcPct val="114000"/>
              </a:lnSpc>
              <a:spcBef>
                <a:spcPts val="240"/>
              </a:spcBef>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270"/>
              </a:spcBef>
              <a:buClr>
                <a:srgbClr val="8C8C8C"/>
              </a:buClr>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a:lnSpc>
                <a:spcPct val="100000"/>
              </a:lnSpc>
              <a:spcBef>
                <a:spcPts val="240"/>
              </a:spcBef>
              <a:buClr>
                <a:srgbClr val="8C8C8C"/>
              </a:buClr>
              <a:buFont typeface="Arial"/>
              <a:buNone/>
              <a:defRPr sz="1200" b="0" i="0" u="none" strike="noStrike" cap="none">
                <a:solidFill>
                  <a:srgbClr val="8C8C8C"/>
                </a:solidFill>
                <a:latin typeface="Calibri"/>
                <a:ea typeface="Calibri"/>
                <a:cs typeface="Calibri"/>
                <a:sym typeface="Calibri"/>
              </a:defRPr>
            </a:lvl3pPr>
            <a:lvl4pPr marL="1028700" marR="0" lvl="3"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4pPr>
            <a:lvl5pPr marL="1371600" marR="0" lvl="4"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5pPr>
            <a:lvl6pPr marL="1714500" marR="0" lvl="5"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6pPr>
            <a:lvl7pPr marL="2057400" marR="0" lvl="6"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7pPr>
            <a:lvl8pPr marL="2400300" marR="0" lvl="7"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8pPr>
            <a:lvl9pPr marL="2743200" marR="0" lvl="8"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9pPr>
          </a:lstStyle>
          <a:p>
            <a:pPr lvl="0"/>
            <a:r>
              <a:rPr lang="en-US" dirty="0"/>
              <a:t>CLICK TO EDIT MASTER TEXT STYLES</a:t>
            </a:r>
          </a:p>
        </p:txBody>
      </p:sp>
      <p:sp>
        <p:nvSpPr>
          <p:cNvPr id="4" name="Rectangle 3">
            <a:extLst>
              <a:ext uri="{FF2B5EF4-FFF2-40B4-BE49-F238E27FC236}">
                <a16:creationId xmlns:a16="http://schemas.microsoft.com/office/drawing/2014/main" id="{A757D08B-92D8-9F45-9D72-82B6001009BC}"/>
              </a:ext>
            </a:extLst>
          </p:cNvPr>
          <p:cNvSpPr/>
          <p:nvPr userDrawn="1"/>
        </p:nvSpPr>
        <p:spPr>
          <a:xfrm>
            <a:off x="0" y="4819650"/>
            <a:ext cx="9144000"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hape 20">
            <a:extLst>
              <a:ext uri="{FF2B5EF4-FFF2-40B4-BE49-F238E27FC236}">
                <a16:creationId xmlns:a16="http://schemas.microsoft.com/office/drawing/2014/main" id="{93C15029-47E1-074A-9BDE-F456CC578CDC}"/>
              </a:ext>
            </a:extLst>
          </p:cNvPr>
          <p:cNvSpPr txBox="1">
            <a:spLocks/>
          </p:cNvSpPr>
          <p:nvPr userDrawn="1"/>
        </p:nvSpPr>
        <p:spPr>
          <a:xfrm>
            <a:off x="140202" y="4947015"/>
            <a:ext cx="4384090" cy="125235"/>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l"/>
            <a:r>
              <a:rPr lang="en" b="0" i="0" dirty="0">
                <a:latin typeface="Nexa Light" panose="02000000000000000000" pitchFamily="2" charset="77"/>
              </a:rPr>
              <a:t>THE </a:t>
            </a:r>
            <a:r>
              <a:rPr lang="en" b="1" i="0" dirty="0">
                <a:latin typeface="Nexa" panose="02000000000000000000" pitchFamily="2" charset="77"/>
              </a:rPr>
              <a:t>COMMON GROUND APPROACH </a:t>
            </a:r>
            <a:r>
              <a:rPr lang="en" dirty="0"/>
              <a:t>TO </a:t>
            </a:r>
            <a:r>
              <a:rPr lang="en" b="1" i="0" dirty="0">
                <a:latin typeface="Nexa" panose="02000000000000000000" pitchFamily="2" charset="77"/>
              </a:rPr>
              <a:t>RELIGIOUS ENGAGEMENT</a:t>
            </a:r>
          </a:p>
        </p:txBody>
      </p:sp>
    </p:spTree>
    <p:extLst>
      <p:ext uri="{BB962C8B-B14F-4D97-AF65-F5344CB8AC3E}">
        <p14:creationId xmlns:p14="http://schemas.microsoft.com/office/powerpoint/2010/main" val="92343587"/>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cSld name="Title and Vertical Text">
    <p:spTree>
      <p:nvGrpSpPr>
        <p:cNvPr id="1" name="Shape 118"/>
        <p:cNvGrpSpPr/>
        <p:nvPr/>
      </p:nvGrpSpPr>
      <p:grpSpPr>
        <a:xfrm>
          <a:off x="0" y="0"/>
          <a:ext cx="0" cy="0"/>
          <a:chOff x="0" y="0"/>
          <a:chExt cx="0" cy="0"/>
        </a:xfrm>
      </p:grpSpPr>
      <p:sp>
        <p:nvSpPr>
          <p:cNvPr id="119" name="Shape 119"/>
          <p:cNvSpPr txBox="1">
            <a:spLocks noGrp="1"/>
          </p:cNvSpPr>
          <p:nvPr>
            <p:ph type="title"/>
          </p:nvPr>
        </p:nvSpPr>
        <p:spPr>
          <a:xfrm>
            <a:off x="228600" y="205978"/>
            <a:ext cx="86868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20" name="Shape 120"/>
          <p:cNvSpPr txBox="1">
            <a:spLocks noGrp="1"/>
          </p:cNvSpPr>
          <p:nvPr>
            <p:ph type="body" idx="1"/>
          </p:nvPr>
        </p:nvSpPr>
        <p:spPr>
          <a:xfrm rot="5400000">
            <a:off x="2874764" y="-1563886"/>
            <a:ext cx="3394472" cy="868680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771232661"/>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cSld name="Vertical Title and Text">
    <p:spTree>
      <p:nvGrpSpPr>
        <p:cNvPr id="1" name="Shape 124"/>
        <p:cNvGrpSpPr/>
        <p:nvPr/>
      </p:nvGrpSpPr>
      <p:grpSpPr>
        <a:xfrm>
          <a:off x="0" y="0"/>
          <a:ext cx="0" cy="0"/>
          <a:chOff x="0" y="0"/>
          <a:chExt cx="0" cy="0"/>
        </a:xfrm>
      </p:grpSpPr>
      <p:sp>
        <p:nvSpPr>
          <p:cNvPr id="125" name="Shape 125"/>
          <p:cNvSpPr txBox="1">
            <a:spLocks noGrp="1"/>
          </p:cNvSpPr>
          <p:nvPr>
            <p:ph type="title"/>
          </p:nvPr>
        </p:nvSpPr>
        <p:spPr>
          <a:xfrm rot="5400000">
            <a:off x="5751314" y="1312664"/>
            <a:ext cx="4270772" cy="2057400"/>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26" name="Shape 126"/>
          <p:cNvSpPr txBox="1">
            <a:spLocks noGrp="1"/>
          </p:cNvSpPr>
          <p:nvPr>
            <p:ph type="body" idx="1"/>
          </p:nvPr>
        </p:nvSpPr>
        <p:spPr>
          <a:xfrm rot="5400000">
            <a:off x="1364844" y="-930267"/>
            <a:ext cx="4270772" cy="6543261"/>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1017077752"/>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
        <p:cNvGrpSpPr/>
        <p:nvPr/>
      </p:nvGrpSpPr>
      <p:grpSpPr>
        <a:xfrm>
          <a:off x="0" y="0"/>
          <a:ext cx="0" cy="0"/>
          <a:chOff x="0" y="0"/>
          <a:chExt cx="0" cy="0"/>
        </a:xfrm>
      </p:grpSpPr>
      <p:sp>
        <p:nvSpPr>
          <p:cNvPr id="22" name="Google Shape;22;p4"/>
          <p:cNvSpPr txBox="1">
            <a:spLocks noGrp="1"/>
          </p:cNvSpPr>
          <p:nvPr>
            <p:ph type="title"/>
          </p:nvPr>
        </p:nvSpPr>
        <p:spPr>
          <a:xfrm>
            <a:off x="228600" y="209550"/>
            <a:ext cx="8520600" cy="831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3600"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dirty="0"/>
          </a:p>
        </p:txBody>
      </p:sp>
      <p:sp>
        <p:nvSpPr>
          <p:cNvPr id="23" name="Google Shape;23;p4"/>
          <p:cNvSpPr txBox="1">
            <a:spLocks noGrp="1"/>
          </p:cNvSpPr>
          <p:nvPr>
            <p:ph type="body" idx="1"/>
          </p:nvPr>
        </p:nvSpPr>
        <p:spPr>
          <a:xfrm>
            <a:off x="228600" y="1047750"/>
            <a:ext cx="8520600" cy="34290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2400">
                <a:latin typeface="Arial" panose="020B0604020202020204" pitchFamily="34" charset="0"/>
                <a:cs typeface="Arial" panose="020B0604020202020204" pitchFamily="34" charset="0"/>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12579070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8" name="Google Shape;18;p3"/>
          <p:cNvSpPr txBox="1">
            <a:spLocks noGrp="1"/>
          </p:cNvSpPr>
          <p:nvPr>
            <p:ph type="title"/>
          </p:nvPr>
        </p:nvSpPr>
        <p:spPr>
          <a:xfrm>
            <a:off x="773700" y="1806450"/>
            <a:ext cx="7596600" cy="153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b="0" i="0">
                <a:solidFill>
                  <a:schemeClr val="tx2"/>
                </a:solidFill>
                <a:latin typeface="Nexa" panose="02000000000000000000" pitchFamily="2" charset="77"/>
              </a:defRPr>
            </a:lvl1pPr>
            <a:lvl2pPr lvl="1" algn="ctr">
              <a:spcBef>
                <a:spcPts val="0"/>
              </a:spcBef>
              <a:spcAft>
                <a:spcPts val="0"/>
              </a:spcAft>
              <a:buSzPts val="4200"/>
              <a:buNone/>
              <a:defRPr/>
            </a:lvl2pPr>
            <a:lvl3pPr lvl="2" algn="ctr">
              <a:spcBef>
                <a:spcPts val="0"/>
              </a:spcBef>
              <a:spcAft>
                <a:spcPts val="0"/>
              </a:spcAft>
              <a:buSzPts val="4200"/>
              <a:buNone/>
              <a:defRPr/>
            </a:lvl3pPr>
            <a:lvl4pPr lvl="3" algn="ctr">
              <a:spcBef>
                <a:spcPts val="0"/>
              </a:spcBef>
              <a:spcAft>
                <a:spcPts val="0"/>
              </a:spcAft>
              <a:buSzPts val="4200"/>
              <a:buNone/>
              <a:defRPr/>
            </a:lvl4pPr>
            <a:lvl5pPr lvl="4" algn="ctr">
              <a:spcBef>
                <a:spcPts val="0"/>
              </a:spcBef>
              <a:spcAft>
                <a:spcPts val="0"/>
              </a:spcAft>
              <a:buSzPts val="4200"/>
              <a:buNone/>
              <a:defRPr/>
            </a:lvl5pPr>
            <a:lvl6pPr lvl="5" algn="ctr">
              <a:spcBef>
                <a:spcPts val="0"/>
              </a:spcBef>
              <a:spcAft>
                <a:spcPts val="0"/>
              </a:spcAft>
              <a:buSzPts val="4200"/>
              <a:buNone/>
              <a:defRPr/>
            </a:lvl6pPr>
            <a:lvl7pPr lvl="6" algn="ctr">
              <a:spcBef>
                <a:spcPts val="0"/>
              </a:spcBef>
              <a:spcAft>
                <a:spcPts val="0"/>
              </a:spcAft>
              <a:buSzPts val="4200"/>
              <a:buNone/>
              <a:defRPr/>
            </a:lvl7pPr>
            <a:lvl8pPr lvl="7" algn="ctr">
              <a:spcBef>
                <a:spcPts val="0"/>
              </a:spcBef>
              <a:spcAft>
                <a:spcPts val="0"/>
              </a:spcAft>
              <a:buSzPts val="4200"/>
              <a:buNone/>
              <a:defRPr/>
            </a:lvl8pPr>
            <a:lvl9pPr lvl="8" algn="ctr">
              <a:spcBef>
                <a:spcPts val="0"/>
              </a:spcBef>
              <a:spcAft>
                <a:spcPts val="0"/>
              </a:spcAft>
              <a:buSzPts val="4200"/>
              <a:buNone/>
              <a:defRPr/>
            </a:lvl9pPr>
          </a:lstStyle>
          <a:p>
            <a:endParaRPr dirty="0"/>
          </a:p>
        </p:txBody>
      </p:sp>
    </p:spTree>
    <p:extLst>
      <p:ext uri="{BB962C8B-B14F-4D97-AF65-F5344CB8AC3E}">
        <p14:creationId xmlns:p14="http://schemas.microsoft.com/office/powerpoint/2010/main" val="30518444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sp>
        <p:nvSpPr>
          <p:cNvPr id="34" name="Google Shape;34;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3000"/>
              <a:buNone/>
              <a:defRPr sz="3000">
                <a:latin typeface="Arial" panose="020B0604020202020204" pitchFamily="34" charset="0"/>
                <a:cs typeface="Arial" panose="020B0604020202020204" pitchFamily="34" charset="0"/>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dirty="0"/>
          </a:p>
        </p:txBody>
      </p:sp>
      <p:sp>
        <p:nvSpPr>
          <p:cNvPr id="35" name="Google Shape;35;p7"/>
          <p:cNvSpPr txBox="1">
            <a:spLocks noGrp="1"/>
          </p:cNvSpPr>
          <p:nvPr>
            <p:ph type="body" idx="1"/>
          </p:nvPr>
        </p:nvSpPr>
        <p:spPr>
          <a:xfrm>
            <a:off x="311700" y="1399400"/>
            <a:ext cx="2808000" cy="27849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17500293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1"/>
        <p:cNvGrpSpPr/>
        <p:nvPr/>
      </p:nvGrpSpPr>
      <p:grpSpPr>
        <a:xfrm>
          <a:off x="0" y="0"/>
          <a:ext cx="0" cy="0"/>
          <a:chOff x="0" y="0"/>
          <a:chExt cx="0" cy="0"/>
        </a:xfrm>
      </p:grpSpPr>
      <p:sp>
        <p:nvSpPr>
          <p:cNvPr id="53" name="Google Shape;53;p11"/>
          <p:cNvSpPr txBox="1">
            <a:spLocks noGrp="1"/>
          </p:cNvSpPr>
          <p:nvPr>
            <p:ph type="title" hasCustomPrompt="1"/>
          </p:nvPr>
        </p:nvSpPr>
        <p:spPr>
          <a:xfrm>
            <a:off x="228600" y="628650"/>
            <a:ext cx="8686800" cy="2128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2"/>
              </a:buClr>
              <a:buSzPts val="16000"/>
              <a:buNone/>
              <a:defRPr sz="16000" b="1" i="0">
                <a:solidFill>
                  <a:schemeClr val="accent1"/>
                </a:solidFill>
                <a:latin typeface="Nexa Heavy" panose="02000000000000000000" pitchFamily="2" charset="77"/>
                <a:cs typeface="Arial" panose="020B0604020202020204" pitchFamily="34" charset="0"/>
              </a:defRPr>
            </a:lvl1pPr>
            <a:lvl2pPr lvl="1" algn="ctr">
              <a:spcBef>
                <a:spcPts val="0"/>
              </a:spcBef>
              <a:spcAft>
                <a:spcPts val="0"/>
              </a:spcAft>
              <a:buClr>
                <a:schemeClr val="lt2"/>
              </a:buClr>
              <a:buSzPts val="16000"/>
              <a:buNone/>
              <a:defRPr sz="16000">
                <a:solidFill>
                  <a:schemeClr val="lt2"/>
                </a:solidFill>
              </a:defRPr>
            </a:lvl2pPr>
            <a:lvl3pPr lvl="2" algn="ctr">
              <a:spcBef>
                <a:spcPts val="0"/>
              </a:spcBef>
              <a:spcAft>
                <a:spcPts val="0"/>
              </a:spcAft>
              <a:buClr>
                <a:schemeClr val="lt2"/>
              </a:buClr>
              <a:buSzPts val="16000"/>
              <a:buNone/>
              <a:defRPr sz="16000">
                <a:solidFill>
                  <a:schemeClr val="lt2"/>
                </a:solidFill>
              </a:defRPr>
            </a:lvl3pPr>
            <a:lvl4pPr lvl="3" algn="ctr">
              <a:spcBef>
                <a:spcPts val="0"/>
              </a:spcBef>
              <a:spcAft>
                <a:spcPts val="0"/>
              </a:spcAft>
              <a:buClr>
                <a:schemeClr val="lt2"/>
              </a:buClr>
              <a:buSzPts val="16000"/>
              <a:buNone/>
              <a:defRPr sz="16000">
                <a:solidFill>
                  <a:schemeClr val="lt2"/>
                </a:solidFill>
              </a:defRPr>
            </a:lvl4pPr>
            <a:lvl5pPr lvl="4" algn="ctr">
              <a:spcBef>
                <a:spcPts val="0"/>
              </a:spcBef>
              <a:spcAft>
                <a:spcPts val="0"/>
              </a:spcAft>
              <a:buClr>
                <a:schemeClr val="lt2"/>
              </a:buClr>
              <a:buSzPts val="16000"/>
              <a:buNone/>
              <a:defRPr sz="16000">
                <a:solidFill>
                  <a:schemeClr val="lt2"/>
                </a:solidFill>
              </a:defRPr>
            </a:lvl5pPr>
            <a:lvl6pPr lvl="5" algn="ctr">
              <a:spcBef>
                <a:spcPts val="0"/>
              </a:spcBef>
              <a:spcAft>
                <a:spcPts val="0"/>
              </a:spcAft>
              <a:buClr>
                <a:schemeClr val="lt2"/>
              </a:buClr>
              <a:buSzPts val="16000"/>
              <a:buNone/>
              <a:defRPr sz="16000">
                <a:solidFill>
                  <a:schemeClr val="lt2"/>
                </a:solidFill>
              </a:defRPr>
            </a:lvl6pPr>
            <a:lvl7pPr lvl="6" algn="ctr">
              <a:spcBef>
                <a:spcPts val="0"/>
              </a:spcBef>
              <a:spcAft>
                <a:spcPts val="0"/>
              </a:spcAft>
              <a:buClr>
                <a:schemeClr val="lt2"/>
              </a:buClr>
              <a:buSzPts val="16000"/>
              <a:buNone/>
              <a:defRPr sz="16000">
                <a:solidFill>
                  <a:schemeClr val="lt2"/>
                </a:solidFill>
              </a:defRPr>
            </a:lvl7pPr>
            <a:lvl8pPr lvl="7" algn="ctr">
              <a:spcBef>
                <a:spcPts val="0"/>
              </a:spcBef>
              <a:spcAft>
                <a:spcPts val="0"/>
              </a:spcAft>
              <a:buClr>
                <a:schemeClr val="lt2"/>
              </a:buClr>
              <a:buSzPts val="16000"/>
              <a:buNone/>
              <a:defRPr sz="16000">
                <a:solidFill>
                  <a:schemeClr val="lt2"/>
                </a:solidFill>
              </a:defRPr>
            </a:lvl8pPr>
            <a:lvl9pPr lvl="8" algn="ctr">
              <a:spcBef>
                <a:spcPts val="0"/>
              </a:spcBef>
              <a:spcAft>
                <a:spcPts val="0"/>
              </a:spcAft>
              <a:buClr>
                <a:schemeClr val="lt2"/>
              </a:buClr>
              <a:buSzPts val="16000"/>
              <a:buNone/>
              <a:defRPr sz="16000">
                <a:solidFill>
                  <a:schemeClr val="lt2"/>
                </a:solidFill>
              </a:defRPr>
            </a:lvl9pPr>
          </a:lstStyle>
          <a:p>
            <a:r>
              <a:rPr dirty="0"/>
              <a:t>xx%</a:t>
            </a:r>
          </a:p>
        </p:txBody>
      </p:sp>
      <p:sp>
        <p:nvSpPr>
          <p:cNvPr id="54" name="Google Shape;54;p11"/>
          <p:cNvSpPr txBox="1">
            <a:spLocks noGrp="1"/>
          </p:cNvSpPr>
          <p:nvPr>
            <p:ph type="body" idx="1"/>
          </p:nvPr>
        </p:nvSpPr>
        <p:spPr>
          <a:xfrm>
            <a:off x="228600" y="3162000"/>
            <a:ext cx="8796130" cy="10716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atin typeface="Arial" panose="020B0604020202020204" pitchFamily="34" charset="0"/>
                <a:cs typeface="Arial" panose="020B0604020202020204" pitchFamily="34" charset="0"/>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39916146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
        <p:cNvGrpSpPr/>
        <p:nvPr/>
      </p:nvGrpSpPr>
      <p:grpSpPr>
        <a:xfrm>
          <a:off x="0" y="0"/>
          <a:ext cx="0" cy="0"/>
          <a:chOff x="0" y="0"/>
          <a:chExt cx="0" cy="0"/>
        </a:xfrm>
      </p:grpSpPr>
      <p:sp>
        <p:nvSpPr>
          <p:cNvPr id="26" name="Google Shape;26;p5"/>
          <p:cNvSpPr txBox="1">
            <a:spLocks noGrp="1"/>
          </p:cNvSpPr>
          <p:nvPr>
            <p:ph type="title"/>
          </p:nvPr>
        </p:nvSpPr>
        <p:spPr>
          <a:xfrm>
            <a:off x="228600" y="209550"/>
            <a:ext cx="8686800" cy="831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dirty="0"/>
          </a:p>
        </p:txBody>
      </p:sp>
      <p:sp>
        <p:nvSpPr>
          <p:cNvPr id="27" name="Google Shape;27;p5"/>
          <p:cNvSpPr txBox="1">
            <a:spLocks noGrp="1"/>
          </p:cNvSpPr>
          <p:nvPr>
            <p:ph type="body" idx="1"/>
          </p:nvPr>
        </p:nvSpPr>
        <p:spPr>
          <a:xfrm>
            <a:off x="228600" y="1047750"/>
            <a:ext cx="4166100" cy="3429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
        <p:nvSpPr>
          <p:cNvPr id="28" name="Google Shape;28;p5"/>
          <p:cNvSpPr txBox="1">
            <a:spLocks noGrp="1"/>
          </p:cNvSpPr>
          <p:nvPr>
            <p:ph type="body" idx="2"/>
          </p:nvPr>
        </p:nvSpPr>
        <p:spPr>
          <a:xfrm>
            <a:off x="4749300" y="1047750"/>
            <a:ext cx="4166100" cy="3429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28733276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Title and Content">
    <p:spTree>
      <p:nvGrpSpPr>
        <p:cNvPr id="1" name="Shape 54"/>
        <p:cNvGrpSpPr/>
        <p:nvPr/>
      </p:nvGrpSpPr>
      <p:grpSpPr>
        <a:xfrm>
          <a:off x="0" y="0"/>
          <a:ext cx="0" cy="0"/>
          <a:chOff x="0" y="0"/>
          <a:chExt cx="0" cy="0"/>
        </a:xfrm>
      </p:grpSpPr>
      <p:sp>
        <p:nvSpPr>
          <p:cNvPr id="55" name="Shape 55"/>
          <p:cNvSpPr txBox="1">
            <a:spLocks noGrp="1"/>
          </p:cNvSpPr>
          <p:nvPr>
            <p:ph type="title"/>
          </p:nvPr>
        </p:nvSpPr>
        <p:spPr>
          <a:xfrm>
            <a:off x="228600" y="205978"/>
            <a:ext cx="86868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endParaRPr dirty="0"/>
          </a:p>
        </p:txBody>
      </p:sp>
      <p:sp>
        <p:nvSpPr>
          <p:cNvPr id="56" name="Shape 56"/>
          <p:cNvSpPr txBox="1">
            <a:spLocks noGrp="1"/>
          </p:cNvSpPr>
          <p:nvPr>
            <p:ph type="body" idx="1"/>
          </p:nvPr>
        </p:nvSpPr>
        <p:spPr>
          <a:xfrm>
            <a:off x="228600" y="1047750"/>
            <a:ext cx="8686800" cy="342900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09538" algn="l" rtl="0">
              <a:lnSpc>
                <a:spcPct val="100000"/>
              </a:lnSpc>
              <a:spcBef>
                <a:spcPts val="330"/>
              </a:spcBef>
              <a:buClr>
                <a:srgbClr val="404041"/>
              </a:buClr>
              <a:buSzPct val="100000"/>
              <a:buFont typeface="Noto Sans Symbols"/>
              <a:buChar char="▪"/>
              <a:defRPr sz="1650" b="0" i="0" u="none" strike="noStrike" cap="none">
                <a:solidFill>
                  <a:srgbClr val="404041"/>
                </a:solidFill>
                <a:latin typeface="Calibri"/>
                <a:ea typeface="Calibri"/>
                <a:cs typeface="Calibri"/>
                <a:sym typeface="Calibri"/>
              </a:defRPr>
            </a:lvl2pPr>
            <a:lvl3pPr marL="857250" marR="0" lvl="2"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endParaRPr dirty="0"/>
          </a:p>
        </p:txBody>
      </p:sp>
      <p:sp>
        <p:nvSpPr>
          <p:cNvPr id="60" name="Shape 60"/>
          <p:cNvSpPr txBox="1">
            <a:spLocks noGrp="1"/>
          </p:cNvSpPr>
          <p:nvPr>
            <p:ph type="body" idx="2"/>
          </p:nvPr>
        </p:nvSpPr>
        <p:spPr>
          <a:xfrm>
            <a:off x="228600" y="762000"/>
            <a:ext cx="8686800" cy="28575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endParaRPr lang="en-US" dirty="0"/>
          </a:p>
        </p:txBody>
      </p:sp>
    </p:spTree>
    <p:extLst>
      <p:ext uri="{BB962C8B-B14F-4D97-AF65-F5344CB8AC3E}">
        <p14:creationId xmlns:p14="http://schemas.microsoft.com/office/powerpoint/2010/main" val="2256654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Title and Content+Quote">
    <p:spTree>
      <p:nvGrpSpPr>
        <p:cNvPr id="1" name="Shape 29"/>
        <p:cNvGrpSpPr/>
        <p:nvPr/>
      </p:nvGrpSpPr>
      <p:grpSpPr>
        <a:xfrm>
          <a:off x="0" y="0"/>
          <a:ext cx="0" cy="0"/>
          <a:chOff x="0" y="0"/>
          <a:chExt cx="0" cy="0"/>
        </a:xfrm>
      </p:grpSpPr>
      <p:sp>
        <p:nvSpPr>
          <p:cNvPr id="30" name="Shape 30"/>
          <p:cNvSpPr txBox="1">
            <a:spLocks noGrp="1"/>
          </p:cNvSpPr>
          <p:nvPr>
            <p:ph type="title"/>
          </p:nvPr>
        </p:nvSpPr>
        <p:spPr>
          <a:xfrm>
            <a:off x="228600" y="205978"/>
            <a:ext cx="2345635" cy="230862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35" name="Shape 35"/>
          <p:cNvSpPr txBox="1">
            <a:spLocks noGrp="1"/>
          </p:cNvSpPr>
          <p:nvPr>
            <p:ph type="body" idx="2"/>
          </p:nvPr>
        </p:nvSpPr>
        <p:spPr>
          <a:xfrm>
            <a:off x="3110948" y="209550"/>
            <a:ext cx="5804452" cy="4267200"/>
          </a:xfrm>
          <a:prstGeom prst="rect">
            <a:avLst/>
          </a:prstGeom>
          <a:noFill/>
          <a:ln>
            <a:noFill/>
          </a:ln>
        </p:spPr>
        <p:txBody>
          <a:bodyPr lIns="91425" tIns="91425" rIns="91425" bIns="91425" anchor="t" anchorCtr="0"/>
          <a:lstStyle>
            <a:lvl1pPr marL="0" marR="0" lvl="0" indent="0" algn="l" rtl="0">
              <a:lnSpc>
                <a:spcPct val="100000"/>
              </a:lnSpc>
              <a:spcBef>
                <a:spcPts val="360"/>
              </a:spcBef>
              <a:buClr>
                <a:srgbClr val="404041"/>
              </a:buClr>
              <a:buFont typeface="Calibri"/>
              <a:buNone/>
              <a:defRPr sz="20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4022843566"/>
      </p:ext>
    </p:extLst>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37"/>
        <p:cNvGrpSpPr/>
        <p:nvPr/>
      </p:nvGrpSpPr>
      <p:grpSpPr>
        <a:xfrm>
          <a:off x="0" y="0"/>
          <a:ext cx="0" cy="0"/>
          <a:chOff x="0" y="0"/>
          <a:chExt cx="0" cy="0"/>
        </a:xfrm>
      </p:grpSpPr>
      <p:sp>
        <p:nvSpPr>
          <p:cNvPr id="38" name="Shape 38"/>
          <p:cNvSpPr>
            <a:spLocks noGrp="1"/>
          </p:cNvSpPr>
          <p:nvPr>
            <p:ph type="pic" idx="2"/>
          </p:nvPr>
        </p:nvSpPr>
        <p:spPr>
          <a:xfrm>
            <a:off x="228600" y="1371601"/>
            <a:ext cx="8686800" cy="1885949"/>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39" name="Shape 39"/>
          <p:cNvSpPr txBox="1">
            <a:spLocks noGrp="1"/>
          </p:cNvSpPr>
          <p:nvPr>
            <p:ph type="title"/>
          </p:nvPr>
        </p:nvSpPr>
        <p:spPr>
          <a:xfrm>
            <a:off x="228600" y="170363"/>
            <a:ext cx="82296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40" name="Shape 40"/>
          <p:cNvSpPr txBox="1">
            <a:spLocks noGrp="1"/>
          </p:cNvSpPr>
          <p:nvPr>
            <p:ph type="body" idx="1"/>
          </p:nvPr>
        </p:nvSpPr>
        <p:spPr>
          <a:xfrm>
            <a:off x="228600" y="3371851"/>
            <a:ext cx="8686800" cy="1104900"/>
          </a:xfrm>
          <a:prstGeom prst="rect">
            <a:avLst/>
          </a:prstGeom>
          <a:noFill/>
          <a:ln>
            <a:noFill/>
          </a:ln>
        </p:spPr>
        <p:txBody>
          <a:bodyPr lIns="91425" tIns="91425" rIns="91425" bIns="91425"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44" name="Shape 44"/>
          <p:cNvSpPr txBox="1">
            <a:spLocks noGrp="1"/>
          </p:cNvSpPr>
          <p:nvPr>
            <p:ph type="body" idx="3" hasCustomPrompt="1"/>
          </p:nvPr>
        </p:nvSpPr>
        <p:spPr>
          <a:xfrm>
            <a:off x="228600" y="628650"/>
            <a:ext cx="8229600" cy="28575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45" name="Shape 45"/>
          <p:cNvSpPr txBox="1">
            <a:spLocks noGrp="1"/>
          </p:cNvSpPr>
          <p:nvPr>
            <p:ph type="body" idx="4"/>
          </p:nvPr>
        </p:nvSpPr>
        <p:spPr>
          <a:xfrm>
            <a:off x="469900" y="2812774"/>
            <a:ext cx="8216900" cy="330476"/>
          </a:xfrm>
          <a:prstGeom prst="rect">
            <a:avLst/>
          </a:prstGeom>
          <a:noFill/>
          <a:ln>
            <a:noFill/>
          </a:ln>
        </p:spPr>
        <p:txBody>
          <a:bodyPr lIns="91425" tIns="91425" rIns="91425" bIns="91425" anchor="t" anchorCtr="0"/>
          <a:lstStyle>
            <a:lvl1pPr marL="0" marR="0" lvl="0" indent="0" algn="l" rtl="0">
              <a:lnSpc>
                <a:spcPct val="100000"/>
              </a:lnSpc>
              <a:spcBef>
                <a:spcPts val="240"/>
              </a:spcBef>
              <a:buClr>
                <a:schemeClr val="lt1"/>
              </a:buClr>
              <a:buFont typeface="Calibri"/>
              <a:buNone/>
              <a:defRPr sz="12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1209746179"/>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cSld name="Two Column+image">
    <p:spTree>
      <p:nvGrpSpPr>
        <p:cNvPr id="1" name="Shape 46"/>
        <p:cNvGrpSpPr/>
        <p:nvPr/>
      </p:nvGrpSpPr>
      <p:grpSpPr>
        <a:xfrm>
          <a:off x="0" y="0"/>
          <a:ext cx="0" cy="0"/>
          <a:chOff x="0" y="0"/>
          <a:chExt cx="0" cy="0"/>
        </a:xfrm>
      </p:grpSpPr>
      <p:sp>
        <p:nvSpPr>
          <p:cNvPr id="47" name="Shape 47"/>
          <p:cNvSpPr txBox="1">
            <a:spLocks noGrp="1"/>
          </p:cNvSpPr>
          <p:nvPr>
            <p:ph type="title"/>
          </p:nvPr>
        </p:nvSpPr>
        <p:spPr>
          <a:xfrm>
            <a:off x="228600" y="205978"/>
            <a:ext cx="86868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48" name="Shape 48"/>
          <p:cNvSpPr txBox="1">
            <a:spLocks noGrp="1"/>
          </p:cNvSpPr>
          <p:nvPr>
            <p:ph type="body" idx="1"/>
          </p:nvPr>
        </p:nvSpPr>
        <p:spPr>
          <a:xfrm>
            <a:off x="4648200" y="1371600"/>
            <a:ext cx="4267200" cy="3105150"/>
          </a:xfrm>
          <a:prstGeom prst="rect">
            <a:avLst/>
          </a:prstGeom>
          <a:noFill/>
          <a:ln>
            <a:noFill/>
          </a:ln>
        </p:spPr>
        <p:txBody>
          <a:bodyPr lIns="91425" tIns="91425" rIns="91425" bIns="91425"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4pPr>
            <a:lvl5pPr marL="1543050" marR="0" lvl="4"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5pPr>
            <a:lvl6pPr marL="1885950" marR="0" lvl="5"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8850" marR="0" lvl="6"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1750" marR="0" lvl="7"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4650" marR="0" lvl="8"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52" name="Shape 52"/>
          <p:cNvSpPr txBox="1">
            <a:spLocks noGrp="1"/>
          </p:cNvSpPr>
          <p:nvPr>
            <p:ph type="body" idx="2" hasCustomPrompt="1"/>
          </p:nvPr>
        </p:nvSpPr>
        <p:spPr>
          <a:xfrm>
            <a:off x="228600" y="628650"/>
            <a:ext cx="8686800" cy="28575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53" name="Shape 53"/>
          <p:cNvSpPr>
            <a:spLocks noGrp="1"/>
          </p:cNvSpPr>
          <p:nvPr>
            <p:ph type="pic" idx="3"/>
          </p:nvPr>
        </p:nvSpPr>
        <p:spPr>
          <a:xfrm>
            <a:off x="228601" y="1371600"/>
            <a:ext cx="4267200" cy="310515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Tree>
    <p:extLst>
      <p:ext uri="{BB962C8B-B14F-4D97-AF65-F5344CB8AC3E}">
        <p14:creationId xmlns:p14="http://schemas.microsoft.com/office/powerpoint/2010/main" val="3709074823"/>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cSld name="3columns">
    <p:spTree>
      <p:nvGrpSpPr>
        <p:cNvPr id="1" name="Shape 61"/>
        <p:cNvGrpSpPr/>
        <p:nvPr/>
      </p:nvGrpSpPr>
      <p:grpSpPr>
        <a:xfrm>
          <a:off x="0" y="0"/>
          <a:ext cx="0" cy="0"/>
          <a:chOff x="0" y="0"/>
          <a:chExt cx="0" cy="0"/>
        </a:xfrm>
      </p:grpSpPr>
      <p:sp>
        <p:nvSpPr>
          <p:cNvPr id="62" name="Shape 62"/>
          <p:cNvSpPr txBox="1">
            <a:spLocks noGrp="1"/>
          </p:cNvSpPr>
          <p:nvPr>
            <p:ph type="title"/>
          </p:nvPr>
        </p:nvSpPr>
        <p:spPr>
          <a:xfrm>
            <a:off x="457200" y="205978"/>
            <a:ext cx="82296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63" name="Shape 63"/>
          <p:cNvSpPr txBox="1">
            <a:spLocks noGrp="1"/>
          </p:cNvSpPr>
          <p:nvPr>
            <p:ph type="body" idx="1"/>
          </p:nvPr>
        </p:nvSpPr>
        <p:spPr>
          <a:xfrm>
            <a:off x="457200" y="2971800"/>
            <a:ext cx="2592956" cy="685275"/>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4" name="Shape 64"/>
          <p:cNvSpPr txBox="1">
            <a:spLocks noGrp="1"/>
          </p:cNvSpPr>
          <p:nvPr>
            <p:ph type="body" idx="2"/>
          </p:nvPr>
        </p:nvSpPr>
        <p:spPr>
          <a:xfrm>
            <a:off x="457200" y="3600450"/>
            <a:ext cx="2592956" cy="1257301"/>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5" name="Shape 65"/>
          <p:cNvSpPr txBox="1">
            <a:spLocks noGrp="1"/>
          </p:cNvSpPr>
          <p:nvPr>
            <p:ph type="body" idx="3"/>
          </p:nvPr>
        </p:nvSpPr>
        <p:spPr>
          <a:xfrm>
            <a:off x="3276601" y="2971800"/>
            <a:ext cx="2593975" cy="685275"/>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6" name="Shape 66"/>
          <p:cNvSpPr txBox="1">
            <a:spLocks noGrp="1"/>
          </p:cNvSpPr>
          <p:nvPr>
            <p:ph type="body" idx="4"/>
          </p:nvPr>
        </p:nvSpPr>
        <p:spPr>
          <a:xfrm>
            <a:off x="3276601" y="3600450"/>
            <a:ext cx="2593975" cy="1257301"/>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0" name="Shape 70"/>
          <p:cNvSpPr txBox="1">
            <a:spLocks noGrp="1"/>
          </p:cNvSpPr>
          <p:nvPr>
            <p:ph type="body" idx="5" hasCustomPrompt="1"/>
          </p:nvPr>
        </p:nvSpPr>
        <p:spPr>
          <a:xfrm>
            <a:off x="457200" y="628650"/>
            <a:ext cx="8229600" cy="285750"/>
          </a:xfrm>
          <a:prstGeom prst="rect">
            <a:avLst/>
          </a:prstGeom>
          <a:noFill/>
          <a:ln>
            <a:noFill/>
          </a:ln>
        </p:spPr>
        <p:txBody>
          <a:bodyPr lIns="91425" tIns="91425" rIns="91425" bIns="91425" anchor="t" anchorCtr="0"/>
          <a:lstStyle>
            <a:lvl1pPr marL="0" marR="0" lvl="0" indent="0" algn="l" rtl="0">
              <a:lnSpc>
                <a:spcPct val="100000"/>
              </a:lnSpc>
              <a:spcBef>
                <a:spcPts val="240"/>
              </a:spcBef>
              <a:spcAft>
                <a:spcPts val="0"/>
              </a:spcAft>
              <a:buClr>
                <a:srgbClr val="404041"/>
              </a:buClr>
              <a:buFont typeface="Arial"/>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1" name="Shape 71"/>
          <p:cNvSpPr txBox="1">
            <a:spLocks noGrp="1"/>
          </p:cNvSpPr>
          <p:nvPr>
            <p:ph type="body" idx="6"/>
          </p:nvPr>
        </p:nvSpPr>
        <p:spPr>
          <a:xfrm>
            <a:off x="6096001" y="2971800"/>
            <a:ext cx="2593975" cy="685275"/>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2" name="Shape 72"/>
          <p:cNvSpPr txBox="1">
            <a:spLocks noGrp="1"/>
          </p:cNvSpPr>
          <p:nvPr>
            <p:ph type="body" idx="7"/>
          </p:nvPr>
        </p:nvSpPr>
        <p:spPr>
          <a:xfrm>
            <a:off x="6096001" y="3600451"/>
            <a:ext cx="2593975" cy="1257299"/>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3" name="Shape 73"/>
          <p:cNvSpPr>
            <a:spLocks noGrp="1"/>
          </p:cNvSpPr>
          <p:nvPr>
            <p:ph type="pic" idx="8"/>
          </p:nvPr>
        </p:nvSpPr>
        <p:spPr>
          <a:xfrm>
            <a:off x="457200" y="1371600"/>
            <a:ext cx="2590800" cy="154305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74" name="Shape 74"/>
          <p:cNvSpPr>
            <a:spLocks noGrp="1"/>
          </p:cNvSpPr>
          <p:nvPr>
            <p:ph type="pic" idx="9"/>
          </p:nvPr>
        </p:nvSpPr>
        <p:spPr>
          <a:xfrm>
            <a:off x="3276600" y="1371600"/>
            <a:ext cx="2590800" cy="154305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75" name="Shape 75"/>
          <p:cNvSpPr>
            <a:spLocks noGrp="1"/>
          </p:cNvSpPr>
          <p:nvPr>
            <p:ph type="pic" idx="13"/>
          </p:nvPr>
        </p:nvSpPr>
        <p:spPr>
          <a:xfrm>
            <a:off x="6096000" y="1371600"/>
            <a:ext cx="2590800" cy="154305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Tree>
    <p:extLst>
      <p:ext uri="{BB962C8B-B14F-4D97-AF65-F5344CB8AC3E}">
        <p14:creationId xmlns:p14="http://schemas.microsoft.com/office/powerpoint/2010/main" val="1861659202"/>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Slide_2">
    <p:bg>
      <p:bgPr>
        <a:solidFill>
          <a:schemeClr val="tx2"/>
        </a:solidFill>
        <a:effectLst/>
      </p:bgPr>
    </p:bg>
    <p:spTree>
      <p:nvGrpSpPr>
        <p:cNvPr id="1" name="Shape 76"/>
        <p:cNvGrpSpPr/>
        <p:nvPr/>
      </p:nvGrpSpPr>
      <p:grpSpPr>
        <a:xfrm>
          <a:off x="0" y="0"/>
          <a:ext cx="0" cy="0"/>
          <a:chOff x="0" y="0"/>
          <a:chExt cx="0" cy="0"/>
        </a:xfrm>
      </p:grpSpPr>
      <p:sp>
        <p:nvSpPr>
          <p:cNvPr id="79" name="Shape 79"/>
          <p:cNvSpPr txBox="1">
            <a:spLocks noGrp="1"/>
          </p:cNvSpPr>
          <p:nvPr>
            <p:ph type="ctrTitle"/>
          </p:nvPr>
        </p:nvSpPr>
        <p:spPr>
          <a:xfrm>
            <a:off x="685800" y="1932220"/>
            <a:ext cx="7772400" cy="484748"/>
          </a:xfrm>
          <a:prstGeom prst="rect">
            <a:avLst/>
          </a:prstGeom>
          <a:noFill/>
          <a:ln>
            <a:noFill/>
          </a:ln>
        </p:spPr>
        <p:txBody>
          <a:bodyPr lIns="91425" tIns="91425" rIns="91425" bIns="91425" anchor="b" anchorCtr="0"/>
          <a:lstStyle>
            <a:lvl1pPr marL="0" marR="0" lvl="0" indent="0" algn="ctr" rtl="0">
              <a:spcBef>
                <a:spcPts val="0"/>
              </a:spcBef>
              <a:buClr>
                <a:schemeClr val="lt1"/>
              </a:buClr>
              <a:buFont typeface="Arial Black"/>
              <a:buNone/>
              <a:defRPr sz="28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80" name="Shape 80"/>
          <p:cNvSpPr txBox="1">
            <a:spLocks noGrp="1"/>
          </p:cNvSpPr>
          <p:nvPr>
            <p:ph type="subTitle" idx="1"/>
          </p:nvPr>
        </p:nvSpPr>
        <p:spPr>
          <a:xfrm>
            <a:off x="1371601" y="2800350"/>
            <a:ext cx="6400799" cy="1314450"/>
          </a:xfrm>
          <a:prstGeom prst="rect">
            <a:avLst/>
          </a:prstGeom>
          <a:noFill/>
          <a:ln>
            <a:noFill/>
          </a:ln>
        </p:spPr>
        <p:txBody>
          <a:bodyPr lIns="91425" tIns="91425" rIns="91425" bIns="91425" anchor="t" anchorCtr="0"/>
          <a:lstStyle>
            <a:lvl1pPr marL="0" marR="0" lvl="0" indent="0" algn="ctr" rtl="0">
              <a:lnSpc>
                <a:spcPct val="100000"/>
              </a:lnSpc>
              <a:spcBef>
                <a:spcPts val="270"/>
              </a:spcBef>
              <a:buClr>
                <a:schemeClr val="lt1"/>
              </a:buClr>
              <a:buFont typeface="Open Sans"/>
              <a:buNone/>
              <a:defRPr sz="1400" b="0" i="0" u="none" strike="noStrike" cap="none">
                <a:solidFill>
                  <a:schemeClr val="lt1"/>
                </a:solidFill>
                <a:latin typeface="Arial" panose="020B0604020202020204" pitchFamily="34" charset="0"/>
                <a:ea typeface="Open Sans"/>
                <a:cs typeface="Arial" panose="020B0604020202020204" pitchFamily="34" charset="0"/>
                <a:sym typeface="Open Sans"/>
              </a:defRPr>
            </a:lvl1pPr>
            <a:lvl2pPr marL="342900" marR="0" lvl="1" indent="0" algn="ctr" rtl="0">
              <a:lnSpc>
                <a:spcPct val="100000"/>
              </a:lnSpc>
              <a:spcBef>
                <a:spcPts val="420"/>
              </a:spcBef>
              <a:buClr>
                <a:srgbClr val="8C8C8C"/>
              </a:buClr>
              <a:buFont typeface="Noto Sans Symbols"/>
              <a:buNone/>
              <a:defRPr sz="2100" b="0" i="0" u="none" strike="noStrike" cap="none">
                <a:solidFill>
                  <a:srgbClr val="8C8C8C"/>
                </a:solidFill>
                <a:latin typeface="Calibri"/>
                <a:ea typeface="Calibri"/>
                <a:cs typeface="Calibri"/>
                <a:sym typeface="Calibri"/>
              </a:defRPr>
            </a:lvl2pPr>
            <a:lvl3pPr marL="685800" marR="0" lvl="2" indent="0" algn="ctr" rtl="0">
              <a:lnSpc>
                <a:spcPct val="100000"/>
              </a:lnSpc>
              <a:spcBef>
                <a:spcPts val="360"/>
              </a:spcBef>
              <a:buClr>
                <a:srgbClr val="8C8C8C"/>
              </a:buClr>
              <a:buFont typeface="Arial"/>
              <a:buNone/>
              <a:defRPr sz="1800" b="0" i="0" u="none" strike="noStrike" cap="none">
                <a:solidFill>
                  <a:srgbClr val="8C8C8C"/>
                </a:solidFill>
                <a:latin typeface="Calibri"/>
                <a:ea typeface="Calibri"/>
                <a:cs typeface="Calibri"/>
                <a:sym typeface="Calibri"/>
              </a:defRPr>
            </a:lvl3pPr>
            <a:lvl4pPr marL="1028700" marR="0" lvl="3"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4pPr>
            <a:lvl5pPr marL="1371600" marR="0" lvl="4"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5pPr>
            <a:lvl6pPr marL="1714500" marR="0" lvl="5"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6pPr>
            <a:lvl7pPr marL="2057400" marR="0" lvl="6"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7pPr>
            <a:lvl8pPr marL="2400300" marR="0" lvl="7"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8pPr>
            <a:lvl9pPr marL="2743200" marR="0" lvl="8"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9pPr>
          </a:lstStyle>
          <a:p>
            <a:r>
              <a:rPr lang="en-US" dirty="0"/>
              <a:t>Click to edit Master subtitle style</a:t>
            </a:r>
            <a:endParaRPr dirty="0"/>
          </a:p>
        </p:txBody>
      </p:sp>
      <p:sp>
        <p:nvSpPr>
          <p:cNvPr id="84" name="Shape 84"/>
          <p:cNvSpPr/>
          <p:nvPr/>
        </p:nvSpPr>
        <p:spPr>
          <a:xfrm>
            <a:off x="4038601" y="2543176"/>
            <a:ext cx="1066799" cy="57149"/>
          </a:xfrm>
          <a:prstGeom prst="rect">
            <a:avLst/>
          </a:prstGeom>
          <a:solidFill>
            <a:srgbClr val="FCE122"/>
          </a:solidFill>
          <a:ln>
            <a:noFill/>
          </a:ln>
        </p:spPr>
        <p:txBody>
          <a:bodyPr lIns="68569" tIns="34275" rIns="68569" bIns="34275" anchor="ctr" anchorCtr="0">
            <a:noAutofit/>
          </a:bodyPr>
          <a:lstStyle/>
          <a:p>
            <a:pPr marL="0" marR="0" lvl="0" indent="0" algn="ctr" rtl="0">
              <a:spcBef>
                <a:spcPts val="0"/>
              </a:spcBef>
              <a:buNone/>
            </a:pPr>
            <a:endParaRPr sz="1350">
              <a:solidFill>
                <a:srgbClr val="0072B1"/>
              </a:solidFill>
              <a:latin typeface="Calibri"/>
              <a:ea typeface="Calibri"/>
              <a:cs typeface="Calibri"/>
              <a:sym typeface="Calibri"/>
            </a:endParaRPr>
          </a:p>
        </p:txBody>
      </p:sp>
    </p:spTree>
    <p:extLst>
      <p:ext uri="{BB962C8B-B14F-4D97-AF65-F5344CB8AC3E}">
        <p14:creationId xmlns:p14="http://schemas.microsoft.com/office/powerpoint/2010/main" val="4113648451"/>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95"/>
        <p:cNvGrpSpPr/>
        <p:nvPr/>
      </p:nvGrpSpPr>
      <p:grpSpPr>
        <a:xfrm>
          <a:off x="0" y="0"/>
          <a:ext cx="0" cy="0"/>
          <a:chOff x="0" y="0"/>
          <a:chExt cx="0" cy="0"/>
        </a:xfrm>
      </p:grpSpPr>
      <p:sp>
        <p:nvSpPr>
          <p:cNvPr id="96" name="Shape 96"/>
          <p:cNvSpPr txBox="1">
            <a:spLocks noGrp="1"/>
          </p:cNvSpPr>
          <p:nvPr>
            <p:ph type="title"/>
          </p:nvPr>
        </p:nvSpPr>
        <p:spPr>
          <a:xfrm>
            <a:off x="457200" y="205978"/>
            <a:ext cx="8229600" cy="422672"/>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Tree>
    <p:extLst>
      <p:ext uri="{BB962C8B-B14F-4D97-AF65-F5344CB8AC3E}">
        <p14:creationId xmlns:p14="http://schemas.microsoft.com/office/powerpoint/2010/main" val="608368187"/>
      </p:ext>
    </p:extLst>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Shape 104"/>
        <p:cNvGrpSpPr/>
        <p:nvPr/>
      </p:nvGrpSpPr>
      <p:grpSpPr>
        <a:xfrm>
          <a:off x="0" y="0"/>
          <a:ext cx="0" cy="0"/>
          <a:chOff x="0" y="0"/>
          <a:chExt cx="0" cy="0"/>
        </a:xfrm>
      </p:grpSpPr>
      <p:sp>
        <p:nvSpPr>
          <p:cNvPr id="105" name="Shape 105"/>
          <p:cNvSpPr txBox="1">
            <a:spLocks noGrp="1"/>
          </p:cNvSpPr>
          <p:nvPr>
            <p:ph type="title" hasCustomPrompt="1"/>
          </p:nvPr>
        </p:nvSpPr>
        <p:spPr>
          <a:xfrm>
            <a:off x="228600" y="209550"/>
            <a:ext cx="3008313" cy="1261855"/>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p>
        </p:txBody>
      </p:sp>
      <p:sp>
        <p:nvSpPr>
          <p:cNvPr id="106" name="Shape 106"/>
          <p:cNvSpPr txBox="1">
            <a:spLocks noGrp="1"/>
          </p:cNvSpPr>
          <p:nvPr>
            <p:ph type="body" idx="1"/>
          </p:nvPr>
        </p:nvSpPr>
        <p:spPr>
          <a:xfrm>
            <a:off x="3575050" y="204788"/>
            <a:ext cx="5340350" cy="4271962"/>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107" name="Shape 107"/>
          <p:cNvSpPr txBox="1">
            <a:spLocks noGrp="1"/>
          </p:cNvSpPr>
          <p:nvPr>
            <p:ph type="body" idx="2"/>
          </p:nvPr>
        </p:nvSpPr>
        <p:spPr>
          <a:xfrm>
            <a:off x="228600" y="2015727"/>
            <a:ext cx="3008313" cy="2461023"/>
          </a:xfrm>
          <a:prstGeom prst="rect">
            <a:avLst/>
          </a:prstGeom>
          <a:noFill/>
          <a:ln>
            <a:noFill/>
          </a:ln>
        </p:spPr>
        <p:txBody>
          <a:bodyPr lIns="91425" tIns="91425" rIns="91425" bIns="91425"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1223973885"/>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Shape 111"/>
        <p:cNvGrpSpPr/>
        <p:nvPr/>
      </p:nvGrpSpPr>
      <p:grpSpPr>
        <a:xfrm>
          <a:off x="0" y="0"/>
          <a:ext cx="0" cy="0"/>
          <a:chOff x="0" y="0"/>
          <a:chExt cx="0" cy="0"/>
        </a:xfrm>
      </p:grpSpPr>
      <p:sp>
        <p:nvSpPr>
          <p:cNvPr id="112" name="Shape 112"/>
          <p:cNvSpPr txBox="1">
            <a:spLocks noGrp="1"/>
          </p:cNvSpPr>
          <p:nvPr>
            <p:ph type="title"/>
          </p:nvPr>
        </p:nvSpPr>
        <p:spPr>
          <a:xfrm>
            <a:off x="1792289" y="3600450"/>
            <a:ext cx="5486399" cy="425053"/>
          </a:xfrm>
          <a:prstGeom prst="rect">
            <a:avLst/>
          </a:prstGeom>
          <a:noFill/>
          <a:ln>
            <a:noFill/>
          </a:ln>
        </p:spPr>
        <p:txBody>
          <a:bodyPr lIns="91425" tIns="91425" rIns="91425" bIns="91425" anchor="b" anchorCtr="0"/>
          <a:lstStyle>
            <a:lvl1pPr marL="0" marR="0" lvl="0" indent="0" algn="l" rtl="0">
              <a:spcBef>
                <a:spcPts val="0"/>
              </a:spcBef>
              <a:buClr>
                <a:srgbClr val="404041"/>
              </a:buClr>
              <a:buFont typeface="Calibri"/>
              <a:buNone/>
              <a:defRPr sz="1600" b="1"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13" name="Shape 113"/>
          <p:cNvSpPr>
            <a:spLocks noGrp="1"/>
          </p:cNvSpPr>
          <p:nvPr>
            <p:ph type="pic" idx="2"/>
          </p:nvPr>
        </p:nvSpPr>
        <p:spPr>
          <a:xfrm>
            <a:off x="1792289" y="459581"/>
            <a:ext cx="5486399" cy="308610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420"/>
              </a:spcBef>
              <a:buClr>
                <a:srgbClr val="404041"/>
              </a:buClr>
              <a:buFont typeface="Noto Sans Symbols"/>
              <a:buNone/>
              <a:defRPr sz="21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360"/>
              </a:spcBef>
              <a:buClr>
                <a:srgbClr val="404041"/>
              </a:buClr>
              <a:buFont typeface="Arial"/>
              <a:buNone/>
              <a:defRPr sz="180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5pPr>
            <a:lvl6pPr marL="1714500" marR="0" lvl="5"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6pPr>
            <a:lvl7pPr marL="2057400" marR="0" lvl="6"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7pPr>
            <a:lvl8pPr marL="2400300" marR="0" lvl="7"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8pPr>
            <a:lvl9pPr marL="2743200" marR="0" lvl="8"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9pPr>
          </a:lstStyle>
          <a:p>
            <a:r>
              <a:rPr lang="en-US"/>
              <a:t>Click icon to add picture</a:t>
            </a:r>
            <a:endParaRPr/>
          </a:p>
        </p:txBody>
      </p:sp>
      <p:sp>
        <p:nvSpPr>
          <p:cNvPr id="114" name="Shape 114"/>
          <p:cNvSpPr txBox="1">
            <a:spLocks noGrp="1"/>
          </p:cNvSpPr>
          <p:nvPr>
            <p:ph type="body" idx="1"/>
          </p:nvPr>
        </p:nvSpPr>
        <p:spPr>
          <a:xfrm>
            <a:off x="1792289" y="4025503"/>
            <a:ext cx="5486399" cy="603646"/>
          </a:xfrm>
          <a:prstGeom prst="rect">
            <a:avLst/>
          </a:prstGeom>
          <a:noFill/>
          <a:ln>
            <a:noFill/>
          </a:ln>
        </p:spPr>
        <p:txBody>
          <a:bodyPr lIns="91425" tIns="91425" rIns="91425" bIns="91425"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851403714"/>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Shape 9"/>
        <p:cNvGrpSpPr/>
        <p:nvPr/>
      </p:nvGrpSpPr>
      <p:grpSpPr>
        <a:xfrm>
          <a:off x="0" y="0"/>
          <a:ext cx="0" cy="0"/>
          <a:chOff x="0" y="0"/>
          <a:chExt cx="0" cy="0"/>
        </a:xfrm>
      </p:grpSpPr>
      <p:sp>
        <p:nvSpPr>
          <p:cNvPr id="2" name="Rectangle 1">
            <a:extLst>
              <a:ext uri="{FF2B5EF4-FFF2-40B4-BE49-F238E27FC236}">
                <a16:creationId xmlns:a16="http://schemas.microsoft.com/office/drawing/2014/main" id="{CD456F42-9688-2142-9046-EDBA1E4EF735}"/>
              </a:ext>
            </a:extLst>
          </p:cNvPr>
          <p:cNvSpPr/>
          <p:nvPr userDrawn="1"/>
        </p:nvSpPr>
        <p:spPr>
          <a:xfrm>
            <a:off x="0" y="4819650"/>
            <a:ext cx="9144000"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20">
            <a:extLst>
              <a:ext uri="{FF2B5EF4-FFF2-40B4-BE49-F238E27FC236}">
                <a16:creationId xmlns:a16="http://schemas.microsoft.com/office/drawing/2014/main" id="{50780518-0229-424F-AAF6-1F27B86AAAE7}"/>
              </a:ext>
            </a:extLst>
          </p:cNvPr>
          <p:cNvSpPr txBox="1">
            <a:spLocks/>
          </p:cNvSpPr>
          <p:nvPr userDrawn="1"/>
        </p:nvSpPr>
        <p:spPr>
          <a:xfrm>
            <a:off x="140202" y="4947015"/>
            <a:ext cx="4384090" cy="125235"/>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l"/>
            <a:r>
              <a:rPr lang="en" b="0" i="0" dirty="0">
                <a:latin typeface="Nexa Light" panose="02000000000000000000" pitchFamily="2" charset="77"/>
              </a:rPr>
              <a:t>THE </a:t>
            </a:r>
            <a:r>
              <a:rPr lang="en" b="1" i="0" dirty="0">
                <a:latin typeface="Nexa" panose="02000000000000000000" pitchFamily="2" charset="77"/>
              </a:rPr>
              <a:t>COMMON GROUND APPROACH </a:t>
            </a:r>
            <a:r>
              <a:rPr lang="en" dirty="0"/>
              <a:t>TO </a:t>
            </a:r>
            <a:r>
              <a:rPr lang="en" b="1" i="0" dirty="0">
                <a:latin typeface="Nexa" panose="02000000000000000000" pitchFamily="2" charset="77"/>
              </a:rPr>
              <a:t>RELIGIOUS ENGAGEMENT</a:t>
            </a:r>
          </a:p>
        </p:txBody>
      </p:sp>
    </p:spTree>
    <p:extLst>
      <p:ext uri="{BB962C8B-B14F-4D97-AF65-F5344CB8AC3E}">
        <p14:creationId xmlns:p14="http://schemas.microsoft.com/office/powerpoint/2010/main" val="2632367949"/>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7" r:id="rId5"/>
    <p:sldLayoutId id="2147483668" r:id="rId6"/>
    <p:sldLayoutId id="2147483670" r:id="rId7"/>
    <p:sldLayoutId id="2147483672" r:id="rId8"/>
    <p:sldLayoutId id="2147483673" r:id="rId9"/>
    <p:sldLayoutId id="2147483674" r:id="rId10"/>
    <p:sldLayoutId id="2147483675" r:id="rId11"/>
    <p:sldLayoutId id="2147483676" r:id="rId12"/>
    <p:sldLayoutId id="2147483677" r:id="rId13"/>
    <p:sldLayoutId id="2147483678" r:id="rId14"/>
    <p:sldLayoutId id="2147483679" r:id="rId15"/>
    <p:sldLayoutId id="2147483680" r:id="rId16"/>
    <p:sldLayoutId id="2147483683" r:id="rId17"/>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Nexa Book" panose="02000000000000000000" pitchFamily="2" charset="77"/>
          <a:ea typeface="Nexa Book" panose="02000000000000000000" pitchFamily="2" charset="77"/>
          <a:cs typeface="Arial"/>
          <a:sym typeface="Arial"/>
        </a:defRPr>
      </a:lvl1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0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44" userDrawn="1">
          <p15:clr>
            <a:srgbClr val="F26B43"/>
          </p15:clr>
        </p15:guide>
        <p15:guide id="2" pos="5616" userDrawn="1">
          <p15:clr>
            <a:srgbClr val="F26B43"/>
          </p15:clr>
        </p15:guide>
        <p15:guide id="3" orient="horz" pos="132" userDrawn="1">
          <p15:clr>
            <a:srgbClr val="F26B43"/>
          </p15:clr>
        </p15:guide>
        <p15:guide id="4" orient="horz" pos="3036" userDrawn="1">
          <p15:clr>
            <a:srgbClr val="F26B43"/>
          </p15:clr>
        </p15:guide>
        <p15:guide id="5" orient="horz" pos="2820" userDrawn="1">
          <p15:clr>
            <a:srgbClr val="F26B43"/>
          </p15:clr>
        </p15:guide>
        <p15:guide id="6" orient="horz" pos="396" userDrawn="1">
          <p15:clr>
            <a:srgbClr val="F26B43"/>
          </p15:clr>
        </p15:guide>
        <p15:guide id="7" orient="horz" pos="6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www.youtube.com/watch?v=_Ov7dsruGYo" TargetMode="External"/><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8.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6.xml"/></Relationships>
</file>

<file path=ppt/slides/_rels/slide10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drive.google.com/file/d/1uMr70z387RZRJ5NVCkL-U1FQB5WIFNH1/view" TargetMode="External"/><Relationship Id="rId2" Type="http://schemas.openxmlformats.org/officeDocument/2006/relationships/notesSlide" Target="../notesSlides/notesSlide26.xml"/><Relationship Id="rId1" Type="http://schemas.openxmlformats.org/officeDocument/2006/relationships/slideLayout" Target="../slideLayouts/slideLayout12.xml"/><Relationship Id="rId4" Type="http://schemas.openxmlformats.org/officeDocument/2006/relationships/image" Target="../media/image16.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19.jpeg"/></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2.xml"/><Relationship Id="rId1" Type="http://schemas.openxmlformats.org/officeDocument/2006/relationships/slideLayout" Target="../slideLayouts/slideLayout16.xml"/><Relationship Id="rId4" Type="http://schemas.openxmlformats.org/officeDocument/2006/relationships/image" Target="../media/image21.jpeg"/></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1.xml"/><Relationship Id="rId1" Type="http://schemas.openxmlformats.org/officeDocument/2006/relationships/slideLayout" Target="../slideLayouts/slideLayout1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5.xml"/><Relationship Id="rId5" Type="http://schemas.openxmlformats.org/officeDocument/2006/relationships/image" Target="../media/image5.jpeg"/><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12.xml"/><Relationship Id="rId4" Type="http://schemas.openxmlformats.org/officeDocument/2006/relationships/hyperlink" Target="http://internap.hrw.org/features/features/lgbt_laws/" TargetMode="Externa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16.xml"/></Relationships>
</file>

<file path=ppt/slides/_rels/slide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7.xml"/><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8.xml"/><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1.xml"/><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2.xml"/><Relationship Id="rId1" Type="http://schemas.openxmlformats.org/officeDocument/2006/relationships/slideLayout" Target="../slideLayouts/slideLayout12.xml"/><Relationship Id="rId4" Type="http://schemas.openxmlformats.org/officeDocument/2006/relationships/hyperlink" Target="https://www.sfcg.org/wp-content/uploads/2016/12/YouthGovtCVE_StrategyDocument_122116.pdf"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12.xml"/><Relationship Id="rId4" Type="http://schemas.openxmlformats.org/officeDocument/2006/relationships/hyperlink" Target="https://ourworldindata.org/internet#growth-of-the-internet"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7.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3" Type="http://schemas.openxmlformats.org/officeDocument/2006/relationships/hyperlink" Target="https://www.usip.org/publications/2017/06/implementing-unscr-2250" TargetMode="External"/><Relationship Id="rId2" Type="http://schemas.openxmlformats.org/officeDocument/2006/relationships/notesSlide" Target="../notesSlides/notesSlide78.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3.xml"/><Relationship Id="rId1" Type="http://schemas.openxmlformats.org/officeDocument/2006/relationships/slideLayout" Target="../slideLayouts/slideLayout1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0.xml"/><Relationship Id="rId1" Type="http://schemas.openxmlformats.org/officeDocument/2006/relationships/slideLayout" Target="../slideLayouts/slideLayout12.xml"/><Relationship Id="rId4" Type="http://schemas.microsoft.com/office/2007/relationships/hdphoto" Target="../media/hdphoto1.wdp"/></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4.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person, sitting, food&#10;&#10;Description automatically generated">
            <a:extLst>
              <a:ext uri="{FF2B5EF4-FFF2-40B4-BE49-F238E27FC236}">
                <a16:creationId xmlns:a16="http://schemas.microsoft.com/office/drawing/2014/main" id="{9B577DA4-4124-6341-A96D-72B33193FBC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62276" y="-486201"/>
            <a:ext cx="6286500" cy="5629701"/>
          </a:xfrm>
          <a:prstGeom prst="rect">
            <a:avLst/>
          </a:prstGeom>
        </p:spPr>
      </p:pic>
      <p:sp>
        <p:nvSpPr>
          <p:cNvPr id="2745" name="Shape 2745"/>
          <p:cNvSpPr txBox="1">
            <a:spLocks noGrp="1"/>
          </p:cNvSpPr>
          <p:nvPr>
            <p:ph type="title"/>
          </p:nvPr>
        </p:nvSpPr>
        <p:spPr>
          <a:xfrm>
            <a:off x="228600" y="628650"/>
            <a:ext cx="8675370" cy="2202872"/>
          </a:xfrm>
          <a:prstGeom prst="rect">
            <a:avLst/>
          </a:prstGeom>
          <a:noFill/>
          <a:ln>
            <a:noFill/>
          </a:ln>
        </p:spPr>
        <p:txBody>
          <a:bodyPr lIns="0" tIns="0" rIns="0" bIns="0" anchor="t" anchorCtr="0">
            <a:noAutofit/>
          </a:bodyPr>
          <a:lstStyle/>
          <a:p>
            <a:pPr>
              <a:buClr>
                <a:srgbClr val="FCE122"/>
              </a:buClr>
              <a:buSzPct val="25000"/>
            </a:pPr>
            <a:r>
              <a:rPr lang="en-US" sz="2400" b="1" dirty="0">
                <a:solidFill>
                  <a:schemeClr val="bg1"/>
                </a:solidFill>
                <a:latin typeface="Nexa Heavy" panose="02000000000000000000" pitchFamily="2" charset="77"/>
              </a:rPr>
              <a:t>THE </a:t>
            </a:r>
            <a:r>
              <a:rPr lang="en-US" sz="2400" b="1" dirty="0">
                <a:solidFill>
                  <a:schemeClr val="accent3"/>
                </a:solidFill>
                <a:latin typeface="Nexa Heavy" panose="02000000000000000000" pitchFamily="2" charset="77"/>
              </a:rPr>
              <a:t>COMMON GROUND APPROACH </a:t>
            </a:r>
            <a:r>
              <a:rPr lang="en-US" sz="2400" b="1" dirty="0">
                <a:ln w="3175">
                  <a:solidFill>
                    <a:schemeClr val="tx2"/>
                  </a:solidFill>
                </a:ln>
                <a:solidFill>
                  <a:schemeClr val="bg1"/>
                </a:solidFill>
                <a:latin typeface="Nexa Heavy" panose="02000000000000000000" pitchFamily="2" charset="77"/>
              </a:rPr>
              <a:t>TO </a:t>
            </a:r>
            <a:br>
              <a:rPr lang="en-US" sz="2400" b="1" dirty="0">
                <a:ln w="3175">
                  <a:solidFill>
                    <a:schemeClr val="tx2"/>
                  </a:solidFill>
                </a:ln>
                <a:solidFill>
                  <a:schemeClr val="bg1"/>
                </a:solidFill>
                <a:latin typeface="Nexa Heavy" panose="02000000000000000000" pitchFamily="2" charset="77"/>
              </a:rPr>
            </a:br>
            <a:r>
              <a:rPr lang="en-US" sz="4400" b="1" dirty="0">
                <a:ln w="3175">
                  <a:solidFill>
                    <a:schemeClr val="tx2"/>
                  </a:solidFill>
                </a:ln>
                <a:solidFill>
                  <a:schemeClr val="bg1"/>
                </a:solidFill>
                <a:latin typeface="Nexa Heavy" panose="02000000000000000000" pitchFamily="2" charset="77"/>
              </a:rPr>
              <a:t>RELIGIOUS ENGAGEMENT</a:t>
            </a:r>
          </a:p>
        </p:txBody>
      </p:sp>
      <p:sp>
        <p:nvSpPr>
          <p:cNvPr id="5" name="Shape 135">
            <a:extLst>
              <a:ext uri="{FF2B5EF4-FFF2-40B4-BE49-F238E27FC236}">
                <a16:creationId xmlns:a16="http://schemas.microsoft.com/office/drawing/2014/main" id="{A4C59AE4-EA94-C54E-928D-1DC6E2FD50ED}"/>
              </a:ext>
            </a:extLst>
          </p:cNvPr>
          <p:cNvSpPr txBox="1">
            <a:spLocks/>
          </p:cNvSpPr>
          <p:nvPr/>
        </p:nvSpPr>
        <p:spPr>
          <a:xfrm>
            <a:off x="228600" y="3162300"/>
            <a:ext cx="4800599" cy="1314450"/>
          </a:xfrm>
          <a:prstGeom prst="rect">
            <a:avLst/>
          </a:prstGeom>
          <a:noFill/>
          <a:ln>
            <a:noFill/>
          </a:ln>
        </p:spPr>
        <p:txBody>
          <a:bodyPr lIns="0" tIns="0" rIns="0" bIns="0" anchor="t" anchorCtr="0">
            <a:noAutofit/>
          </a:bodyPr>
          <a:lstStyle>
            <a:defPPr marR="0" lvl="0" algn="l" rtl="0">
              <a:lnSpc>
                <a:spcPct val="100000"/>
              </a:lnSpc>
              <a:spcBef>
                <a:spcPts val="0"/>
              </a:spcBef>
              <a:spcAft>
                <a:spcPts val="0"/>
              </a:spcAft>
            </a:defPPr>
            <a:lvl1pPr marL="0" marR="0" lvl="0" indent="0" algn="l" rtl="0" eaLnBrk="1" hangingPunct="1">
              <a:lnSpc>
                <a:spcPct val="114000"/>
              </a:lnSpc>
              <a:spcBef>
                <a:spcPts val="240"/>
              </a:spcBef>
              <a:spcAft>
                <a:spcPts val="0"/>
              </a:spcAft>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eaLnBrk="1" hangingPunct="1">
              <a:lnSpc>
                <a:spcPct val="100000"/>
              </a:lnSpc>
              <a:spcBef>
                <a:spcPts val="270"/>
              </a:spcBef>
              <a:spcAft>
                <a:spcPts val="0"/>
              </a:spcAft>
              <a:buClr>
                <a:srgbClr val="8C8C8C"/>
              </a:buClr>
              <a:buSzPct val="100000"/>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eaLnBrk="1" hangingPunct="1">
              <a:lnSpc>
                <a:spcPct val="100000"/>
              </a:lnSpc>
              <a:spcBef>
                <a:spcPts val="240"/>
              </a:spcBef>
              <a:spcAft>
                <a:spcPts val="0"/>
              </a:spcAft>
              <a:buClr>
                <a:srgbClr val="8C8C8C"/>
              </a:buClr>
              <a:buSzPct val="100000"/>
              <a:buFont typeface="Arial"/>
              <a:buNone/>
              <a:defRPr sz="1200" b="0" i="0" u="none" strike="noStrike" cap="none">
                <a:solidFill>
                  <a:srgbClr val="8C8C8C"/>
                </a:solidFill>
                <a:latin typeface="Calibri"/>
                <a:ea typeface="Calibri"/>
                <a:cs typeface="Calibri"/>
                <a:sym typeface="Calibri"/>
              </a:defRPr>
            </a:lvl3pPr>
            <a:lvl4pPr marL="1028700" marR="0" lvl="3"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4pPr>
            <a:lvl5pPr marL="1371600" marR="0" lvl="4"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5pPr>
            <a:lvl6pPr marL="1714500" marR="0" lvl="5"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6pPr>
            <a:lvl7pPr marL="2057400" marR="0" lvl="6"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7pPr>
            <a:lvl8pPr marL="2400300" marR="0" lvl="7"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8pPr>
            <a:lvl9pPr marL="2743200" marR="0" lvl="8"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9pPr>
          </a:lstStyle>
          <a:p>
            <a:pPr>
              <a:spcBef>
                <a:spcPts val="0"/>
              </a:spcBef>
              <a:buSzPct val="25000"/>
            </a:pPr>
            <a:r>
              <a:rPr lang="en-US" b="0" dirty="0">
                <a:solidFill>
                  <a:schemeClr val="bg1"/>
                </a:solidFill>
              </a:rPr>
              <a:t>2-DAY WORKSHOP</a:t>
            </a:r>
          </a:p>
          <a:p>
            <a:pPr>
              <a:buClr>
                <a:srgbClr val="0072B1"/>
              </a:buClr>
              <a:buSzPct val="25000"/>
            </a:pPr>
            <a:r>
              <a:rPr lang="en-US" sz="2000" dirty="0">
                <a:solidFill>
                  <a:schemeClr val="bg1"/>
                </a:solidFill>
              </a:rPr>
              <a:t>Name of Presenter</a:t>
            </a:r>
          </a:p>
        </p:txBody>
      </p:sp>
    </p:spTree>
    <p:extLst>
      <p:ext uri="{BB962C8B-B14F-4D97-AF65-F5344CB8AC3E}">
        <p14:creationId xmlns:p14="http://schemas.microsoft.com/office/powerpoint/2010/main" val="16146425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228600" y="209684"/>
            <a:ext cx="6437363" cy="838066"/>
          </a:xfrm>
          <a:prstGeom prst="rect">
            <a:avLst/>
          </a:prstGeom>
        </p:spPr>
        <p:txBody>
          <a:bodyPr spcFirstLastPara="1" wrap="square" lIns="91425" tIns="91425" rIns="91425" bIns="91425" anchor="t" anchorCtr="0">
            <a:noAutofit/>
          </a:bodyPr>
          <a:lstStyle/>
          <a:p>
            <a:pPr lvl="0">
              <a:lnSpc>
                <a:spcPct val="80000"/>
              </a:lnSpc>
            </a:pPr>
            <a:r>
              <a:rPr lang="en" dirty="0">
                <a:solidFill>
                  <a:schemeClr val="tx2"/>
                </a:solidFill>
                <a:latin typeface="Nexa" panose="02000000000000000000" pitchFamily="2" charset="77"/>
              </a:rPr>
              <a:t>Universal Code of Conduct on Holy Sites, </a:t>
            </a:r>
            <a:r>
              <a:rPr lang="en-CA" dirty="0">
                <a:solidFill>
                  <a:schemeClr val="tx2"/>
                </a:solidFill>
                <a:latin typeface="Nexa" panose="02000000000000000000" pitchFamily="2" charset="77"/>
              </a:rPr>
              <a:t>Nigeria</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xfrm>
            <a:off x="228600" y="1047750"/>
            <a:ext cx="1360170" cy="329255"/>
          </a:xfrm>
          <a:prstGeom prst="rect">
            <a:avLst/>
          </a:prstGeom>
        </p:spPr>
        <p:txBody>
          <a:bodyPr spcFirstLastPara="1" wrap="square" lIns="91425" tIns="91425" rIns="91425" bIns="91425" anchor="t" anchorCtr="0">
            <a:noAutofit/>
          </a:bodyPr>
          <a:lstStyle/>
          <a:p>
            <a:pPr marL="0" lvl="0" indent="0" algn="r">
              <a:buNone/>
            </a:pPr>
            <a:r>
              <a:rPr lang="en-US" sz="1400" b="1" dirty="0">
                <a:solidFill>
                  <a:schemeClr val="tx2"/>
                </a:solidFill>
                <a:latin typeface="Nexa" panose="02000000000000000000" pitchFamily="2" charset="77"/>
                <a:cs typeface="Arial" panose="020B0604020202020204" pitchFamily="34" charset="0"/>
              </a:rPr>
              <a:t>CASE STUDY</a:t>
            </a: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pic>
        <p:nvPicPr>
          <p:cNvPr id="106" name="Google Shape;106;p20" descr="Search Nigeria has been on a mission to to support key religious leaders in Northern Nigeria who have the ability to influence and ensure wide acceptance of the principle that holy sites should be safeguarded as sites for peace and reconciliation rather than targets for destruction during violence. &#10;&#10;Under the project, 'Building Consensus on The Protection of Holy Sites in Northern Nigeria, has carried out a series of Zonal and national workshops engaging religious leaders and key stakeholders at the state and national levels to develop new, innovative and targeted strategies to promote the protection of holy sites and build a consensus on the way forward to promote broader acceptance of the principles enshrined in the Universal Code for Protection of Holy Sites.&#10;&#10;The project was funded by the Norwegian Ministry of Foreign Affairs." title="Holy Sites: Safeguarding Places of Worship in Northern Nigeria">
            <a:hlinkClick r:id="rId3"/>
          </p:cNvPr>
          <p:cNvPicPr preferRelativeResize="0"/>
          <p:nvPr/>
        </p:nvPicPr>
        <p:blipFill rotWithShape="1">
          <a:blip r:embed="rId4" cstate="hqprint">
            <a:alphaModFix/>
            <a:extLst>
              <a:ext uri="{28A0092B-C50C-407E-A947-70E740481C1C}">
                <a14:useLocalDpi xmlns:a14="http://schemas.microsoft.com/office/drawing/2010/main"/>
              </a:ext>
            </a:extLst>
          </a:blip>
          <a:srcRect/>
          <a:stretch/>
        </p:blipFill>
        <p:spPr>
          <a:xfrm>
            <a:off x="2545857" y="1444889"/>
            <a:ext cx="5489200" cy="30318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CD4BBB-3874-AF42-A08B-7CF4FA036A05}"/>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a:t>
            </a:r>
            <a:r>
              <a:rPr lang="en" dirty="0"/>
              <a:t> </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11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Indicators</a:t>
            </a:r>
            <a:r>
              <a:rPr lang="en" dirty="0"/>
              <a:t> </a:t>
            </a:r>
            <a:endParaRPr dirty="0"/>
          </a:p>
        </p:txBody>
      </p:sp>
      <p:sp>
        <p:nvSpPr>
          <p:cNvPr id="749" name="Google Shape;749;p115"/>
          <p:cNvSpPr txBox="1">
            <a:spLocks noGrp="1"/>
          </p:cNvSpPr>
          <p:nvPr>
            <p:ph type="body" idx="1"/>
          </p:nvPr>
        </p:nvSpPr>
        <p:spPr>
          <a:xfrm>
            <a:off x="228600" y="898043"/>
            <a:ext cx="8520600" cy="1252745"/>
          </a:xfrm>
          <a:prstGeom prst="rect">
            <a:avLst/>
          </a:prstGeom>
        </p:spPr>
        <p:txBody>
          <a:bodyPr spcFirstLastPara="1" wrap="square" lIns="91425" tIns="91425" rIns="91425" bIns="91425" anchor="t" anchorCtr="0">
            <a:noAutofit/>
          </a:bodyPr>
          <a:lstStyle/>
          <a:p>
            <a:pPr marL="0" lvl="0" indent="0" rtl="0">
              <a:spcBef>
                <a:spcPts val="0"/>
              </a:spcBef>
              <a:buNone/>
            </a:pPr>
            <a:r>
              <a:rPr lang="en-US" dirty="0">
                <a:solidFill>
                  <a:schemeClr val="tx2"/>
                </a:solidFill>
              </a:rPr>
              <a:t>DEVELOP INDICATORS THAT SHOW DIFFERENT TYPES OF CHANGE IN RELIGIOUS ACTORS, SOCIETIES AND INSTITUTIONS</a:t>
            </a:r>
          </a:p>
        </p:txBody>
      </p:sp>
      <p:graphicFrame>
        <p:nvGraphicFramePr>
          <p:cNvPr id="3" name="Table 3">
            <a:extLst>
              <a:ext uri="{FF2B5EF4-FFF2-40B4-BE49-F238E27FC236}">
                <a16:creationId xmlns:a16="http://schemas.microsoft.com/office/drawing/2014/main" id="{6BBB7064-73EF-4816-B15C-990B7BA5E8F4}"/>
              </a:ext>
            </a:extLst>
          </p:cNvPr>
          <p:cNvGraphicFramePr>
            <a:graphicFrameLocks noGrp="1"/>
          </p:cNvGraphicFramePr>
          <p:nvPr>
            <p:extLst>
              <p:ext uri="{D42A27DB-BD31-4B8C-83A1-F6EECF244321}">
                <p14:modId xmlns:p14="http://schemas.microsoft.com/office/powerpoint/2010/main" val="185093187"/>
              </p:ext>
            </p:extLst>
          </p:nvPr>
        </p:nvGraphicFramePr>
        <p:xfrm>
          <a:off x="503582" y="2306706"/>
          <a:ext cx="8163339" cy="2011680"/>
        </p:xfrm>
        <a:graphic>
          <a:graphicData uri="http://schemas.openxmlformats.org/drawingml/2006/table">
            <a:tbl>
              <a:tblPr firstRow="1" bandRow="1">
                <a:tableStyleId>{BE50A747-F41D-4F8D-ABCC-311FDAB961DC}</a:tableStyleId>
              </a:tblPr>
              <a:tblGrid>
                <a:gridCol w="4094923">
                  <a:extLst>
                    <a:ext uri="{9D8B030D-6E8A-4147-A177-3AD203B41FA5}">
                      <a16:colId xmlns:a16="http://schemas.microsoft.com/office/drawing/2014/main" val="2248022855"/>
                    </a:ext>
                  </a:extLst>
                </a:gridCol>
                <a:gridCol w="4068416">
                  <a:extLst>
                    <a:ext uri="{9D8B030D-6E8A-4147-A177-3AD203B41FA5}">
                      <a16:colId xmlns:a16="http://schemas.microsoft.com/office/drawing/2014/main" val="532618307"/>
                    </a:ext>
                  </a:extLst>
                </a:gridCol>
              </a:tblGrid>
              <a:tr h="630513">
                <a:tc>
                  <a:txBody>
                    <a:bodyPr/>
                    <a:lstStyle/>
                    <a:p>
                      <a:pPr marL="0" indent="0">
                        <a:buFont typeface="Arial" panose="020B0604020202020204" pitchFamily="34" charset="0"/>
                        <a:buNone/>
                      </a:pPr>
                      <a:r>
                        <a:rPr lang="en-US" sz="2000" dirty="0"/>
                        <a:t># of interreligious activities organized by program participants </a:t>
                      </a:r>
                      <a:endParaRPr lang="LID4096" sz="2000" dirty="0"/>
                    </a:p>
                  </a:txBody>
                  <a:tcPr/>
                </a:tc>
                <a:tc>
                  <a:txBody>
                    <a:bodyPr/>
                    <a:lstStyle/>
                    <a:p>
                      <a:pPr marL="0" indent="0">
                        <a:buFont typeface="Arial" panose="020B0604020202020204" pitchFamily="34" charset="0"/>
                        <a:buNone/>
                      </a:pPr>
                      <a:r>
                        <a:rPr lang="en-US" sz="2000" dirty="0"/>
                        <a:t>% increased understanding of the others’ religious texts </a:t>
                      </a:r>
                      <a:endParaRPr lang="LID4096" sz="2000" dirty="0"/>
                    </a:p>
                  </a:txBody>
                  <a:tcPr/>
                </a:tc>
                <a:extLst>
                  <a:ext uri="{0D108BD9-81ED-4DB2-BD59-A6C34878D82A}">
                    <a16:rowId xmlns:a16="http://schemas.microsoft.com/office/drawing/2014/main" val="3157876996"/>
                  </a:ext>
                </a:extLst>
              </a:tr>
              <a:tr h="840353">
                <a:tc>
                  <a:txBody>
                    <a:bodyPr/>
                    <a:lstStyle/>
                    <a:p>
                      <a:pPr marL="0" indent="0">
                        <a:buFont typeface="Arial" panose="020B0604020202020204" pitchFamily="34" charset="0"/>
                        <a:buNone/>
                      </a:pPr>
                      <a:r>
                        <a:rPr lang="en-US" sz="2000" spc="-50" baseline="0" dirty="0"/>
                        <a:t># of people reached through campaigns promoting peaceful messages through religious social media</a:t>
                      </a:r>
                      <a:endParaRPr lang="LID4096" sz="2000" spc="-50"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2000" dirty="0"/>
                        <a:t>% increased commitment to promote peaceful approaches to conflict through religion </a:t>
                      </a:r>
                      <a:endParaRPr lang="LID4096" sz="2000" dirty="0"/>
                    </a:p>
                  </a:txBody>
                  <a:tcPr/>
                </a:tc>
                <a:extLst>
                  <a:ext uri="{0D108BD9-81ED-4DB2-BD59-A6C34878D82A}">
                    <a16:rowId xmlns:a16="http://schemas.microsoft.com/office/drawing/2014/main" val="3746105839"/>
                  </a:ext>
                </a:extLst>
              </a:tr>
            </a:tbl>
          </a:graphicData>
        </a:graphic>
      </p:graphicFrame>
      <p:sp>
        <p:nvSpPr>
          <p:cNvPr id="5" name="Shape 20">
            <a:extLst>
              <a:ext uri="{FF2B5EF4-FFF2-40B4-BE49-F238E27FC236}">
                <a16:creationId xmlns:a16="http://schemas.microsoft.com/office/drawing/2014/main" id="{E7ED5FF7-2D40-C848-B555-FA7A6DA6B25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100</a:t>
            </a:r>
            <a:endParaRPr lang="en" dirty="0"/>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375452" y="1047750"/>
            <a:ext cx="4304722" cy="3429000"/>
          </a:xfrm>
          <a:prstGeom prst="rect">
            <a:avLst/>
          </a:prstGeom>
        </p:spPr>
        <p:txBody>
          <a:bodyPr spcFirstLastPara="1" wrap="square" lIns="91425" tIns="91425" rIns="91425" bIns="91425" anchor="ctr" anchorCtr="0">
            <a:noAutofit/>
          </a:bodyPr>
          <a:lstStyle/>
          <a:p>
            <a:pPr marL="0" indent="0">
              <a:spcBef>
                <a:spcPts val="1600"/>
              </a:spcBef>
              <a:spcAft>
                <a:spcPts val="1600"/>
              </a:spcAft>
              <a:buNone/>
            </a:pPr>
            <a:r>
              <a:rPr lang="en-GB" sz="2800" dirty="0"/>
              <a:t>How is M&amp;E for a religious engagement initiative different or similar to other projects?</a:t>
            </a:r>
            <a:endParaRPr sz="2800" dirty="0"/>
          </a:p>
        </p:txBody>
      </p:sp>
      <p:sp>
        <p:nvSpPr>
          <p:cNvPr id="14" name="Title 1">
            <a:extLst>
              <a:ext uri="{FF2B5EF4-FFF2-40B4-BE49-F238E27FC236}">
                <a16:creationId xmlns:a16="http://schemas.microsoft.com/office/drawing/2014/main" id="{FF2BFFA5-1272-A54A-A5E1-D2753F7C2FFC}"/>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r>
              <a:rPr lang="en-US" b="1" dirty="0">
                <a:latin typeface="Nexa Heavy" panose="02000000000000000000" pitchFamily="2" charset="77"/>
              </a:rPr>
              <a:t>DISCUSSION</a:t>
            </a:r>
          </a:p>
        </p:txBody>
      </p:sp>
      <p:grpSp>
        <p:nvGrpSpPr>
          <p:cNvPr id="15" name="Shape 2628">
            <a:extLst>
              <a:ext uri="{FF2B5EF4-FFF2-40B4-BE49-F238E27FC236}">
                <a16:creationId xmlns:a16="http://schemas.microsoft.com/office/drawing/2014/main" id="{CC9F325C-BDFE-C94D-80C2-C5184B75631E}"/>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50918C08-BE1E-C248-911B-26B86A73C4E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CC66475-51E5-FC4E-A74C-E231026878B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99254310-8F5C-0D42-91C6-F83B42CCC7C3}"/>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4978FC43-DBA3-B840-96D6-249B403B6557}"/>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E4AE47F9-5926-0443-AA62-CB6ABABDC472}"/>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1258CDDD-72CC-C040-9D80-710B9A689224}"/>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6C0F3AB1-691D-1D45-8C20-8FE37C05C62E}"/>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7DBFEB3A-4166-2F47-87F9-B977F3033D42}"/>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101</a:t>
            </a:r>
            <a:endParaRPr lang="en" dirty="0"/>
          </a:p>
        </p:txBody>
      </p:sp>
    </p:spTree>
    <p:extLst>
      <p:ext uri="{BB962C8B-B14F-4D97-AF65-F5344CB8AC3E}">
        <p14:creationId xmlns:p14="http://schemas.microsoft.com/office/powerpoint/2010/main" val="33111240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776"/>
        <p:cNvGrpSpPr/>
        <p:nvPr/>
      </p:nvGrpSpPr>
      <p:grpSpPr>
        <a:xfrm>
          <a:off x="0" y="0"/>
          <a:ext cx="0" cy="0"/>
          <a:chOff x="0" y="0"/>
          <a:chExt cx="0" cy="0"/>
        </a:xfrm>
      </p:grpSpPr>
      <p:sp>
        <p:nvSpPr>
          <p:cNvPr id="777" name="Google Shape;777;p12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Evaluating</a:t>
            </a:r>
            <a:r>
              <a:rPr lang="en" sz="3600" dirty="0"/>
              <a:t> Religious Engagement </a:t>
            </a:r>
            <a:endParaRPr sz="3600" dirty="0"/>
          </a:p>
        </p:txBody>
      </p:sp>
      <p:sp>
        <p:nvSpPr>
          <p:cNvPr id="778" name="Google Shape;778;p120"/>
          <p:cNvSpPr txBox="1">
            <a:spLocks noGrp="1"/>
          </p:cNvSpPr>
          <p:nvPr>
            <p:ph type="body" idx="1"/>
          </p:nvPr>
        </p:nvSpPr>
        <p:spPr>
          <a:xfrm>
            <a:off x="4915500" y="902192"/>
            <a:ext cx="3999900" cy="3749322"/>
          </a:xfrm>
          <a:prstGeom prst="rect">
            <a:avLst/>
          </a:prstGeom>
        </p:spPr>
        <p:txBody>
          <a:bodyPr spcFirstLastPara="1" wrap="square" lIns="91425" tIns="91425" rIns="91425" bIns="91425" anchor="t" anchorCtr="0">
            <a:noAutofit/>
          </a:bodyPr>
          <a:lstStyle/>
          <a:p>
            <a:pPr marL="0" lvl="0" indent="0" algn="l" rtl="0">
              <a:spcAft>
                <a:spcPts val="0"/>
              </a:spcAft>
              <a:buNone/>
            </a:pPr>
            <a:r>
              <a:rPr lang="en" sz="2000" dirty="0">
                <a:solidFill>
                  <a:schemeClr val="tx2"/>
                </a:solidFill>
              </a:rPr>
              <a:t>NUANCED</a:t>
            </a:r>
            <a:endParaRPr sz="2000" dirty="0">
              <a:solidFill>
                <a:schemeClr val="tx2"/>
              </a:solidFill>
            </a:endParaRPr>
          </a:p>
          <a:p>
            <a:pPr lvl="0" indent="-342900">
              <a:buSzPts val="1800"/>
            </a:pPr>
            <a:r>
              <a:rPr lang="en-US" sz="2000" dirty="0"/>
              <a:t>Using language religious actors  feel comfortable with. </a:t>
            </a:r>
            <a:r>
              <a:rPr lang="en" sz="2000" dirty="0"/>
              <a:t> </a:t>
            </a:r>
            <a:endParaRPr lang="en-US" sz="2000" dirty="0"/>
          </a:p>
          <a:p>
            <a:pPr marL="457200" lvl="0" indent="-342900" algn="l" rtl="0">
              <a:spcBef>
                <a:spcPts val="0"/>
              </a:spcBef>
              <a:spcAft>
                <a:spcPts val="0"/>
              </a:spcAft>
              <a:buSzPts val="1800"/>
              <a:buChar char="●"/>
            </a:pPr>
            <a:r>
              <a:rPr lang="en" sz="2000" dirty="0"/>
              <a:t>Religious actors’ definition of success </a:t>
            </a:r>
            <a:r>
              <a:rPr lang="en-US" sz="2000" dirty="0"/>
              <a:t>or peace</a:t>
            </a:r>
            <a:r>
              <a:rPr lang="en" sz="2000" dirty="0"/>
              <a:t> in a project.</a:t>
            </a:r>
            <a:endParaRPr sz="2000" dirty="0"/>
          </a:p>
          <a:p>
            <a:pPr marL="457200" lvl="0" indent="-342900" algn="l" rtl="0">
              <a:spcBef>
                <a:spcPts val="0"/>
              </a:spcBef>
              <a:spcAft>
                <a:spcPts val="0"/>
              </a:spcAft>
              <a:buSzPts val="1800"/>
              <a:buChar char="●"/>
            </a:pPr>
            <a:r>
              <a:rPr lang="en" sz="2000" spc="-50" dirty="0"/>
              <a:t>Who religious actors consider a credible, trustworthy evaluator </a:t>
            </a:r>
          </a:p>
          <a:p>
            <a:pPr marL="457200" lvl="0" indent="-342900" algn="l" rtl="0">
              <a:spcBef>
                <a:spcPts val="0"/>
              </a:spcBef>
              <a:spcAft>
                <a:spcPts val="0"/>
              </a:spcAft>
              <a:buSzPts val="1800"/>
              <a:buChar char="●"/>
            </a:pPr>
            <a:r>
              <a:rPr lang="en" sz="2000" dirty="0"/>
              <a:t>Attitudes towards time among </a:t>
            </a:r>
            <a:r>
              <a:rPr lang="en-US" sz="2000" dirty="0"/>
              <a:t>religious actors.</a:t>
            </a:r>
          </a:p>
          <a:p>
            <a:pPr marL="457200" lvl="0" indent="-342900" algn="l" rtl="0">
              <a:spcBef>
                <a:spcPts val="0"/>
              </a:spcBef>
              <a:spcAft>
                <a:spcPts val="0"/>
              </a:spcAft>
              <a:buSzPts val="1800"/>
              <a:buChar char="●"/>
            </a:pPr>
            <a:r>
              <a:rPr lang="en-US" sz="2000" dirty="0"/>
              <a:t>Comfort with more hierarchical styles of project design and facilitation. </a:t>
            </a:r>
            <a:endParaRPr lang="en" sz="2000" dirty="0"/>
          </a:p>
        </p:txBody>
      </p:sp>
      <p:sp>
        <p:nvSpPr>
          <p:cNvPr id="779" name="Google Shape;779;p120"/>
          <p:cNvSpPr txBox="1">
            <a:spLocks noGrp="1"/>
          </p:cNvSpPr>
          <p:nvPr>
            <p:ph type="body" idx="2"/>
          </p:nvPr>
        </p:nvSpPr>
        <p:spPr>
          <a:xfrm>
            <a:off x="228600" y="915542"/>
            <a:ext cx="4045147" cy="3508200"/>
          </a:xfrm>
          <a:prstGeom prst="rect">
            <a:avLst/>
          </a:prstGeom>
        </p:spPr>
        <p:txBody>
          <a:bodyPr spcFirstLastPara="1" wrap="square" lIns="91425" tIns="91425" rIns="91425" bIns="91425" anchor="t" anchorCtr="0">
            <a:noAutofit/>
          </a:bodyPr>
          <a:lstStyle/>
          <a:p>
            <a:pPr marL="0" lvl="0" indent="0" algn="l" rtl="0">
              <a:spcAft>
                <a:spcPts val="0"/>
              </a:spcAft>
              <a:buNone/>
            </a:pPr>
            <a:r>
              <a:rPr lang="en-US" sz="2000" dirty="0">
                <a:solidFill>
                  <a:schemeClr val="tx2"/>
                </a:solidFill>
              </a:rPr>
              <a:t>SIMILAR</a:t>
            </a:r>
          </a:p>
          <a:p>
            <a:pPr marL="457200" lvl="0" indent="-342900" algn="l" rtl="0">
              <a:spcAft>
                <a:spcPts val="0"/>
              </a:spcAft>
              <a:buSzPts val="1800"/>
              <a:buChar char="●"/>
            </a:pPr>
            <a:r>
              <a:rPr lang="en" sz="2000" dirty="0"/>
              <a:t>Designing a M&amp;E plan around a clear theory of change.</a:t>
            </a:r>
            <a:endParaRPr sz="2000" dirty="0"/>
          </a:p>
          <a:p>
            <a:pPr marL="457200" lvl="0" indent="-342900" algn="l" rtl="0">
              <a:spcBef>
                <a:spcPts val="0"/>
              </a:spcBef>
              <a:spcAft>
                <a:spcPts val="0"/>
              </a:spcAft>
              <a:buSzPts val="1800"/>
              <a:buChar char="●"/>
            </a:pPr>
            <a:r>
              <a:rPr lang="en" sz="2000" dirty="0"/>
              <a:t>Measuring change in attitudes, beliefs and behaviors. </a:t>
            </a:r>
            <a:endParaRPr sz="2000" dirty="0"/>
          </a:p>
          <a:p>
            <a:pPr marL="457200" lvl="0" indent="-342900" algn="l" rtl="0">
              <a:spcBef>
                <a:spcPts val="0"/>
              </a:spcBef>
              <a:spcAft>
                <a:spcPts val="0"/>
              </a:spcAft>
              <a:buSzPts val="1800"/>
              <a:buChar char="●"/>
            </a:pPr>
            <a:r>
              <a:rPr lang="en" sz="2000" dirty="0"/>
              <a:t>Data collection methods and tools.</a:t>
            </a:r>
            <a:endParaRPr sz="2000" dirty="0"/>
          </a:p>
          <a:p>
            <a:pPr marL="457200" lvl="0" indent="-342900" algn="l" rtl="0">
              <a:spcBef>
                <a:spcPts val="0"/>
              </a:spcBef>
              <a:spcAft>
                <a:spcPts val="0"/>
              </a:spcAft>
              <a:buSzPts val="1800"/>
              <a:buChar char="●"/>
            </a:pPr>
            <a:r>
              <a:rPr lang="en" sz="2000" dirty="0"/>
              <a:t>Maintaining high standards of data collection and analysis.</a:t>
            </a:r>
            <a:endParaRPr sz="2000" dirty="0"/>
          </a:p>
        </p:txBody>
      </p:sp>
      <p:sp>
        <p:nvSpPr>
          <p:cNvPr id="5" name="Shape 20">
            <a:extLst>
              <a:ext uri="{FF2B5EF4-FFF2-40B4-BE49-F238E27FC236}">
                <a16:creationId xmlns:a16="http://schemas.microsoft.com/office/drawing/2014/main" id="{1C030FA9-1839-9847-AD72-A842007A6FD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102</a:t>
            </a:r>
            <a:endParaRPr lang="en" dirty="0"/>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783"/>
        <p:cNvGrpSpPr/>
        <p:nvPr/>
      </p:nvGrpSpPr>
      <p:grpSpPr>
        <a:xfrm>
          <a:off x="0" y="0"/>
          <a:ext cx="0" cy="0"/>
          <a:chOff x="0" y="0"/>
          <a:chExt cx="0" cy="0"/>
        </a:xfrm>
      </p:grpSpPr>
      <p:sp>
        <p:nvSpPr>
          <p:cNvPr id="784" name="Google Shape;784;p121"/>
          <p:cNvSpPr txBox="1">
            <a:spLocks noGrp="1"/>
          </p:cNvSpPr>
          <p:nvPr>
            <p:ph type="title"/>
          </p:nvPr>
        </p:nvSpPr>
        <p:spPr>
          <a:xfrm>
            <a:off x="228600" y="156542"/>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t>Mercy Corps in Myanmar</a:t>
            </a:r>
            <a:endParaRPr sz="3600" dirty="0"/>
          </a:p>
        </p:txBody>
      </p:sp>
      <p:sp>
        <p:nvSpPr>
          <p:cNvPr id="785" name="Google Shape;785;p121"/>
          <p:cNvSpPr txBox="1">
            <a:spLocks noGrp="1"/>
          </p:cNvSpPr>
          <p:nvPr>
            <p:ph type="body" idx="1"/>
          </p:nvPr>
        </p:nvSpPr>
        <p:spPr>
          <a:xfrm>
            <a:off x="228599" y="1100758"/>
            <a:ext cx="4780723" cy="3354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400" dirty="0"/>
              <a:t>How did Mercy Corps adapt their evaluation methods to a religious peacebuilding program? </a:t>
            </a:r>
          </a:p>
          <a:p>
            <a:pPr marL="457200" lvl="0" indent="-342900" algn="l" rtl="0">
              <a:spcBef>
                <a:spcPts val="0"/>
              </a:spcBef>
              <a:spcAft>
                <a:spcPts val="0"/>
              </a:spcAft>
              <a:buSzPts val="1800"/>
              <a:buChar char="●"/>
            </a:pPr>
            <a:r>
              <a:rPr lang="en" sz="2400" dirty="0"/>
              <a:t>What are the advantages of using these methods when working with religious actors?  </a:t>
            </a:r>
            <a:endParaRPr sz="2400" dirty="0"/>
          </a:p>
        </p:txBody>
      </p:sp>
      <p:pic>
        <p:nvPicPr>
          <p:cNvPr id="786" name="Google Shape;786;p121"/>
          <p:cNvPicPr preferRelativeResize="0"/>
          <p:nvPr/>
        </p:nvPicPr>
        <p:blipFill>
          <a:blip r:embed="rId3">
            <a:alphaModFix/>
          </a:blip>
          <a:stretch>
            <a:fillRect/>
          </a:stretch>
        </p:blipFill>
        <p:spPr>
          <a:xfrm>
            <a:off x="5954633" y="1047750"/>
            <a:ext cx="2120952" cy="2730840"/>
          </a:xfrm>
          <a:prstGeom prst="rect">
            <a:avLst/>
          </a:prstGeom>
          <a:noFill/>
          <a:ln>
            <a:noFill/>
          </a:ln>
        </p:spPr>
      </p:pic>
      <p:sp>
        <p:nvSpPr>
          <p:cNvPr id="5" name="Shape 20">
            <a:extLst>
              <a:ext uri="{FF2B5EF4-FFF2-40B4-BE49-F238E27FC236}">
                <a16:creationId xmlns:a16="http://schemas.microsoft.com/office/drawing/2014/main" id="{0BDC69B9-7A32-FA42-BAE7-87351ABB3C0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103</a:t>
            </a:r>
            <a:endParaRPr lang="en" dirty="0"/>
          </a:p>
        </p:txBody>
      </p:sp>
      <p:sp>
        <p:nvSpPr>
          <p:cNvPr id="2" name="Rectangle 1">
            <a:extLst>
              <a:ext uri="{FF2B5EF4-FFF2-40B4-BE49-F238E27FC236}">
                <a16:creationId xmlns:a16="http://schemas.microsoft.com/office/drawing/2014/main" id="{56912D73-3B50-EF49-B14A-9F2FA8457612}"/>
              </a:ext>
            </a:extLst>
          </p:cNvPr>
          <p:cNvSpPr/>
          <p:nvPr/>
        </p:nvSpPr>
        <p:spPr>
          <a:xfrm>
            <a:off x="228600" y="739973"/>
            <a:ext cx="1334020" cy="307777"/>
          </a:xfrm>
          <a:prstGeom prst="rect">
            <a:avLst/>
          </a:prstGeom>
        </p:spPr>
        <p:txBody>
          <a:bodyPr wrap="none">
            <a:spAutoFit/>
          </a:bodyPr>
          <a:lstStyle/>
          <a:p>
            <a:r>
              <a:rPr lang="en" dirty="0">
                <a:solidFill>
                  <a:schemeClr val="tx2"/>
                </a:solidFill>
              </a:rPr>
              <a:t>CASE STUDY</a:t>
            </a:r>
            <a:endParaRPr lang="en-US" dirty="0">
              <a:solidFill>
                <a:schemeClr val="tx2"/>
              </a:solidFill>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122"/>
          <p:cNvSpPr txBox="1">
            <a:spLocks noGrp="1"/>
          </p:cNvSpPr>
          <p:nvPr>
            <p:ph type="title"/>
          </p:nvPr>
        </p:nvSpPr>
        <p:spPr>
          <a:xfrm>
            <a:off x="245440" y="154234"/>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Key </a:t>
            </a:r>
            <a:r>
              <a:rPr lang="en" dirty="0"/>
              <a:t>Considerations</a:t>
            </a:r>
            <a:endParaRPr dirty="0"/>
          </a:p>
        </p:txBody>
      </p:sp>
      <p:graphicFrame>
        <p:nvGraphicFramePr>
          <p:cNvPr id="792" name="Google Shape;792;p122"/>
          <p:cNvGraphicFramePr/>
          <p:nvPr>
            <p:extLst>
              <p:ext uri="{D42A27DB-BD31-4B8C-83A1-F6EECF244321}">
                <p14:modId xmlns:p14="http://schemas.microsoft.com/office/powerpoint/2010/main" val="2575673110"/>
              </p:ext>
            </p:extLst>
          </p:nvPr>
        </p:nvGraphicFramePr>
        <p:xfrm>
          <a:off x="228600" y="1047750"/>
          <a:ext cx="8367605" cy="3571247"/>
        </p:xfrm>
        <a:graphic>
          <a:graphicData uri="http://schemas.openxmlformats.org/drawingml/2006/table">
            <a:tbl>
              <a:tblPr>
                <a:noFill/>
                <a:tableStyleId>{BE50A747-F41D-4F8D-ABCC-311FDAB961DC}</a:tableStyleId>
              </a:tblPr>
              <a:tblGrid>
                <a:gridCol w="2488096">
                  <a:extLst>
                    <a:ext uri="{9D8B030D-6E8A-4147-A177-3AD203B41FA5}">
                      <a16:colId xmlns:a16="http://schemas.microsoft.com/office/drawing/2014/main" val="20000"/>
                    </a:ext>
                  </a:extLst>
                </a:gridCol>
                <a:gridCol w="5879509">
                  <a:extLst>
                    <a:ext uri="{9D8B030D-6E8A-4147-A177-3AD203B41FA5}">
                      <a16:colId xmlns:a16="http://schemas.microsoft.com/office/drawing/2014/main" val="20001"/>
                    </a:ext>
                  </a:extLst>
                </a:gridCol>
              </a:tblGrid>
              <a:tr h="648528">
                <a:tc>
                  <a:txBody>
                    <a:bodyPr/>
                    <a:lstStyle/>
                    <a:p>
                      <a:pPr marL="57150" lvl="0" indent="0" algn="l" rtl="0">
                        <a:lnSpc>
                          <a:spcPct val="115000"/>
                        </a:lnSpc>
                        <a:spcBef>
                          <a:spcPts val="0"/>
                        </a:spcBef>
                        <a:spcAft>
                          <a:spcPts val="1600"/>
                        </a:spcAft>
                        <a:buClr>
                          <a:schemeClr val="dk1"/>
                        </a:buClr>
                        <a:buSzPts val="1100"/>
                        <a:buFont typeface="Arial"/>
                        <a:buNone/>
                      </a:pPr>
                      <a:r>
                        <a:rPr lang="en" sz="1800" b="1" dirty="0">
                          <a:solidFill>
                            <a:schemeClr val="dk1"/>
                          </a:solidFill>
                        </a:rPr>
                        <a:t>Find the right language</a:t>
                      </a:r>
                      <a:endParaRPr b="1" dirty="0"/>
                    </a:p>
                  </a:txBody>
                  <a:tcPr marL="91425" marR="91425" marT="91425" marB="91425"/>
                </a:tc>
                <a:tc>
                  <a:txBody>
                    <a:bodyPr/>
                    <a:lstStyle/>
                    <a:p>
                      <a:pPr marL="0" lvl="0" indent="0" algn="l" rtl="0">
                        <a:spcBef>
                          <a:spcPts val="0"/>
                        </a:spcBef>
                        <a:spcAft>
                          <a:spcPts val="0"/>
                        </a:spcAft>
                        <a:buFont typeface="Arial" panose="020B0604020202020204" pitchFamily="34" charset="0"/>
                        <a:buNone/>
                      </a:pPr>
                      <a:r>
                        <a:rPr lang="en-US" sz="1400" dirty="0"/>
                        <a:t>Use of religious-focused questions and language to make the evaluation accessible to project participants. R</a:t>
                      </a:r>
                      <a:r>
                        <a:rPr lang="en" sz="1400" dirty="0"/>
                        <a:t>eligious actors may describe their work or experience of the world in supernatural terms.</a:t>
                      </a:r>
                      <a:endParaRPr sz="1400" dirty="0"/>
                    </a:p>
                  </a:txBody>
                  <a:tcPr marL="91425" marR="91425" marT="91425" marB="91425"/>
                </a:tc>
                <a:extLst>
                  <a:ext uri="{0D108BD9-81ED-4DB2-BD59-A6C34878D82A}">
                    <a16:rowId xmlns:a16="http://schemas.microsoft.com/office/drawing/2014/main" val="10000"/>
                  </a:ext>
                </a:extLst>
              </a:tr>
              <a:tr h="628227">
                <a:tc>
                  <a:txBody>
                    <a:bodyPr/>
                    <a:lstStyle/>
                    <a:p>
                      <a:pPr marL="57150" lvl="0" indent="0" algn="l" rtl="0">
                        <a:lnSpc>
                          <a:spcPct val="115000"/>
                        </a:lnSpc>
                        <a:spcBef>
                          <a:spcPts val="0"/>
                        </a:spcBef>
                        <a:spcAft>
                          <a:spcPts val="1600"/>
                        </a:spcAft>
                        <a:buClr>
                          <a:schemeClr val="dk1"/>
                        </a:buClr>
                        <a:buSzPts val="1100"/>
                        <a:buFont typeface="Arial"/>
                        <a:buNone/>
                      </a:pPr>
                      <a:r>
                        <a:rPr lang="en" sz="1800" b="1" dirty="0">
                          <a:solidFill>
                            <a:schemeClr val="dk1"/>
                          </a:solidFill>
                        </a:rPr>
                        <a:t>Make sure everyone is heard</a:t>
                      </a:r>
                      <a:endParaRPr b="1" dirty="0"/>
                    </a:p>
                  </a:txBody>
                  <a:tcPr marL="91425" marR="91425" marT="91425" marB="91425"/>
                </a:tc>
                <a:tc>
                  <a:txBody>
                    <a:bodyPr/>
                    <a:lstStyle/>
                    <a:p>
                      <a:pPr marL="0" lvl="0" indent="0" algn="l" rtl="0">
                        <a:spcBef>
                          <a:spcPts val="0"/>
                        </a:spcBef>
                        <a:spcAft>
                          <a:spcPts val="0"/>
                        </a:spcAft>
                        <a:buNone/>
                      </a:pPr>
                      <a:r>
                        <a:rPr lang="en" sz="1400" spc="-50" baseline="0" dirty="0">
                          <a:solidFill>
                            <a:schemeClr val="dk1"/>
                          </a:solidFill>
                        </a:rPr>
                        <a:t>Interreligious work often brings groups together across lines of tension and only works when  each faith group feels heard and respected. It is important for evaluation processes to be participatory and inclusive of all voices.</a:t>
                      </a:r>
                      <a:endParaRPr sz="1400" spc="-50" baseline="0" dirty="0"/>
                    </a:p>
                  </a:txBody>
                  <a:tcPr marL="91425" marR="91425" marT="91425" marB="91425"/>
                </a:tc>
                <a:extLst>
                  <a:ext uri="{0D108BD9-81ED-4DB2-BD59-A6C34878D82A}">
                    <a16:rowId xmlns:a16="http://schemas.microsoft.com/office/drawing/2014/main" val="10001"/>
                  </a:ext>
                </a:extLst>
              </a:tr>
              <a:tr h="392821">
                <a:tc>
                  <a:txBody>
                    <a:bodyPr/>
                    <a:lstStyle/>
                    <a:p>
                      <a:pPr marL="57150" lvl="0" indent="0" algn="l" rtl="0">
                        <a:lnSpc>
                          <a:spcPct val="115000"/>
                        </a:lnSpc>
                        <a:spcBef>
                          <a:spcPts val="0"/>
                        </a:spcBef>
                        <a:spcAft>
                          <a:spcPts val="1600"/>
                        </a:spcAft>
                        <a:buClr>
                          <a:schemeClr val="dk1"/>
                        </a:buClr>
                        <a:buSzPts val="1100"/>
                        <a:buFont typeface="Arial"/>
                        <a:buNone/>
                      </a:pPr>
                      <a:r>
                        <a:rPr lang="en" sz="1800" b="1" dirty="0">
                          <a:solidFill>
                            <a:schemeClr val="dk1"/>
                          </a:solidFill>
                        </a:rPr>
                        <a:t>Set reasonable expectations</a:t>
                      </a:r>
                      <a:endParaRPr b="1" dirty="0"/>
                    </a:p>
                  </a:txBody>
                  <a:tcPr marL="91425" marR="91425" marT="91425" marB="91425"/>
                </a:tc>
                <a:tc>
                  <a:txBody>
                    <a:bodyPr/>
                    <a:lstStyle/>
                    <a:p>
                      <a:pPr marL="0" lvl="0" indent="0" algn="l" rtl="0">
                        <a:spcBef>
                          <a:spcPts val="0"/>
                        </a:spcBef>
                        <a:spcAft>
                          <a:spcPts val="0"/>
                        </a:spcAft>
                        <a:buNone/>
                      </a:pPr>
                      <a:r>
                        <a:rPr lang="en" sz="1400" dirty="0"/>
                        <a:t>Transforming relationships or effecting change in social norms take time. Many religious actors have a long-term view of their community and work that may not align with the demands of shorter-term projects.</a:t>
                      </a:r>
                      <a:endParaRPr sz="1400" dirty="0"/>
                    </a:p>
                  </a:txBody>
                  <a:tcPr marL="91425" marR="91425" marT="91425" marB="91425"/>
                </a:tc>
                <a:extLst>
                  <a:ext uri="{0D108BD9-81ED-4DB2-BD59-A6C34878D82A}">
                    <a16:rowId xmlns:a16="http://schemas.microsoft.com/office/drawing/2014/main" val="10002"/>
                  </a:ext>
                </a:extLst>
              </a:tr>
              <a:tr h="1068139">
                <a:tc>
                  <a:txBody>
                    <a:bodyPr/>
                    <a:lstStyle/>
                    <a:p>
                      <a:pPr marL="57150" lvl="0" indent="0" algn="l" rtl="0">
                        <a:lnSpc>
                          <a:spcPct val="115000"/>
                        </a:lnSpc>
                        <a:spcBef>
                          <a:spcPts val="0"/>
                        </a:spcBef>
                        <a:spcAft>
                          <a:spcPts val="1600"/>
                        </a:spcAft>
                        <a:buClr>
                          <a:schemeClr val="dk1"/>
                        </a:buClr>
                        <a:buSzPts val="1100"/>
                        <a:buFont typeface="Arial"/>
                        <a:buNone/>
                      </a:pPr>
                      <a:r>
                        <a:rPr lang="en" sz="1800" b="1" dirty="0">
                          <a:solidFill>
                            <a:schemeClr val="dk1"/>
                          </a:solidFill>
                        </a:rPr>
                        <a:t>Think critically about how to impact institutions</a:t>
                      </a:r>
                      <a:endParaRPr b="1" dirty="0"/>
                    </a:p>
                  </a:txBody>
                  <a:tcPr marL="91425" marR="91425" marT="91425" marB="91425"/>
                </a:tc>
                <a:tc>
                  <a:txBody>
                    <a:bodyPr/>
                    <a:lstStyle/>
                    <a:p>
                      <a:pPr marL="0" lvl="0" indent="0" algn="l" rtl="0">
                        <a:spcBef>
                          <a:spcPts val="0"/>
                        </a:spcBef>
                        <a:spcAft>
                          <a:spcPts val="0"/>
                        </a:spcAft>
                        <a:buNone/>
                      </a:pPr>
                      <a:r>
                        <a:rPr lang="en" sz="1400" dirty="0"/>
                        <a:t>Some religious communities have strong hierarchies. Others do not. Impacting beyond individual beneficiaries calls for understanding how religious institutions work</a:t>
                      </a:r>
                      <a:endParaRPr sz="1400" dirty="0"/>
                    </a:p>
                  </a:txBody>
                  <a:tcPr marL="91425" marR="91425" marT="91425" marB="91425"/>
                </a:tc>
                <a:extLst>
                  <a:ext uri="{0D108BD9-81ED-4DB2-BD59-A6C34878D82A}">
                    <a16:rowId xmlns:a16="http://schemas.microsoft.com/office/drawing/2014/main" val="10003"/>
                  </a:ext>
                </a:extLst>
              </a:tr>
            </a:tbl>
          </a:graphicData>
        </a:graphic>
      </p:graphicFrame>
      <p:sp>
        <p:nvSpPr>
          <p:cNvPr id="4" name="Shape 20">
            <a:extLst>
              <a:ext uri="{FF2B5EF4-FFF2-40B4-BE49-F238E27FC236}">
                <a16:creationId xmlns:a16="http://schemas.microsoft.com/office/drawing/2014/main" id="{B4218356-F839-1F49-8D5D-D78658D2919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104</a:t>
            </a:r>
            <a:endParaRPr lang="en" dirty="0"/>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796"/>
        <p:cNvGrpSpPr/>
        <p:nvPr/>
      </p:nvGrpSpPr>
      <p:grpSpPr>
        <a:xfrm>
          <a:off x="0" y="0"/>
          <a:ext cx="0" cy="0"/>
          <a:chOff x="0" y="0"/>
          <a:chExt cx="0" cy="0"/>
        </a:xfrm>
      </p:grpSpPr>
      <p:sp>
        <p:nvSpPr>
          <p:cNvPr id="797" name="Google Shape;797;p123"/>
          <p:cNvSpPr txBox="1">
            <a:spLocks noGrp="1"/>
          </p:cNvSpPr>
          <p:nvPr>
            <p:ph type="title"/>
          </p:nvPr>
        </p:nvSpPr>
        <p:spPr>
          <a:xfrm>
            <a:off x="239310" y="209550"/>
            <a:ext cx="2580090" cy="1245869"/>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dirty="0">
                <a:latin typeface="Nexa Heavy" panose="02000000000000000000" pitchFamily="2" charset="77"/>
              </a:rPr>
              <a:t>MODULE 8</a:t>
            </a:r>
            <a:r>
              <a:rPr lang="en-US" sz="2400" b="1" dirty="0">
                <a:latin typeface="Nexa" panose="02000000000000000000" pitchFamily="2" charset="77"/>
              </a:rPr>
              <a:t>:</a:t>
            </a:r>
            <a:r>
              <a:rPr lang="en-US" sz="2400" dirty="0">
                <a:latin typeface="Nexa" panose="02000000000000000000" pitchFamily="2" charset="77"/>
              </a:rPr>
              <a:t> KEY TAKEAWAYS</a:t>
            </a:r>
          </a:p>
        </p:txBody>
      </p:sp>
      <p:sp>
        <p:nvSpPr>
          <p:cNvPr id="798" name="Google Shape;798;p123"/>
          <p:cNvSpPr txBox="1">
            <a:spLocks noGrp="1"/>
          </p:cNvSpPr>
          <p:nvPr>
            <p:ph type="body" idx="1"/>
          </p:nvPr>
        </p:nvSpPr>
        <p:spPr>
          <a:xfrm>
            <a:off x="2829672" y="209551"/>
            <a:ext cx="6085728" cy="4267200"/>
          </a:xfrm>
          <a:prstGeom prst="rect">
            <a:avLst/>
          </a:prstGeom>
        </p:spPr>
        <p:txBody>
          <a:bodyPr spcFirstLastPara="1" wrap="square" lIns="91425" tIns="91425" rIns="91425" bIns="91425" anchor="t" anchorCtr="0">
            <a:noAutofit/>
          </a:bodyPr>
          <a:lstStyle/>
          <a:p>
            <a:pPr lvl="0"/>
            <a:r>
              <a:rPr lang="en-GB" sz="2000" dirty="0">
                <a:latin typeface="Arial" panose="020B0604020202020204" pitchFamily="34" charset="0"/>
                <a:cs typeface="Arial" panose="020B0604020202020204" pitchFamily="34" charset="0"/>
              </a:rPr>
              <a:t>DM&amp;E for religious engagement is </a:t>
            </a:r>
            <a:r>
              <a:rPr lang="en-GB" sz="2000" b="1" dirty="0">
                <a:latin typeface="Arial" panose="020B0604020202020204" pitchFamily="34" charset="0"/>
                <a:cs typeface="Arial" panose="020B0604020202020204" pitchFamily="34" charset="0"/>
              </a:rPr>
              <a:t>similar </a:t>
            </a:r>
            <a:r>
              <a:rPr lang="en-GB" sz="2000" dirty="0">
                <a:latin typeface="Arial" panose="020B0604020202020204" pitchFamily="34" charset="0"/>
                <a:cs typeface="Arial" panose="020B0604020202020204" pitchFamily="34" charset="0"/>
              </a:rPr>
              <a:t>to general peacebuilding projects </a:t>
            </a:r>
          </a:p>
          <a:p>
            <a:pPr marL="114300" indent="0">
              <a:buNone/>
            </a:pPr>
            <a:r>
              <a:rPr lang="en-GB" sz="2000" dirty="0">
                <a:solidFill>
                  <a:schemeClr val="tx2"/>
                </a:solidFill>
                <a:latin typeface="Arial" panose="020B0604020202020204" pitchFamily="34" charset="0"/>
                <a:cs typeface="Arial" panose="020B0604020202020204" pitchFamily="34" charset="0"/>
              </a:rPr>
              <a:t>	BUT </a:t>
            </a:r>
          </a:p>
          <a:p>
            <a:pPr lvl="0"/>
            <a:r>
              <a:rPr lang="en-GB" sz="2000" dirty="0">
                <a:latin typeface="Arial" panose="020B0604020202020204" pitchFamily="34" charset="0"/>
                <a:cs typeface="Arial" panose="020B0604020202020204" pitchFamily="34" charset="0"/>
              </a:rPr>
              <a:t>Choose </a:t>
            </a:r>
            <a:r>
              <a:rPr lang="en-GB" sz="2000" b="1" dirty="0">
                <a:latin typeface="Arial" panose="020B0604020202020204" pitchFamily="34" charset="0"/>
                <a:cs typeface="Arial" panose="020B0604020202020204" pitchFamily="34" charset="0"/>
              </a:rPr>
              <a:t>suitable evaluation methods </a:t>
            </a:r>
            <a:r>
              <a:rPr lang="en-GB" sz="2000" dirty="0">
                <a:latin typeface="Arial" panose="020B0604020202020204" pitchFamily="34" charset="0"/>
                <a:cs typeface="Arial" panose="020B0604020202020204" pitchFamily="34" charset="0"/>
              </a:rPr>
              <a:t>for your indicators and your subjects </a:t>
            </a:r>
          </a:p>
          <a:p>
            <a:pPr lvl="1">
              <a:spcBef>
                <a:spcPts val="0"/>
              </a:spcBef>
            </a:pPr>
            <a:r>
              <a:rPr lang="en-GB" sz="2000" dirty="0">
                <a:latin typeface="Arial" panose="020B0604020202020204" pitchFamily="34" charset="0"/>
                <a:cs typeface="Arial" panose="020B0604020202020204" pitchFamily="34" charset="0"/>
              </a:rPr>
              <a:t>Participatory and qualitative evaluation methods are often more effective when evaluating religious engagement projects </a:t>
            </a:r>
          </a:p>
          <a:p>
            <a:pPr lvl="0"/>
            <a:r>
              <a:rPr lang="en-GB" sz="2000" dirty="0">
                <a:latin typeface="Arial" panose="020B0604020202020204" pitchFamily="34" charset="0"/>
                <a:cs typeface="Arial" panose="020B0604020202020204" pitchFamily="34" charset="0"/>
              </a:rPr>
              <a:t>Use </a:t>
            </a:r>
            <a:r>
              <a:rPr lang="en-GB" sz="2000" b="1" dirty="0">
                <a:latin typeface="Arial" panose="020B0604020202020204" pitchFamily="34" charset="0"/>
                <a:cs typeface="Arial" panose="020B0604020202020204" pitchFamily="34" charset="0"/>
              </a:rPr>
              <a:t>religious language/terms </a:t>
            </a:r>
            <a:r>
              <a:rPr lang="en-GB" sz="2000" dirty="0">
                <a:latin typeface="Arial" panose="020B0604020202020204" pitchFamily="34" charset="0"/>
                <a:cs typeface="Arial" panose="020B0604020202020204" pitchFamily="34" charset="0"/>
              </a:rPr>
              <a:t>to enhance religious actors’ understanding of the project objectives </a:t>
            </a:r>
          </a:p>
          <a:p>
            <a:pPr lvl="0"/>
            <a:r>
              <a:rPr lang="en-GB" sz="2000" b="1" dirty="0">
                <a:latin typeface="Arial" panose="020B0604020202020204" pitchFamily="34" charset="0"/>
                <a:cs typeface="Arial" panose="020B0604020202020204" pitchFamily="34" charset="0"/>
              </a:rPr>
              <a:t>Know </a:t>
            </a:r>
            <a:r>
              <a:rPr lang="en-GB" sz="2000" dirty="0">
                <a:latin typeface="Arial" panose="020B0604020202020204" pitchFamily="34" charset="0"/>
                <a:cs typeface="Arial" panose="020B0604020202020204" pitchFamily="34" charset="0"/>
              </a:rPr>
              <a:t>your participants well</a:t>
            </a:r>
          </a:p>
          <a:p>
            <a:pPr lvl="0"/>
            <a:r>
              <a:rPr lang="en-GB" sz="2000" dirty="0">
                <a:latin typeface="Arial" panose="020B0604020202020204" pitchFamily="34" charset="0"/>
                <a:cs typeface="Arial" panose="020B0604020202020204" pitchFamily="34" charset="0"/>
              </a:rPr>
              <a:t>Set </a:t>
            </a:r>
            <a:r>
              <a:rPr lang="en-GB" sz="2000" b="1" dirty="0">
                <a:latin typeface="Arial" panose="020B0604020202020204" pitchFamily="34" charset="0"/>
                <a:cs typeface="Arial" panose="020B0604020202020204" pitchFamily="34" charset="0"/>
              </a:rPr>
              <a:t>reasonable expectations and time-frames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69E03FDF-9952-8B42-B1E0-2D5D9B01BFA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105</a:t>
            </a:r>
            <a:endParaRPr lang="en"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295650" y="264514"/>
            <a:ext cx="5619750" cy="4212236"/>
          </a:xfrm>
          <a:prstGeom prst="rect">
            <a:avLst/>
          </a:prstGeom>
        </p:spPr>
        <p:txBody>
          <a:bodyPr spcFirstLastPara="1" wrap="square" lIns="91425" tIns="91425" rIns="91425" bIns="91425" anchor="t" anchorCtr="0">
            <a:noAutofit/>
          </a:bodyPr>
          <a:lstStyle/>
          <a:p>
            <a:r>
              <a:rPr lang="en" sz="2400" dirty="0">
                <a:latin typeface="Arial" panose="020B0604020202020204" pitchFamily="34" charset="0"/>
                <a:cs typeface="Arial" panose="020B0604020202020204" pitchFamily="34" charset="0"/>
              </a:rPr>
              <a:t>Why are religious actors key to this project’s success?</a:t>
            </a:r>
            <a:endParaRPr lang="en-US" sz="2400" dirty="0">
              <a:latin typeface="Arial" panose="020B0604020202020204" pitchFamily="34" charset="0"/>
              <a:cs typeface="Arial" panose="020B0604020202020204" pitchFamily="34" charset="0"/>
            </a:endParaRPr>
          </a:p>
          <a:p>
            <a:r>
              <a:rPr lang="en" sz="2400" dirty="0">
                <a:latin typeface="Arial" panose="020B0604020202020204" pitchFamily="34" charset="0"/>
                <a:cs typeface="Arial" panose="020B0604020202020204" pitchFamily="34" charset="0"/>
              </a:rPr>
              <a:t>Why did it focus on places of worship? </a:t>
            </a:r>
          </a:p>
          <a:p>
            <a:r>
              <a:rPr lang="en" sz="2400" dirty="0">
                <a:latin typeface="Arial" panose="020B0604020202020204" pitchFamily="34" charset="0"/>
                <a:cs typeface="Arial" panose="020B0604020202020204" pitchFamily="34" charset="0"/>
              </a:rPr>
              <a:t>Are there similarities between the conflict in Plateau State, Nigeria and your location? If yes, what are they? </a:t>
            </a:r>
          </a:p>
          <a:p>
            <a:r>
              <a:rPr lang="en" sz="2400" dirty="0">
                <a:latin typeface="Arial" panose="020B0604020202020204" pitchFamily="34" charset="0"/>
                <a:cs typeface="Arial" panose="020B0604020202020204" pitchFamily="34" charset="0"/>
              </a:rPr>
              <a:t>Can religious engagement be a useful tool in your location? Why/Why not?</a:t>
            </a:r>
            <a:endParaRPr sz="2400" dirty="0">
              <a:latin typeface="Arial" panose="020B0604020202020204" pitchFamily="34" charset="0"/>
              <a:cs typeface="Arial" panose="020B0604020202020204" pitchFamily="34" charset="0"/>
            </a:endParaRPr>
          </a:p>
        </p:txBody>
      </p:sp>
      <p:sp>
        <p:nvSpPr>
          <p:cNvPr id="23" name="Shape 20">
            <a:extLst>
              <a:ext uri="{FF2B5EF4-FFF2-40B4-BE49-F238E27FC236}">
                <a16:creationId xmlns:a16="http://schemas.microsoft.com/office/drawing/2014/main" id="{F4916734-21B6-8340-8F51-B4CC7F82681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11</a:t>
            </a:r>
            <a:r>
              <a:rPr lang="en" dirty="0"/>
              <a:t> </a:t>
            </a:r>
          </a:p>
        </p:txBody>
      </p:sp>
      <p:sp>
        <p:nvSpPr>
          <p:cNvPr id="13" name="Title 1">
            <a:extLst>
              <a:ext uri="{FF2B5EF4-FFF2-40B4-BE49-F238E27FC236}">
                <a16:creationId xmlns:a16="http://schemas.microsoft.com/office/drawing/2014/main" id="{EAD632F2-5C6B-7444-963D-A07721C6E5D9}"/>
              </a:ext>
            </a:extLst>
          </p:cNvPr>
          <p:cNvSpPr>
            <a:spLocks noGrp="1"/>
          </p:cNvSpPr>
          <p:nvPr>
            <p:ph type="title"/>
          </p:nvPr>
        </p:nvSpPr>
        <p:spPr>
          <a:xfrm>
            <a:off x="228600" y="216450"/>
            <a:ext cx="8520600" cy="831300"/>
          </a:xfrm>
        </p:spPr>
        <p:txBody>
          <a:bodyPr anchor="t"/>
          <a:lstStyle/>
          <a:p>
            <a:r>
              <a:rPr lang="en-US" b="1" dirty="0">
                <a:solidFill>
                  <a:schemeClr val="tx2"/>
                </a:solidFill>
                <a:latin typeface="Nexa Heavy" panose="02000000000000000000" pitchFamily="2" charset="77"/>
                <a:cs typeface="Arial" panose="020B0604020202020204" pitchFamily="34" charset="0"/>
              </a:rPr>
              <a:t>DISCUSSION</a:t>
            </a:r>
          </a:p>
        </p:txBody>
      </p:sp>
      <p:grpSp>
        <p:nvGrpSpPr>
          <p:cNvPr id="24" name="Shape 2628">
            <a:extLst>
              <a:ext uri="{FF2B5EF4-FFF2-40B4-BE49-F238E27FC236}">
                <a16:creationId xmlns:a16="http://schemas.microsoft.com/office/drawing/2014/main" id="{0D421056-593C-9942-A04D-E44514655FD1}"/>
              </a:ext>
            </a:extLst>
          </p:cNvPr>
          <p:cNvGrpSpPr/>
          <p:nvPr/>
        </p:nvGrpSpPr>
        <p:grpSpPr>
          <a:xfrm>
            <a:off x="367418" y="1305272"/>
            <a:ext cx="2760096" cy="2696885"/>
            <a:chOff x="2190400" y="3124993"/>
            <a:chExt cx="731836" cy="731838"/>
          </a:xfrm>
          <a:solidFill>
            <a:schemeClr val="accent2"/>
          </a:solidFill>
        </p:grpSpPr>
        <p:sp>
          <p:nvSpPr>
            <p:cNvPr id="25" name="Shape 2629">
              <a:extLst>
                <a:ext uri="{FF2B5EF4-FFF2-40B4-BE49-F238E27FC236}">
                  <a16:creationId xmlns:a16="http://schemas.microsoft.com/office/drawing/2014/main" id="{A9A8F122-E5BB-D448-BBD7-3A09BD070493}"/>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6" name="Shape 2630">
              <a:extLst>
                <a:ext uri="{FF2B5EF4-FFF2-40B4-BE49-F238E27FC236}">
                  <a16:creationId xmlns:a16="http://schemas.microsoft.com/office/drawing/2014/main" id="{9EE0BCBE-75DD-F64A-ADE8-448D8F29CFE3}"/>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7" name="Shape 2631">
              <a:extLst>
                <a:ext uri="{FF2B5EF4-FFF2-40B4-BE49-F238E27FC236}">
                  <a16:creationId xmlns:a16="http://schemas.microsoft.com/office/drawing/2014/main" id="{948DDC47-0E5C-5543-A7B8-7C9ACAC61CEE}"/>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8" name="Shape 2632">
              <a:extLst>
                <a:ext uri="{FF2B5EF4-FFF2-40B4-BE49-F238E27FC236}">
                  <a16:creationId xmlns:a16="http://schemas.microsoft.com/office/drawing/2014/main" id="{EBF3C984-B2DE-AF47-8890-A34478C21E7C}"/>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dirty="0">
                <a:solidFill>
                  <a:schemeClr val="dk1"/>
                </a:solidFill>
                <a:latin typeface="Arial" panose="020B0604020202020204" pitchFamily="34" charset="0"/>
                <a:ea typeface="Calibri"/>
                <a:cs typeface="Arial" panose="020B0604020202020204" pitchFamily="34" charset="0"/>
                <a:sym typeface="Calibri"/>
              </a:endParaRPr>
            </a:p>
          </p:txBody>
        </p:sp>
        <p:sp>
          <p:nvSpPr>
            <p:cNvPr id="29" name="Shape 2633">
              <a:extLst>
                <a:ext uri="{FF2B5EF4-FFF2-40B4-BE49-F238E27FC236}">
                  <a16:creationId xmlns:a16="http://schemas.microsoft.com/office/drawing/2014/main" id="{D0AE6872-6683-CC4F-8D71-097F57BE7D1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dirty="0">
                <a:solidFill>
                  <a:schemeClr val="dk1"/>
                </a:solidFill>
                <a:latin typeface="Arial" panose="020B0604020202020204" pitchFamily="34" charset="0"/>
                <a:ea typeface="Calibri"/>
                <a:cs typeface="Arial" panose="020B0604020202020204" pitchFamily="34" charset="0"/>
                <a:sym typeface="Calibri"/>
              </a:endParaRPr>
            </a:p>
          </p:txBody>
        </p:sp>
        <p:sp>
          <p:nvSpPr>
            <p:cNvPr id="30" name="Shape 2634">
              <a:extLst>
                <a:ext uri="{FF2B5EF4-FFF2-40B4-BE49-F238E27FC236}">
                  <a16:creationId xmlns:a16="http://schemas.microsoft.com/office/drawing/2014/main" id="{04940DF2-74E8-EC40-B60A-B2CF277F3A09}"/>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31" name="Shape 2635">
              <a:extLst>
                <a:ext uri="{FF2B5EF4-FFF2-40B4-BE49-F238E27FC236}">
                  <a16:creationId xmlns:a16="http://schemas.microsoft.com/office/drawing/2014/main" id="{FD02F5B9-7590-3C47-B3F8-E22632E7C374}"/>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
        <p:cNvGrpSpPr/>
        <p:nvPr/>
      </p:nvGrpSpPr>
      <p:grpSpPr>
        <a:xfrm>
          <a:off x="0" y="0"/>
          <a:ext cx="0" cy="0"/>
          <a:chOff x="0" y="0"/>
          <a:chExt cx="0" cy="0"/>
        </a:xfrm>
      </p:grpSpPr>
      <p:sp>
        <p:nvSpPr>
          <p:cNvPr id="117" name="Google Shape;117;p22"/>
          <p:cNvSpPr txBox="1">
            <a:spLocks noGrp="1"/>
          </p:cNvSpPr>
          <p:nvPr>
            <p:ph type="title"/>
          </p:nvPr>
        </p:nvSpPr>
        <p:spPr>
          <a:xfrm>
            <a:off x="292885" y="428814"/>
            <a:ext cx="8520600" cy="831300"/>
          </a:xfrm>
          <a:prstGeom prst="rect">
            <a:avLst/>
          </a:prstGeom>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 sz="3600" dirty="0">
                <a:solidFill>
                  <a:schemeClr val="tx2"/>
                </a:solidFill>
                <a:latin typeface="Nexa" panose="02000000000000000000" pitchFamily="2" charset="77"/>
              </a:rPr>
              <a:t>Interreligious Dialogue vs Religious Engagement</a:t>
            </a:r>
            <a:endParaRPr sz="3600" dirty="0">
              <a:solidFill>
                <a:schemeClr val="tx2"/>
              </a:solidFill>
              <a:latin typeface="Nexa" panose="02000000000000000000" pitchFamily="2" charset="77"/>
            </a:endParaRPr>
          </a:p>
        </p:txBody>
      </p:sp>
      <p:graphicFrame>
        <p:nvGraphicFramePr>
          <p:cNvPr id="2" name="Diagram 1"/>
          <p:cNvGraphicFramePr/>
          <p:nvPr>
            <p:extLst>
              <p:ext uri="{D42A27DB-BD31-4B8C-83A1-F6EECF244321}">
                <p14:modId xmlns:p14="http://schemas.microsoft.com/office/powerpoint/2010/main" val="1189638142"/>
              </p:ext>
            </p:extLst>
          </p:nvPr>
        </p:nvGraphicFramePr>
        <p:xfrm>
          <a:off x="492638" y="1268730"/>
          <a:ext cx="2950073" cy="33662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ectangle 2">
            <a:extLst>
              <a:ext uri="{FF2B5EF4-FFF2-40B4-BE49-F238E27FC236}">
                <a16:creationId xmlns:a16="http://schemas.microsoft.com/office/drawing/2014/main" id="{2F88EFE8-EF1A-C846-A55E-AB470D28C3B4}"/>
              </a:ext>
            </a:extLst>
          </p:cNvPr>
          <p:cNvSpPr/>
          <p:nvPr/>
        </p:nvSpPr>
        <p:spPr>
          <a:xfrm>
            <a:off x="3726180" y="2932137"/>
            <a:ext cx="5189220" cy="1323439"/>
          </a:xfrm>
          <a:prstGeom prst="rect">
            <a:avLst/>
          </a:prstGeom>
        </p:spPr>
        <p:txBody>
          <a:bodyPr wrap="square">
            <a:spAutoFit/>
          </a:bodyPr>
          <a:lstStyle/>
          <a:p>
            <a:pPr lvl="0"/>
            <a:r>
              <a:rPr lang="en-US" sz="2000" b="1" dirty="0">
                <a:solidFill>
                  <a:schemeClr val="tx2"/>
                </a:solidFill>
              </a:rPr>
              <a:t>INTERRELIGIOUS DIALOGUE</a:t>
            </a:r>
          </a:p>
          <a:p>
            <a:pPr marL="285750" lvl="0" indent="-285750">
              <a:buFont typeface="Arial" panose="020B0604020202020204" pitchFamily="34" charset="0"/>
              <a:buChar char="•"/>
            </a:pPr>
            <a:r>
              <a:rPr lang="en-US" sz="2000" dirty="0"/>
              <a:t>Focused on dialogue as a methodology for interreligious understanding </a:t>
            </a:r>
          </a:p>
          <a:p>
            <a:pPr marL="285750" lvl="0" indent="-285750">
              <a:buFont typeface="Arial" panose="020B0604020202020204" pitchFamily="34" charset="0"/>
              <a:buChar char="•"/>
            </a:pPr>
            <a:r>
              <a:rPr lang="en-US" sz="2000" dirty="0"/>
              <a:t>Builds mutual respect and trust </a:t>
            </a:r>
          </a:p>
        </p:txBody>
      </p:sp>
      <p:sp>
        <p:nvSpPr>
          <p:cNvPr id="4" name="Rectangle 3">
            <a:extLst>
              <a:ext uri="{FF2B5EF4-FFF2-40B4-BE49-F238E27FC236}">
                <a16:creationId xmlns:a16="http://schemas.microsoft.com/office/drawing/2014/main" id="{9C9C6378-1A57-F645-AB0B-D4AFBF777DFB}"/>
              </a:ext>
            </a:extLst>
          </p:cNvPr>
          <p:cNvSpPr/>
          <p:nvPr/>
        </p:nvSpPr>
        <p:spPr>
          <a:xfrm>
            <a:off x="3726180" y="1357675"/>
            <a:ext cx="5189220" cy="1015663"/>
          </a:xfrm>
          <a:prstGeom prst="rect">
            <a:avLst/>
          </a:prstGeom>
        </p:spPr>
        <p:txBody>
          <a:bodyPr wrap="square">
            <a:spAutoFit/>
          </a:bodyPr>
          <a:lstStyle/>
          <a:p>
            <a:pPr lvl="0"/>
            <a:r>
              <a:rPr lang="en-US" sz="2000" b="1" dirty="0">
                <a:solidFill>
                  <a:schemeClr val="tx2"/>
                </a:solidFill>
              </a:rPr>
              <a:t>RELIGIOUS ENGAGEMENT</a:t>
            </a:r>
          </a:p>
          <a:p>
            <a:pPr marL="285750" lvl="0" indent="-285750">
              <a:buFont typeface="Arial" panose="020B0604020202020204" pitchFamily="34" charset="0"/>
              <a:buChar char="•"/>
            </a:pPr>
            <a:r>
              <a:rPr lang="en-US" sz="2000" dirty="0"/>
              <a:t>Can include one or more religions </a:t>
            </a:r>
          </a:p>
          <a:p>
            <a:pPr marL="285750" lvl="0" indent="-285750">
              <a:buFont typeface="Arial" panose="020B0604020202020204" pitchFamily="34" charset="0"/>
              <a:buChar char="•"/>
            </a:pPr>
            <a:r>
              <a:rPr lang="en-US" sz="2000" dirty="0"/>
              <a:t>Can address a variety of conflict issues </a:t>
            </a:r>
          </a:p>
        </p:txBody>
      </p:sp>
      <p:sp>
        <p:nvSpPr>
          <p:cNvPr id="6" name="Shape 20">
            <a:extLst>
              <a:ext uri="{FF2B5EF4-FFF2-40B4-BE49-F238E27FC236}">
                <a16:creationId xmlns:a16="http://schemas.microsoft.com/office/drawing/2014/main" id="{0D907EAD-5D32-594C-9884-98D3F95C983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12</a:t>
            </a:r>
            <a:r>
              <a:rPr lang="en" dirty="0"/>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23"/>
          <p:cNvSpPr txBox="1">
            <a:spLocks noGrp="1"/>
          </p:cNvSpPr>
          <p:nvPr>
            <p:ph type="title"/>
          </p:nvPr>
        </p:nvSpPr>
        <p:spPr>
          <a:xfrm>
            <a:off x="117390" y="87325"/>
            <a:ext cx="8520600" cy="83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2"/>
                </a:solidFill>
                <a:latin typeface="Nexa" panose="02000000000000000000" pitchFamily="2" charset="77"/>
              </a:rPr>
              <a:t>Risks of Religious Engagement</a:t>
            </a:r>
            <a:endParaRPr dirty="0">
              <a:solidFill>
                <a:schemeClr val="tx2"/>
              </a:solidFill>
              <a:latin typeface="Nexa" panose="02000000000000000000" pitchFamily="2" charset="77"/>
            </a:endParaRPr>
          </a:p>
        </p:txBody>
      </p:sp>
      <p:sp>
        <p:nvSpPr>
          <p:cNvPr id="124" name="Google Shape;124;p23"/>
          <p:cNvSpPr txBox="1">
            <a:spLocks noGrp="1"/>
          </p:cNvSpPr>
          <p:nvPr>
            <p:ph type="body" idx="1"/>
          </p:nvPr>
        </p:nvSpPr>
        <p:spPr>
          <a:xfrm>
            <a:off x="243120" y="1485669"/>
            <a:ext cx="2769409" cy="2995275"/>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i="1" dirty="0">
                <a:latin typeface="+mn-lt"/>
                <a:cs typeface="Arial" panose="020B0604020202020204" pitchFamily="34" charset="0"/>
              </a:rPr>
              <a:t>My thoughts</a:t>
            </a:r>
            <a:endParaRPr sz="2000" i="1" dirty="0">
              <a:latin typeface="+mn-lt"/>
              <a:cs typeface="Arial" panose="020B0604020202020204" pitchFamily="34" charset="0"/>
            </a:endParaRPr>
          </a:p>
        </p:txBody>
      </p:sp>
      <p:sp>
        <p:nvSpPr>
          <p:cNvPr id="125" name="Google Shape;125;p23"/>
          <p:cNvSpPr txBox="1">
            <a:spLocks noGrp="1"/>
          </p:cNvSpPr>
          <p:nvPr>
            <p:ph type="body" idx="4294967295"/>
          </p:nvPr>
        </p:nvSpPr>
        <p:spPr>
          <a:xfrm>
            <a:off x="3194693" y="1485899"/>
            <a:ext cx="2769274" cy="2995045"/>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i="1" dirty="0">
                <a:latin typeface="+mn-lt"/>
                <a:cs typeface="Arial" panose="020B0604020202020204" pitchFamily="34" charset="0"/>
              </a:rPr>
              <a:t>My partner’s thoughts</a:t>
            </a:r>
            <a:endParaRPr sz="2000" i="1" dirty="0">
              <a:latin typeface="+mn-lt"/>
              <a:cs typeface="Arial" panose="020B0604020202020204" pitchFamily="34" charset="0"/>
            </a:endParaRPr>
          </a:p>
        </p:txBody>
      </p:sp>
      <p:sp>
        <p:nvSpPr>
          <p:cNvPr id="126" name="Google Shape;126;p23"/>
          <p:cNvSpPr txBox="1">
            <a:spLocks noGrp="1"/>
          </p:cNvSpPr>
          <p:nvPr>
            <p:ph type="body" idx="4294967295"/>
          </p:nvPr>
        </p:nvSpPr>
        <p:spPr>
          <a:xfrm>
            <a:off x="6146127" y="1486749"/>
            <a:ext cx="2769274" cy="2999588"/>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i="1" dirty="0">
                <a:latin typeface="+mn-lt"/>
                <a:cs typeface="Arial" panose="020B0604020202020204" pitchFamily="34" charset="0"/>
              </a:rPr>
              <a:t>Thoughts to share with the group</a:t>
            </a:r>
            <a:endParaRPr sz="2000" i="1" dirty="0">
              <a:latin typeface="+mn-lt"/>
              <a:cs typeface="Arial" panose="020B0604020202020204" pitchFamily="34" charset="0"/>
            </a:endParaRPr>
          </a:p>
        </p:txBody>
      </p:sp>
      <p:sp>
        <p:nvSpPr>
          <p:cNvPr id="2" name="Rectangle 1">
            <a:extLst>
              <a:ext uri="{FF2B5EF4-FFF2-40B4-BE49-F238E27FC236}">
                <a16:creationId xmlns:a16="http://schemas.microsoft.com/office/drawing/2014/main" id="{D7EDDC47-B202-224A-A9A3-E1A6F8E8F536}"/>
              </a:ext>
            </a:extLst>
          </p:cNvPr>
          <p:cNvSpPr/>
          <p:nvPr/>
        </p:nvSpPr>
        <p:spPr>
          <a:xfrm>
            <a:off x="160020" y="739973"/>
            <a:ext cx="2026517" cy="307777"/>
          </a:xfrm>
          <a:prstGeom prst="rect">
            <a:avLst/>
          </a:prstGeom>
        </p:spPr>
        <p:txBody>
          <a:bodyPr wrap="none">
            <a:spAutoFit/>
          </a:bodyPr>
          <a:lstStyle/>
          <a:p>
            <a:r>
              <a:rPr lang="en" dirty="0">
                <a:solidFill>
                  <a:schemeClr val="tx2"/>
                </a:solidFill>
                <a:latin typeface="Nexa" panose="02000000000000000000" pitchFamily="2" charset="77"/>
              </a:rPr>
              <a:t>THINK-PAIR-SHARE </a:t>
            </a:r>
            <a:endParaRPr lang="en-US" dirty="0">
              <a:solidFill>
                <a:schemeClr val="tx2"/>
              </a:solidFill>
            </a:endParaRPr>
          </a:p>
        </p:txBody>
      </p:sp>
      <p:sp>
        <p:nvSpPr>
          <p:cNvPr id="8" name="Shape 20">
            <a:extLst>
              <a:ext uri="{FF2B5EF4-FFF2-40B4-BE49-F238E27FC236}">
                <a16:creationId xmlns:a16="http://schemas.microsoft.com/office/drawing/2014/main" id="{7084CB9F-22FE-8943-9563-03D8EE8B2CE2}"/>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13</a:t>
            </a:r>
            <a:r>
              <a:rPr lang="en" dirty="0"/>
              <a:t>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1"/>
        <p:cNvGrpSpPr/>
        <p:nvPr/>
      </p:nvGrpSpPr>
      <p:grpSpPr>
        <a:xfrm>
          <a:off x="0" y="0"/>
          <a:ext cx="0" cy="0"/>
          <a:chOff x="0" y="0"/>
          <a:chExt cx="0" cy="0"/>
        </a:xfrm>
      </p:grpSpPr>
      <p:sp>
        <p:nvSpPr>
          <p:cNvPr id="132" name="Google Shape;132;p24"/>
          <p:cNvSpPr txBox="1">
            <a:spLocks noGrp="1"/>
          </p:cNvSpPr>
          <p:nvPr>
            <p:ph type="title"/>
          </p:nvPr>
        </p:nvSpPr>
        <p:spPr>
          <a:xfrm>
            <a:off x="125730" y="75895"/>
            <a:ext cx="8520600" cy="83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tx2"/>
                </a:solidFill>
                <a:latin typeface="Nexa" panose="02000000000000000000" pitchFamily="2" charset="77"/>
              </a:rPr>
              <a:t>Risks of Religious Engagement</a:t>
            </a:r>
            <a:endParaRPr dirty="0">
              <a:solidFill>
                <a:schemeClr val="tx2"/>
              </a:solidFill>
              <a:latin typeface="Nexa" panose="02000000000000000000" pitchFamily="2" charset="77"/>
            </a:endParaRPr>
          </a:p>
        </p:txBody>
      </p:sp>
      <p:sp>
        <p:nvSpPr>
          <p:cNvPr id="133" name="Google Shape;133;p24"/>
          <p:cNvSpPr txBox="1">
            <a:spLocks noGrp="1"/>
          </p:cNvSpPr>
          <p:nvPr>
            <p:ph type="body" idx="1"/>
          </p:nvPr>
        </p:nvSpPr>
        <p:spPr>
          <a:xfrm>
            <a:off x="228600" y="1047750"/>
            <a:ext cx="8686800" cy="3429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Legitimizing toxic or extremist discourse </a:t>
            </a:r>
            <a:endParaRPr sz="20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Including extrem</a:t>
            </a:r>
            <a:r>
              <a:rPr lang="en-US" sz="2000" dirty="0">
                <a:latin typeface="Arial" panose="020B0604020202020204" pitchFamily="34" charset="0"/>
                <a:cs typeface="Arial" panose="020B0604020202020204" pitchFamily="34" charset="0"/>
              </a:rPr>
              <a:t>ist</a:t>
            </a:r>
            <a:r>
              <a:rPr lang="en" sz="2000" dirty="0">
                <a:latin typeface="Arial" panose="020B0604020202020204" pitchFamily="34" charset="0"/>
                <a:cs typeface="Arial" panose="020B0604020202020204" pitchFamily="34" charset="0"/>
              </a:rPr>
              <a:t> religious voices sometimes does more harm than good</a:t>
            </a:r>
          </a:p>
          <a:p>
            <a:pPr lvl="1" algn="l" rtl="0">
              <a:spcBef>
                <a:spcPts val="0"/>
              </a:spcBef>
              <a:spcAft>
                <a:spcPts val="0"/>
              </a:spcAft>
              <a:buSzPts val="1400"/>
              <a:buFont typeface="Courier New" panose="02070309020205020404" pitchFamily="49" charset="0"/>
              <a:buChar char="o"/>
            </a:pPr>
            <a:r>
              <a:rPr lang="en-US" sz="2000" dirty="0">
                <a:latin typeface="Arial" panose="020B0604020202020204" pitchFamily="34" charset="0"/>
                <a:cs typeface="Arial" panose="020B0604020202020204" pitchFamily="34" charset="0"/>
              </a:rPr>
              <a:t>Often more difficult to build trust and dialogue with victims of extremist violence if we engage with extremist voices </a:t>
            </a: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Instrumentalizing religion</a:t>
            </a:r>
            <a:endParaRPr sz="20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en" sz="2000" spc="-50" dirty="0">
                <a:latin typeface="Arial" panose="020B0604020202020204" pitchFamily="34" charset="0"/>
                <a:cs typeface="Arial" panose="020B0604020202020204" pitchFamily="34" charset="0"/>
              </a:rPr>
              <a:t>Governments or civil society organizations may (or</a:t>
            </a:r>
            <a:r>
              <a:rPr lang="he-IL" sz="2000" spc="-50" dirty="0">
                <a:latin typeface="Arial" panose="020B0604020202020204" pitchFamily="34" charset="0"/>
                <a:cs typeface="Arial" panose="020B0604020202020204" pitchFamily="34" charset="0"/>
              </a:rPr>
              <a:t> </a:t>
            </a:r>
            <a:r>
              <a:rPr lang="en-US" sz="2000" spc="-50" dirty="0">
                <a:latin typeface="Arial" panose="020B0604020202020204" pitchFamily="34" charset="0"/>
                <a:cs typeface="Arial" panose="020B0604020202020204" pitchFamily="34" charset="0"/>
              </a:rPr>
              <a:t>may</a:t>
            </a:r>
            <a:r>
              <a:rPr lang="en" sz="2000" spc="-50" dirty="0">
                <a:latin typeface="Arial" panose="020B0604020202020204" pitchFamily="34" charset="0"/>
                <a:cs typeface="Arial" panose="020B0604020202020204" pitchFamily="34" charset="0"/>
              </a:rPr>
              <a:t> </a:t>
            </a:r>
            <a:r>
              <a:rPr lang="en-US" sz="2000" spc="-50" dirty="0">
                <a:latin typeface="Arial" panose="020B0604020202020204" pitchFamily="34" charset="0"/>
                <a:cs typeface="Arial" panose="020B0604020202020204" pitchFamily="34" charset="0"/>
              </a:rPr>
              <a:t>be </a:t>
            </a:r>
            <a:r>
              <a:rPr lang="en" sz="2000" spc="-50" dirty="0">
                <a:latin typeface="Arial" panose="020B0604020202020204" pitchFamily="34" charset="0"/>
                <a:cs typeface="Arial" panose="020B0604020202020204" pitchFamily="34" charset="0"/>
              </a:rPr>
              <a:t>perceived to) co-opt religious language or influence to support own agendas</a:t>
            </a:r>
            <a:endParaRPr sz="2000" spc="-5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Misunderstanding of the role of religion in conflict</a:t>
            </a:r>
            <a:endParaRPr sz="20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Each conflict has its own religious context; be careful not to over- or under-estimate the role of religion </a:t>
            </a:r>
            <a:r>
              <a:rPr lang="en-US" sz="2000" dirty="0">
                <a:latin typeface="Arial" panose="020B0604020202020204" pitchFamily="34" charset="0"/>
                <a:cs typeface="Arial" panose="020B0604020202020204" pitchFamily="34" charset="0"/>
              </a:rPr>
              <a:t>in a conflict</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FB377072-1C05-BE4A-9D86-F5F868FF608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14</a:t>
            </a:r>
            <a:r>
              <a:rPr lang="en" dirty="0"/>
              <a:t> </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117390" y="87325"/>
            <a:ext cx="8520600" cy="83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2"/>
                </a:solidFill>
                <a:latin typeface="Nexa" panose="02000000000000000000" pitchFamily="2" charset="77"/>
              </a:rPr>
              <a:t>Do No Harm </a:t>
            </a:r>
            <a:endParaRPr dirty="0">
              <a:solidFill>
                <a:schemeClr val="tx2"/>
              </a:solidFill>
              <a:latin typeface="Nexa" panose="02000000000000000000" pitchFamily="2" charset="77"/>
            </a:endParaRPr>
          </a:p>
        </p:txBody>
      </p:sp>
      <p:sp>
        <p:nvSpPr>
          <p:cNvPr id="139" name="Google Shape;139;p25"/>
          <p:cNvSpPr txBox="1">
            <a:spLocks noGrp="1"/>
          </p:cNvSpPr>
          <p:nvPr>
            <p:ph type="body" idx="1"/>
          </p:nvPr>
        </p:nvSpPr>
        <p:spPr>
          <a:xfrm>
            <a:off x="228600" y="1047750"/>
            <a:ext cx="7364896" cy="3429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2800" dirty="0">
                <a:latin typeface="Arial" panose="020B0604020202020204" pitchFamily="34" charset="0"/>
                <a:cs typeface="Arial" panose="020B0604020202020204" pitchFamily="34" charset="0"/>
              </a:rPr>
              <a:t>A ‘</a:t>
            </a:r>
            <a:r>
              <a:rPr lang="en" sz="2800" b="1" dirty="0">
                <a:latin typeface="Arial" panose="020B0604020202020204" pitchFamily="34" charset="0"/>
                <a:cs typeface="Arial" panose="020B0604020202020204" pitchFamily="34" charset="0"/>
              </a:rPr>
              <a:t>Do No Harm</a:t>
            </a:r>
            <a:r>
              <a:rPr lang="en" sz="2800" dirty="0">
                <a:latin typeface="Arial" panose="020B0604020202020204" pitchFamily="34" charset="0"/>
                <a:cs typeface="Arial" panose="020B0604020202020204" pitchFamily="34" charset="0"/>
              </a:rPr>
              <a:t>’ approach causes peacebuilding practitioners to consider how programs impact local dynamics and relationships.</a:t>
            </a:r>
          </a:p>
          <a:p>
            <a:pPr marL="0" lvl="0" indent="0" algn="l" rtl="0">
              <a:lnSpc>
                <a:spcPct val="100000"/>
              </a:lnSpc>
              <a:spcBef>
                <a:spcPts val="0"/>
              </a:spcBef>
              <a:spcAft>
                <a:spcPts val="0"/>
              </a:spcAft>
              <a:buClr>
                <a:schemeClr val="dk1"/>
              </a:buClr>
              <a:buSzPts val="1100"/>
              <a:buFont typeface="Arial"/>
              <a:buNone/>
            </a:pPr>
            <a:endParaRPr lang="en" sz="2800" dirty="0">
              <a:latin typeface="Arial" panose="020B0604020202020204" pitchFamily="34" charset="0"/>
              <a:cs typeface="Arial" panose="020B0604020202020204" pitchFamily="34" charset="0"/>
            </a:endParaRPr>
          </a:p>
          <a:p>
            <a:pPr marL="0" lvl="0" indent="0" algn="l" rtl="0">
              <a:lnSpc>
                <a:spcPct val="100000"/>
              </a:lnSpc>
              <a:spcBef>
                <a:spcPts val="0"/>
              </a:spcBef>
              <a:spcAft>
                <a:spcPts val="0"/>
              </a:spcAft>
              <a:buClr>
                <a:schemeClr val="dk1"/>
              </a:buClr>
              <a:buSzPts val="1100"/>
              <a:buFont typeface="Arial"/>
              <a:buNone/>
            </a:pPr>
            <a:r>
              <a:rPr lang="en" sz="2800" dirty="0">
                <a:latin typeface="Arial" panose="020B0604020202020204" pitchFamily="34" charset="0"/>
                <a:cs typeface="Arial" panose="020B0604020202020204" pitchFamily="34" charset="0"/>
              </a:rPr>
              <a:t>Religious engagement needs </a:t>
            </a:r>
            <a:r>
              <a:rPr lang="en" sz="2800" b="1" dirty="0">
                <a:latin typeface="Arial" panose="020B0604020202020204" pitchFamily="34" charset="0"/>
                <a:cs typeface="Arial" panose="020B0604020202020204" pitchFamily="34" charset="0"/>
              </a:rPr>
              <a:t>extra sensitivity </a:t>
            </a:r>
            <a:r>
              <a:rPr lang="en" sz="2800" dirty="0">
                <a:latin typeface="Arial" panose="020B0604020202020204" pitchFamily="34" charset="0"/>
                <a:cs typeface="Arial" panose="020B0604020202020204" pitchFamily="34" charset="0"/>
              </a:rPr>
              <a:t>in research and preparation to prevent unintended negative consequences.</a:t>
            </a:r>
            <a:endParaRPr sz="28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15</a:t>
            </a:r>
            <a:endParaRPr lang="en"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7623313" y="1750943"/>
            <a:ext cx="1181100" cy="2171700"/>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1: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anchor="t" anchorCtr="0">
            <a:noAutofit/>
          </a:bodyPr>
          <a:lstStyle/>
          <a:p>
            <a:pPr lvl="0"/>
            <a:r>
              <a:rPr lang="en-GB" sz="2000" b="1" dirty="0">
                <a:latin typeface="Arial" panose="020B0604020202020204" pitchFamily="34" charset="0"/>
                <a:cs typeface="Arial" panose="020B0604020202020204" pitchFamily="34" charset="0"/>
              </a:rPr>
              <a:t>Religion</a:t>
            </a:r>
            <a:r>
              <a:rPr lang="en-GB" sz="2000" dirty="0">
                <a:latin typeface="Arial" panose="020B0604020202020204" pitchFamily="34" charset="0"/>
                <a:cs typeface="Arial" panose="020B0604020202020204" pitchFamily="34" charset="0"/>
              </a:rPr>
              <a:t> plays a significant role in many societies and in a large majority of people's lives</a:t>
            </a:r>
          </a:p>
          <a:p>
            <a:pPr lvl="0"/>
            <a:r>
              <a:rPr lang="en-GB" sz="2000" b="1" dirty="0">
                <a:latin typeface="Arial" panose="020B0604020202020204" pitchFamily="34" charset="0"/>
                <a:cs typeface="Arial" panose="020B0604020202020204" pitchFamily="34" charset="0"/>
              </a:rPr>
              <a:t>Religious engagement </a:t>
            </a:r>
            <a:r>
              <a:rPr lang="en-GB" sz="2000" dirty="0">
                <a:latin typeface="Arial" panose="020B0604020202020204" pitchFamily="34" charset="0"/>
                <a:cs typeface="Arial" panose="020B0604020202020204" pitchFamily="34" charset="0"/>
              </a:rPr>
              <a:t>goes beyond interreligious dialogue. It is a variety of concrete activities with other sectors that reduce conflict and build peace</a:t>
            </a:r>
          </a:p>
          <a:p>
            <a:pPr lvl="0"/>
            <a:r>
              <a:rPr lang="en-GB" sz="2000" b="1" dirty="0">
                <a:latin typeface="Arial" panose="020B0604020202020204" pitchFamily="34" charset="0"/>
                <a:cs typeface="Arial" panose="020B0604020202020204" pitchFamily="34" charset="0"/>
              </a:rPr>
              <a:t>Religious actors </a:t>
            </a:r>
            <a:r>
              <a:rPr lang="en-GB" sz="2000" dirty="0">
                <a:latin typeface="Arial" panose="020B0604020202020204" pitchFamily="34" charset="0"/>
                <a:cs typeface="Arial" panose="020B0604020202020204" pitchFamily="34" charset="0"/>
              </a:rPr>
              <a:t>include a diversity of people:  men, women, youth, community leaders, activists, educators, social workers etc. </a:t>
            </a:r>
          </a:p>
          <a:p>
            <a:pPr lvl="0"/>
            <a:r>
              <a:rPr lang="en-GB" sz="2000" dirty="0">
                <a:latin typeface="Arial" panose="020B0604020202020204" pitchFamily="34" charset="0"/>
                <a:cs typeface="Arial" panose="020B0604020202020204" pitchFamily="34" charset="0"/>
              </a:rPr>
              <a:t>Note </a:t>
            </a:r>
            <a:r>
              <a:rPr lang="en-GB" sz="2000" b="1" dirty="0">
                <a:latin typeface="Arial" panose="020B0604020202020204" pitchFamily="34" charset="0"/>
                <a:cs typeface="Arial" panose="020B0604020202020204" pitchFamily="34" charset="0"/>
              </a:rPr>
              <a:t>risks </a:t>
            </a:r>
            <a:r>
              <a:rPr lang="en-GB" sz="2000" dirty="0">
                <a:latin typeface="Arial" panose="020B0604020202020204" pitchFamily="34" charset="0"/>
                <a:cs typeface="Arial" panose="020B0604020202020204" pitchFamily="34" charset="0"/>
              </a:rPr>
              <a:t>when engaging religious actors. Carefully consider how to engage, particularly prior to new initiatives in new locations  </a:t>
            </a:r>
          </a:p>
          <a:p>
            <a:pPr>
              <a:spcBef>
                <a:spcPts val="1600"/>
              </a:spcBef>
            </a:pPr>
            <a:endParaRPr sz="22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16</a:t>
            </a:r>
            <a:endParaRPr lang="en"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holding, person, people&#10;&#10;Description automatically generated">
            <a:extLst>
              <a:ext uri="{FF2B5EF4-FFF2-40B4-BE49-F238E27FC236}">
                <a16:creationId xmlns:a16="http://schemas.microsoft.com/office/drawing/2014/main" id="{902883F4-40D5-9944-BB16-4D4ECFF18B0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6980" y="-147088"/>
            <a:ext cx="5546191" cy="4966738"/>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b" anchorCtr="0">
            <a:noAutofit/>
          </a:bodyPr>
          <a:lstStyle/>
          <a:p>
            <a:pPr>
              <a:lnSpc>
                <a:spcPct val="80000"/>
              </a:lnSpc>
              <a:buClr>
                <a:srgbClr val="FCE122"/>
              </a:buClr>
              <a:buSzPct val="25000"/>
            </a:pPr>
            <a:r>
              <a:rPr lang="en-US" sz="4400" b="1" dirty="0">
                <a:solidFill>
                  <a:srgbClr val="FCE122"/>
                </a:solidFill>
                <a:latin typeface="Nexa Heavy" panose="02000000000000000000" pitchFamily="2" charset="77"/>
              </a:rPr>
              <a:t>MODULE 02: </a:t>
            </a:r>
            <a:r>
              <a:rPr lang="en-US" sz="4400" b="1" dirty="0">
                <a:latin typeface="Nexa Heavy" panose="02000000000000000000" pitchFamily="2" charset="77"/>
              </a:rPr>
              <a:t>RELIGION: A FORCE FOR PEACE – A DRIVER OF CONFLICT? </a:t>
            </a:r>
          </a:p>
        </p:txBody>
      </p:sp>
      <p:sp>
        <p:nvSpPr>
          <p:cNvPr id="6" name="Shape 20">
            <a:extLst>
              <a:ext uri="{FF2B5EF4-FFF2-40B4-BE49-F238E27FC236}">
                <a16:creationId xmlns:a16="http://schemas.microsoft.com/office/drawing/2014/main" id="{2FBC9CBC-D4BC-2741-BE6C-C89B32C79A3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17</a:t>
            </a:r>
            <a:endParaRPr lang="en" dirty="0"/>
          </a:p>
        </p:txBody>
      </p:sp>
    </p:spTree>
    <p:extLst>
      <p:ext uri="{BB962C8B-B14F-4D97-AF65-F5344CB8AC3E}">
        <p14:creationId xmlns:p14="http://schemas.microsoft.com/office/powerpoint/2010/main" val="369296007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228600" y="209550"/>
            <a:ext cx="2465790" cy="2177825"/>
          </a:xfrm>
          <a:prstGeom prst="rect">
            <a:avLst/>
          </a:prstGeom>
        </p:spPr>
        <p:txBody>
          <a:bodyPr spcFirstLastPara="1" wrap="square" lIns="91425" tIns="91425" rIns="91425" bIns="91425" anchor="t" anchorCtr="0">
            <a:noAutofit/>
          </a:bodyPr>
          <a:lstStyle/>
          <a:p>
            <a:r>
              <a:rPr lang="en" sz="2400" b="1" dirty="0">
                <a:solidFill>
                  <a:schemeClr val="tx2"/>
                </a:solidFill>
                <a:latin typeface="Nexa Heavy" panose="02000000000000000000" pitchFamily="2" charset="77"/>
                <a:cs typeface="Arial" panose="020B0604020202020204" pitchFamily="34" charset="0"/>
              </a:rPr>
              <a:t>MODULE 2: </a:t>
            </a:r>
            <a:r>
              <a:rPr lang="en-US" sz="2400" dirty="0">
                <a:solidFill>
                  <a:schemeClr val="tx2"/>
                </a:solidFill>
                <a:latin typeface="Nexa" panose="02000000000000000000" pitchFamily="2" charset="77"/>
                <a:cs typeface="Arial" panose="020B0604020202020204" pitchFamily="34" charset="0"/>
              </a:rPr>
              <a:t>Religion: A force for peace - a driver of conflict? </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2857500" y="209551"/>
            <a:ext cx="6057900" cy="4267200"/>
          </a:xfrm>
          <a:prstGeom prst="rect">
            <a:avLst/>
          </a:prstGeom>
        </p:spPr>
        <p:txBody>
          <a:bodyPr spcFirstLastPara="1" wrap="square" lIns="91425" tIns="91425" rIns="91425" bIns="91425" anchor="t" anchorCtr="0">
            <a:noAutofit/>
          </a:bodyPr>
          <a:lstStyle/>
          <a:p>
            <a:pPr lvl="0"/>
            <a:r>
              <a:rPr lang="en-US" sz="2000" dirty="0"/>
              <a:t>Activity: Identity Flower </a:t>
            </a:r>
          </a:p>
          <a:p>
            <a:pPr lvl="0"/>
            <a:r>
              <a:rPr lang="en-US" sz="2000" dirty="0"/>
              <a:t>Discussion</a:t>
            </a:r>
          </a:p>
          <a:p>
            <a:pPr lvl="0"/>
            <a:r>
              <a:rPr lang="en-US" sz="2000" dirty="0"/>
              <a:t>Case Study: Myanmar  </a:t>
            </a:r>
          </a:p>
          <a:p>
            <a:pPr lvl="0"/>
            <a:r>
              <a:rPr lang="en-US" sz="2000" dirty="0"/>
              <a:t>Blurring the Root Causes of Conflict  </a:t>
            </a:r>
          </a:p>
          <a:p>
            <a:pPr lvl="0"/>
            <a:r>
              <a:rPr lang="en-US" sz="2000" dirty="0"/>
              <a:t>When do we use religious engagement? </a:t>
            </a:r>
          </a:p>
          <a:p>
            <a:pPr lvl="0"/>
            <a:r>
              <a:rPr lang="en-US" sz="2000" dirty="0"/>
              <a:t>Do No Harm </a:t>
            </a:r>
          </a:p>
          <a:p>
            <a:pPr lvl="0"/>
            <a:r>
              <a:rPr lang="en-US" sz="2000" dirty="0"/>
              <a:t>Video: The Young Imam</a:t>
            </a:r>
          </a:p>
          <a:p>
            <a:pPr lvl="0"/>
            <a:r>
              <a:rPr lang="en-US" sz="2000" dirty="0"/>
              <a:t>Key Takeaways</a:t>
            </a:r>
          </a:p>
        </p:txBody>
      </p:sp>
      <p:sp>
        <p:nvSpPr>
          <p:cNvPr id="4" name="Shape 20">
            <a:extLst>
              <a:ext uri="{FF2B5EF4-FFF2-40B4-BE49-F238E27FC236}">
                <a16:creationId xmlns:a16="http://schemas.microsoft.com/office/drawing/2014/main" id="{277354A1-6D96-DD42-91CB-40E96862C43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18</a:t>
            </a:r>
            <a:endParaRPr lang="en" dirty="0"/>
          </a:p>
        </p:txBody>
      </p:sp>
    </p:spTree>
    <p:extLst>
      <p:ext uri="{BB962C8B-B14F-4D97-AF65-F5344CB8AC3E}">
        <p14:creationId xmlns:p14="http://schemas.microsoft.com/office/powerpoint/2010/main" val="19164992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9"/>
          <p:cNvSpPr txBox="1">
            <a:spLocks noGrp="1"/>
          </p:cNvSpPr>
          <p:nvPr>
            <p:ph type="title"/>
          </p:nvPr>
        </p:nvSpPr>
        <p:spPr>
          <a:xfrm>
            <a:off x="228600" y="209550"/>
            <a:ext cx="2446020" cy="208026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solidFill>
                  <a:schemeClr val="tx2"/>
                </a:solidFill>
                <a:latin typeface="Nexa" panose="02000000000000000000" pitchFamily="2" charset="77"/>
              </a:rPr>
              <a:t>Activity: </a:t>
            </a:r>
            <a:r>
              <a:rPr lang="en" dirty="0">
                <a:solidFill>
                  <a:schemeClr val="tx2"/>
                </a:solidFill>
                <a:latin typeface="Nexa" panose="02000000000000000000" pitchFamily="2" charset="77"/>
              </a:rPr>
              <a:t>Identity Flower</a:t>
            </a:r>
            <a:endParaRPr dirty="0">
              <a:solidFill>
                <a:schemeClr val="tx2"/>
              </a:solidFill>
              <a:latin typeface="Nexa" panose="02000000000000000000" pitchFamily="2" charset="77"/>
            </a:endParaRPr>
          </a:p>
        </p:txBody>
      </p:sp>
      <p:pic>
        <p:nvPicPr>
          <p:cNvPr id="4" name="image9.png"/>
          <p:cNvPicPr/>
          <p:nvPr/>
        </p:nvPicPr>
        <p:blipFill rotWithShape="1">
          <a:blip r:embed="rId3" cstate="screen">
            <a:extLst>
              <a:ext uri="{28A0092B-C50C-407E-A947-70E740481C1C}">
                <a14:useLocalDpi xmlns:a14="http://schemas.microsoft.com/office/drawing/2010/main"/>
              </a:ext>
            </a:extLst>
          </a:blip>
          <a:srcRect l="5015" t="7612" r="8870" b="6840"/>
          <a:stretch/>
        </p:blipFill>
        <p:spPr>
          <a:xfrm>
            <a:off x="4377690" y="159562"/>
            <a:ext cx="3188970" cy="43933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446D99DD-1E1F-2547-8AEB-201527F7FFB2}"/>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19</a:t>
            </a:r>
            <a:endParaRPr lang="en"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2"/>
        <p:cNvGrpSpPr/>
        <p:nvPr/>
      </p:nvGrpSpPr>
      <p:grpSpPr>
        <a:xfrm>
          <a:off x="0" y="0"/>
          <a:ext cx="0" cy="0"/>
          <a:chOff x="0" y="0"/>
          <a:chExt cx="0" cy="0"/>
        </a:xfrm>
      </p:grpSpPr>
      <p:sp>
        <p:nvSpPr>
          <p:cNvPr id="73" name="Google Shape;73;p15"/>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tx2"/>
                </a:solidFill>
                <a:latin typeface="Nexa" panose="02000000000000000000" pitchFamily="2" charset="77"/>
                <a:cs typeface="Arial" panose="020B0604020202020204" pitchFamily="34" charset="0"/>
              </a:rPr>
              <a:t>CGA to Religious Engagement</a:t>
            </a:r>
            <a:endParaRPr dirty="0">
              <a:solidFill>
                <a:schemeClr val="tx2"/>
              </a:solidFill>
              <a:latin typeface="Nexa" panose="02000000000000000000" pitchFamily="2" charset="77"/>
              <a:cs typeface="Arial" panose="020B0604020202020204" pitchFamily="34" charset="0"/>
            </a:endParaRPr>
          </a:p>
        </p:txBody>
      </p:sp>
      <p:sp>
        <p:nvSpPr>
          <p:cNvPr id="74" name="Google Shape;74;p15"/>
          <p:cNvSpPr txBox="1">
            <a:spLocks noGrp="1"/>
          </p:cNvSpPr>
          <p:nvPr>
            <p:ph type="body" idx="1"/>
          </p:nvPr>
        </p:nvSpPr>
        <p:spPr>
          <a:xfrm>
            <a:off x="228600" y="1047750"/>
            <a:ext cx="8686800" cy="3429000"/>
          </a:xfrm>
          <a:prstGeom prst="rect">
            <a:avLst/>
          </a:prstGeom>
        </p:spPr>
        <p:txBody>
          <a:bodyPr spcFirstLastPara="1" wrap="square" lIns="91425" tIns="91425" rIns="91425" bIns="91425" anchor="t" anchorCtr="0">
            <a:noAutofit/>
          </a:bodyPr>
          <a:lstStyle/>
          <a:p>
            <a:pPr marL="457200" lvl="0" indent="-342900" algn="l" rtl="0">
              <a:lnSpc>
                <a:spcPct val="100000"/>
              </a:lnSpc>
              <a:spcBef>
                <a:spcPts val="0"/>
              </a:spcBef>
              <a:spcAft>
                <a:spcPts val="0"/>
              </a:spcAft>
              <a:buSzPts val="1800"/>
              <a:buChar char="●"/>
            </a:pPr>
            <a:r>
              <a:rPr lang="en" sz="3600" dirty="0">
                <a:latin typeface="Arial" panose="020B0604020202020204" pitchFamily="34" charset="0"/>
                <a:cs typeface="Arial" panose="020B0604020202020204" pitchFamily="34" charset="0"/>
              </a:rPr>
              <a:t>Introduction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en" sz="3600" dirty="0">
                <a:latin typeface="Arial" panose="020B0604020202020204" pitchFamily="34" charset="0"/>
                <a:cs typeface="Arial" panose="020B0604020202020204" pitchFamily="34" charset="0"/>
              </a:rPr>
              <a:t>Team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en" sz="3600" dirty="0">
                <a:latin typeface="Arial" panose="020B0604020202020204" pitchFamily="34" charset="0"/>
                <a:cs typeface="Arial" panose="020B0604020202020204" pitchFamily="34" charset="0"/>
              </a:rPr>
              <a:t>Schedule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en" sz="3600" dirty="0">
                <a:latin typeface="Arial" panose="020B0604020202020204" pitchFamily="34" charset="0"/>
                <a:cs typeface="Arial" panose="020B0604020202020204" pitchFamily="34" charset="0"/>
              </a:rPr>
              <a:t>Objectives </a:t>
            </a:r>
          </a:p>
          <a:p>
            <a:pPr marL="457200" lvl="0" indent="-342900" algn="l" rtl="0">
              <a:lnSpc>
                <a:spcPct val="100000"/>
              </a:lnSpc>
              <a:spcBef>
                <a:spcPts val="0"/>
              </a:spcBef>
              <a:spcAft>
                <a:spcPts val="0"/>
              </a:spcAft>
              <a:buSzPts val="1800"/>
              <a:buChar char="●"/>
            </a:pPr>
            <a:r>
              <a:rPr lang="en" sz="3600" dirty="0">
                <a:latin typeface="Arial" panose="020B0604020202020204" pitchFamily="34" charset="0"/>
                <a:cs typeface="Arial" panose="020B0604020202020204" pitchFamily="34" charset="0"/>
              </a:rPr>
              <a:t>Ground Rules</a:t>
            </a:r>
          </a:p>
        </p:txBody>
      </p:sp>
      <p:sp>
        <p:nvSpPr>
          <p:cNvPr id="4" name="Shape 20">
            <a:extLst>
              <a:ext uri="{FF2B5EF4-FFF2-40B4-BE49-F238E27FC236}">
                <a16:creationId xmlns:a16="http://schemas.microsoft.com/office/drawing/2014/main" id="{B40284DF-0178-9F40-8E85-630449EC0A66}"/>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a:t>
            </a:r>
            <a:endParaRPr lang="en"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pic>
        <p:nvPicPr>
          <p:cNvPr id="167" name="Google Shape;167;p30"/>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0"/>
            <a:ext cx="9144000" cy="4819650"/>
          </a:xfrm>
          <a:prstGeom prst="rect">
            <a:avLst/>
          </a:prstGeom>
        </p:spPr>
      </p:pic>
      <p:sp>
        <p:nvSpPr>
          <p:cNvPr id="168" name="Google Shape;168;p30"/>
          <p:cNvSpPr txBox="1">
            <a:spLocks noGrp="1"/>
          </p:cNvSpPr>
          <p:nvPr>
            <p:ph type="title"/>
          </p:nvPr>
        </p:nvSpPr>
        <p:spPr>
          <a:xfrm>
            <a:off x="228600" y="1380034"/>
            <a:ext cx="8686800" cy="2208985"/>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chemeClr val="tx2"/>
                </a:solidFill>
                <a:latin typeface="Nexa Heavy" panose="02000000000000000000" pitchFamily="2" charset="77"/>
              </a:rPr>
              <a:t>84%</a:t>
            </a:r>
            <a:endParaRPr b="1" dirty="0">
              <a:solidFill>
                <a:schemeClr val="tx2"/>
              </a:solidFill>
              <a:latin typeface="Nexa Heavy" panose="02000000000000000000" pitchFamily="2" charset="77"/>
            </a:endParaRPr>
          </a:p>
        </p:txBody>
      </p:sp>
      <p:sp>
        <p:nvSpPr>
          <p:cNvPr id="169" name="Google Shape;169;p30"/>
          <p:cNvSpPr txBox="1">
            <a:spLocks noGrp="1"/>
          </p:cNvSpPr>
          <p:nvPr>
            <p:ph type="body" idx="1"/>
          </p:nvPr>
        </p:nvSpPr>
        <p:spPr>
          <a:xfrm>
            <a:off x="311700" y="2994660"/>
            <a:ext cx="8520600" cy="1071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000" dirty="0">
                <a:latin typeface="Arial" panose="020B0604020202020204" pitchFamily="34" charset="0"/>
                <a:cs typeface="Arial" panose="020B0604020202020204" pitchFamily="34" charset="0"/>
              </a:rPr>
              <a:t>of the global population are affiliated with religious groups. </a:t>
            </a:r>
            <a:endParaRPr sz="2000" dirty="0">
              <a:latin typeface="Arial" panose="020B0604020202020204" pitchFamily="34" charset="0"/>
              <a:cs typeface="Arial" panose="020B0604020202020204" pitchFamily="34" charset="0"/>
            </a:endParaRPr>
          </a:p>
        </p:txBody>
      </p:sp>
      <p:sp>
        <p:nvSpPr>
          <p:cNvPr id="170" name="Google Shape;170;p30"/>
          <p:cNvSpPr txBox="1"/>
          <p:nvPr/>
        </p:nvSpPr>
        <p:spPr>
          <a:xfrm>
            <a:off x="228600" y="4019550"/>
            <a:ext cx="8686800" cy="44196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dirty="0">
                <a:latin typeface="Arial" panose="020B0604020202020204" pitchFamily="34" charset="0"/>
                <a:ea typeface="Open Sans"/>
                <a:cs typeface="Arial" panose="020B0604020202020204" pitchFamily="34" charset="0"/>
                <a:sym typeface="Open Sans"/>
              </a:rPr>
              <a:t>“The Global Religious Landscape,” Pew Research Center, December 18, 2012, http://www.pewforum.org/2012/12/18/global-religious-landscape-exec</a:t>
            </a:r>
            <a:endParaRPr sz="1200" dirty="0">
              <a:latin typeface="Arial" panose="020B0604020202020204" pitchFamily="34" charset="0"/>
              <a:ea typeface="Open Sans"/>
              <a:cs typeface="Arial" panose="020B0604020202020204" pitchFamily="34" charset="0"/>
              <a:sym typeface="Open Sans"/>
            </a:endParaRPr>
          </a:p>
        </p:txBody>
      </p:sp>
      <p:sp>
        <p:nvSpPr>
          <p:cNvPr id="6" name="Shape 20">
            <a:extLst>
              <a:ext uri="{FF2B5EF4-FFF2-40B4-BE49-F238E27FC236}">
                <a16:creationId xmlns:a16="http://schemas.microsoft.com/office/drawing/2014/main" id="{97382DFB-8684-4A44-AD84-8076EFA8AA5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20</a:t>
            </a:r>
            <a:endParaRPr lang="en"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4"/>
        <p:cNvGrpSpPr/>
        <p:nvPr/>
      </p:nvGrpSpPr>
      <p:grpSpPr>
        <a:xfrm>
          <a:off x="0" y="0"/>
          <a:ext cx="0" cy="0"/>
          <a:chOff x="0" y="0"/>
          <a:chExt cx="0" cy="0"/>
        </a:xfrm>
      </p:grpSpPr>
      <p:pic>
        <p:nvPicPr>
          <p:cNvPr id="175" name="Google Shape;175;p31"/>
          <p:cNvPicPr preferRelativeResize="0"/>
          <p:nvPr/>
        </p:nvPicPr>
        <p:blipFill rotWithShape="1">
          <a:blip r:embed="rId3" cstate="screen">
            <a:duotone>
              <a:schemeClr val="accent1">
                <a:shade val="45000"/>
                <a:satMod val="135000"/>
              </a:schemeClr>
              <a:prstClr val="white"/>
            </a:duotone>
            <a:alphaModFix amt="32000"/>
            <a:extLst>
              <a:ext uri="{28A0092B-C50C-407E-A947-70E740481C1C}">
                <a14:useLocalDpi xmlns:a14="http://schemas.microsoft.com/office/drawing/2010/main"/>
              </a:ext>
            </a:extLst>
          </a:blip>
          <a:srcRect/>
          <a:stretch/>
        </p:blipFill>
        <p:spPr>
          <a:xfrm>
            <a:off x="0" y="1"/>
            <a:ext cx="9144001" cy="4819650"/>
          </a:xfrm>
          <a:prstGeom prst="rect">
            <a:avLst/>
          </a:prstGeom>
          <a:noFill/>
          <a:ln>
            <a:noFill/>
          </a:ln>
        </p:spPr>
      </p:pic>
      <p:sp>
        <p:nvSpPr>
          <p:cNvPr id="176" name="Google Shape;176;p31"/>
          <p:cNvSpPr txBox="1">
            <a:spLocks noGrp="1"/>
          </p:cNvSpPr>
          <p:nvPr>
            <p:ph type="body" idx="1"/>
          </p:nvPr>
        </p:nvSpPr>
        <p:spPr>
          <a:xfrm>
            <a:off x="228600" y="4303395"/>
            <a:ext cx="8686800" cy="346710"/>
          </a:xfrm>
          <a:prstGeom prst="rect">
            <a:avLst/>
          </a:prstGeom>
        </p:spPr>
        <p:txBody>
          <a:bodyPr spcFirstLastPara="1" wrap="square" lIns="91425" tIns="91425" rIns="91425" bIns="91425" anchor="ctr" anchorCtr="0">
            <a:noAutofit/>
          </a:bodyPr>
          <a:lstStyle/>
          <a:p>
            <a:pPr marL="457200" lvl="0" indent="0" algn="ctr" rtl="0">
              <a:spcBef>
                <a:spcPts val="0"/>
              </a:spcBef>
              <a:spcAft>
                <a:spcPts val="0"/>
              </a:spcAft>
              <a:buNone/>
            </a:pPr>
            <a:endParaRPr dirty="0"/>
          </a:p>
          <a:p>
            <a:pPr marL="457200" lvl="0" indent="0" algn="ctr" rtl="0">
              <a:spcBef>
                <a:spcPts val="1600"/>
              </a:spcBef>
              <a:spcAft>
                <a:spcPts val="0"/>
              </a:spcAft>
              <a:buClr>
                <a:schemeClr val="dk1"/>
              </a:buClr>
              <a:buSzPts val="1100"/>
              <a:buFont typeface="Arial"/>
              <a:buNone/>
            </a:pPr>
            <a:endParaRPr dirty="0"/>
          </a:p>
          <a:p>
            <a:pPr marL="0" lvl="0" indent="0" algn="l" rtl="0">
              <a:lnSpc>
                <a:spcPct val="100000"/>
              </a:lnSpc>
              <a:spcBef>
                <a:spcPts val="1600"/>
              </a:spcBef>
              <a:spcAft>
                <a:spcPts val="0"/>
              </a:spcAft>
              <a:buClr>
                <a:schemeClr val="dk1"/>
              </a:buClr>
              <a:buSzPts val="1100"/>
              <a:buFont typeface="Arial"/>
              <a:buNone/>
            </a:pPr>
            <a:endParaRPr dirty="0"/>
          </a:p>
          <a:p>
            <a:pPr marL="0" lvl="0" indent="0" algn="ctr" rtl="0">
              <a:spcBef>
                <a:spcPts val="1600"/>
              </a:spcBef>
              <a:spcAft>
                <a:spcPts val="0"/>
              </a:spcAft>
              <a:buClr>
                <a:schemeClr val="dk1"/>
              </a:buClr>
              <a:buSzPts val="1100"/>
              <a:buFont typeface="Arial"/>
              <a:buNone/>
            </a:pPr>
            <a:endParaRPr sz="1200" b="1" dirty="0"/>
          </a:p>
          <a:p>
            <a:pPr marL="0" lvl="0" indent="0" algn="l" rtl="0">
              <a:lnSpc>
                <a:spcPct val="100000"/>
              </a:lnSpc>
              <a:spcBef>
                <a:spcPts val="1600"/>
              </a:spcBef>
              <a:spcAft>
                <a:spcPts val="0"/>
              </a:spcAft>
              <a:buNone/>
            </a:pPr>
            <a:endParaRPr sz="1200" dirty="0"/>
          </a:p>
          <a:p>
            <a:pPr marL="0" lvl="0" indent="0" algn="l" rtl="0">
              <a:lnSpc>
                <a:spcPct val="100000"/>
              </a:lnSpc>
              <a:spcAft>
                <a:spcPts val="0"/>
              </a:spcAft>
              <a:buClr>
                <a:schemeClr val="dk1"/>
              </a:buClr>
              <a:buSzPts val="1100"/>
              <a:buFont typeface="Arial"/>
              <a:buNone/>
            </a:pPr>
            <a:r>
              <a:rPr lang="en" sz="1200" baseline="30000" dirty="0"/>
              <a:t>1 </a:t>
            </a:r>
            <a:r>
              <a:rPr lang="en" sz="1200" dirty="0"/>
              <a:t>Five Key Questions answered on the link between Peace and Religion, Institute for Economics &amp; Peace. October 2014</a:t>
            </a:r>
            <a:br>
              <a:rPr lang="en" sz="1200" dirty="0"/>
            </a:br>
            <a:r>
              <a:rPr lang="en" sz="1200" baseline="30000" dirty="0"/>
              <a:t>2 </a:t>
            </a:r>
            <a:r>
              <a:rPr lang="en" sz="1200" dirty="0"/>
              <a:t>Rethinking Mediation: Resolving Religious Conflicts. CSS Policy Perspectives Vol. 6/1, February 2018</a:t>
            </a:r>
            <a:endParaRPr dirty="0"/>
          </a:p>
          <a:p>
            <a:pPr marL="0" lvl="0" indent="0" algn="ctr" rtl="0">
              <a:spcBef>
                <a:spcPts val="1600"/>
              </a:spcBef>
              <a:spcAft>
                <a:spcPts val="0"/>
              </a:spcAft>
              <a:buNone/>
            </a:pPr>
            <a:endParaRPr dirty="0"/>
          </a:p>
          <a:p>
            <a:pPr marL="457200" lvl="0" indent="0" algn="ctr" rtl="0">
              <a:spcBef>
                <a:spcPts val="1600"/>
              </a:spcBef>
              <a:spcAft>
                <a:spcPts val="0"/>
              </a:spcAft>
              <a:buNone/>
            </a:pPr>
            <a:endParaRPr dirty="0"/>
          </a:p>
          <a:p>
            <a:pPr marL="0" lvl="0" indent="0" algn="l" rtl="0">
              <a:lnSpc>
                <a:spcPct val="100000"/>
              </a:lnSpc>
              <a:spcBef>
                <a:spcPts val="1600"/>
              </a:spcBef>
              <a:spcAft>
                <a:spcPts val="0"/>
              </a:spcAft>
              <a:buClr>
                <a:schemeClr val="dk1"/>
              </a:buClr>
              <a:buSzPts val="1100"/>
              <a:buFont typeface="Arial"/>
              <a:buNone/>
            </a:pPr>
            <a:endParaRPr sz="1200" dirty="0"/>
          </a:p>
          <a:p>
            <a:pPr marL="0" lvl="0" indent="0" algn="ctr" rtl="0">
              <a:spcBef>
                <a:spcPts val="1600"/>
              </a:spcBef>
              <a:spcAft>
                <a:spcPts val="1600"/>
              </a:spcAft>
              <a:buClr>
                <a:srgbClr val="000000"/>
              </a:buClr>
              <a:buSzPts val="1100"/>
              <a:buFont typeface="Arial"/>
              <a:buNone/>
            </a:pPr>
            <a:endParaRPr dirty="0"/>
          </a:p>
        </p:txBody>
      </p:sp>
      <p:sp>
        <p:nvSpPr>
          <p:cNvPr id="177" name="Google Shape;177;p31"/>
          <p:cNvSpPr txBox="1"/>
          <p:nvPr/>
        </p:nvSpPr>
        <p:spPr>
          <a:xfrm>
            <a:off x="228600" y="1047750"/>
            <a:ext cx="8686800" cy="773275"/>
          </a:xfrm>
          <a:prstGeom prst="rect">
            <a:avLst/>
          </a:prstGeom>
          <a:noFill/>
          <a:ln>
            <a:noFill/>
          </a:ln>
        </p:spPr>
        <p:txBody>
          <a:bodyPr spcFirstLastPara="1" wrap="square" lIns="91425" tIns="91425" rIns="91425" bIns="91425" anchor="ctr" anchorCtr="0">
            <a:noAutofit/>
          </a:bodyPr>
          <a:lstStyle/>
          <a:p>
            <a:pPr marL="457200" lvl="0" indent="0" algn="ctr" rtl="0">
              <a:lnSpc>
                <a:spcPct val="115000"/>
              </a:lnSpc>
              <a:spcBef>
                <a:spcPts val="0"/>
              </a:spcBef>
              <a:spcAft>
                <a:spcPts val="0"/>
              </a:spcAft>
              <a:buClr>
                <a:schemeClr val="dk1"/>
              </a:buClr>
              <a:buSzPts val="1100"/>
              <a:buFont typeface="Arial"/>
              <a:buNone/>
            </a:pPr>
            <a:endParaRPr sz="2800" b="1" dirty="0">
              <a:solidFill>
                <a:schemeClr val="tx2"/>
              </a:solidFill>
              <a:latin typeface="Nexa" panose="02000000000000000000" pitchFamily="2" charset="77"/>
              <a:ea typeface="Open Sans"/>
              <a:cs typeface="Open Sans"/>
              <a:sym typeface="Open Sans"/>
            </a:endParaRPr>
          </a:p>
          <a:p>
            <a:pPr marL="0" lvl="0" indent="0" algn="ctr" rtl="0">
              <a:lnSpc>
                <a:spcPct val="115000"/>
              </a:lnSpc>
              <a:spcBef>
                <a:spcPts val="1600"/>
              </a:spcBef>
              <a:spcAft>
                <a:spcPts val="1600"/>
              </a:spcAft>
              <a:buClr>
                <a:schemeClr val="dk1"/>
              </a:buClr>
              <a:buSzPts val="1100"/>
              <a:buFont typeface="Arial"/>
              <a:buNone/>
            </a:pPr>
            <a:r>
              <a:rPr lang="en" sz="2800" b="1" dirty="0">
                <a:solidFill>
                  <a:schemeClr val="tx2"/>
                </a:solidFill>
                <a:latin typeface="Nexa" panose="02000000000000000000" pitchFamily="2" charset="77"/>
                <a:ea typeface="Open Sans"/>
                <a:cs typeface="Open Sans"/>
                <a:sym typeface="Open Sans"/>
              </a:rPr>
              <a:t>Religion is not the main cause of war today.</a:t>
            </a:r>
            <a:r>
              <a:rPr lang="en" sz="2800" b="1" baseline="30000" dirty="0">
                <a:solidFill>
                  <a:schemeClr val="tx2"/>
                </a:solidFill>
                <a:latin typeface="Nexa" panose="02000000000000000000" pitchFamily="2" charset="77"/>
                <a:ea typeface="Open Sans"/>
                <a:cs typeface="Open Sans"/>
                <a:sym typeface="Open Sans"/>
              </a:rPr>
              <a:t>1</a:t>
            </a:r>
            <a:endParaRPr sz="2800" b="1" baseline="30000" dirty="0">
              <a:solidFill>
                <a:schemeClr val="tx2"/>
              </a:solidFill>
              <a:latin typeface="Nexa" panose="02000000000000000000" pitchFamily="2" charset="77"/>
              <a:ea typeface="Open Sans"/>
              <a:cs typeface="Open Sans"/>
              <a:sym typeface="Open Sans"/>
            </a:endParaRPr>
          </a:p>
        </p:txBody>
      </p:sp>
      <p:sp>
        <p:nvSpPr>
          <p:cNvPr id="178" name="Google Shape;178;p31"/>
          <p:cNvSpPr txBox="1"/>
          <p:nvPr/>
        </p:nvSpPr>
        <p:spPr>
          <a:xfrm>
            <a:off x="320040" y="1714500"/>
            <a:ext cx="8608410" cy="1714500"/>
          </a:xfrm>
          <a:prstGeom prst="rect">
            <a:avLst/>
          </a:prstGeom>
          <a:noFill/>
          <a:ln>
            <a:noFill/>
          </a:ln>
        </p:spPr>
        <p:txBody>
          <a:bodyPr spcFirstLastPara="1" wrap="square" lIns="91425" tIns="91425" rIns="91425" bIns="91425" anchor="t" anchorCtr="0">
            <a:noAutofit/>
          </a:bodyPr>
          <a:lstStyle/>
          <a:p>
            <a:pPr marL="457200" lvl="0" indent="0" algn="ctr" rtl="0">
              <a:lnSpc>
                <a:spcPct val="115000"/>
              </a:lnSpc>
              <a:spcBef>
                <a:spcPts val="0"/>
              </a:spcBef>
              <a:spcAft>
                <a:spcPts val="0"/>
              </a:spcAft>
              <a:buClr>
                <a:schemeClr val="dk1"/>
              </a:buClr>
              <a:buSzPts val="1100"/>
              <a:buFont typeface="Arial"/>
              <a:buNone/>
            </a:pPr>
            <a:r>
              <a:rPr lang="en" sz="2800" b="1" dirty="0">
                <a:solidFill>
                  <a:schemeClr val="tx2"/>
                </a:solidFill>
                <a:latin typeface="Nexa" panose="02000000000000000000" pitchFamily="2" charset="77"/>
                <a:ea typeface="Open Sans"/>
                <a:cs typeface="Open Sans"/>
                <a:sym typeface="Open Sans"/>
              </a:rPr>
              <a:t> </a:t>
            </a:r>
            <a:endParaRPr sz="2800" b="1" dirty="0">
              <a:solidFill>
                <a:schemeClr val="tx2"/>
              </a:solidFill>
              <a:latin typeface="Nexa" panose="02000000000000000000" pitchFamily="2" charset="77"/>
              <a:ea typeface="Open Sans"/>
              <a:cs typeface="Open Sans"/>
              <a:sym typeface="Open Sans"/>
            </a:endParaRPr>
          </a:p>
          <a:p>
            <a:pPr marL="457200" lvl="0" indent="0" algn="ctr" rtl="0">
              <a:lnSpc>
                <a:spcPct val="115000"/>
              </a:lnSpc>
              <a:spcBef>
                <a:spcPts val="1600"/>
              </a:spcBef>
              <a:spcAft>
                <a:spcPts val="1600"/>
              </a:spcAft>
              <a:buClr>
                <a:schemeClr val="dk1"/>
              </a:buClr>
              <a:buSzPts val="1100"/>
              <a:buFont typeface="Arial"/>
              <a:buNone/>
            </a:pPr>
            <a:r>
              <a:rPr lang="en" sz="2800" b="1" spc="-80" dirty="0">
                <a:solidFill>
                  <a:schemeClr val="tx2"/>
                </a:solidFill>
                <a:latin typeface="Nexa" panose="02000000000000000000" pitchFamily="2" charset="77"/>
                <a:ea typeface="Open Sans"/>
                <a:cs typeface="Open Sans"/>
                <a:sym typeface="Open Sans"/>
              </a:rPr>
              <a:t>The majority of armed conflicts  have a religious dimension and this number is on the rise.</a:t>
            </a:r>
            <a:r>
              <a:rPr lang="en" sz="2800" b="1" spc="-80" baseline="30000" dirty="0">
                <a:solidFill>
                  <a:schemeClr val="tx2"/>
                </a:solidFill>
                <a:latin typeface="Nexa" panose="02000000000000000000" pitchFamily="2" charset="77"/>
                <a:ea typeface="Open Sans"/>
                <a:cs typeface="Open Sans"/>
                <a:sym typeface="Open Sans"/>
              </a:rPr>
              <a:t>2</a:t>
            </a:r>
            <a:endParaRPr sz="2800" b="1" spc="-80" baseline="30000" dirty="0">
              <a:solidFill>
                <a:schemeClr val="tx2"/>
              </a:solidFill>
              <a:latin typeface="Nexa" panose="02000000000000000000" pitchFamily="2" charset="77"/>
              <a:ea typeface="Open Sans"/>
              <a:cs typeface="Open Sans"/>
              <a:sym typeface="Open Sans"/>
            </a:endParaRPr>
          </a:p>
        </p:txBody>
      </p:sp>
      <p:sp>
        <p:nvSpPr>
          <p:cNvPr id="7" name="Shape 20">
            <a:extLst>
              <a:ext uri="{FF2B5EF4-FFF2-40B4-BE49-F238E27FC236}">
                <a16:creationId xmlns:a16="http://schemas.microsoft.com/office/drawing/2014/main" id="{BE81EB4F-DFBB-034E-A49E-138F800F9162}"/>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21</a:t>
            </a:r>
            <a:endParaRPr lang="en"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pic>
        <p:nvPicPr>
          <p:cNvPr id="185" name="Google Shape;185;p32"/>
          <p:cNvPicPr preferRelativeResize="0"/>
          <p:nvPr/>
        </p:nvPicPr>
        <p:blipFill rotWithShape="1">
          <a:blip r:embed="rId3" cstate="hqprint">
            <a:alphaModFix amt="25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sp>
        <p:nvSpPr>
          <p:cNvPr id="186" name="Google Shape;186;p32"/>
          <p:cNvSpPr txBox="1"/>
          <p:nvPr/>
        </p:nvSpPr>
        <p:spPr>
          <a:xfrm>
            <a:off x="228600" y="1047750"/>
            <a:ext cx="8686800" cy="3429000"/>
          </a:xfrm>
          <a:prstGeom prst="rect">
            <a:avLst/>
          </a:prstGeom>
          <a:noFill/>
          <a:ln>
            <a:noFill/>
          </a:ln>
        </p:spPr>
        <p:txBody>
          <a:bodyPr spcFirstLastPara="1" wrap="square" lIns="91425" tIns="91425" rIns="91425" bIns="91425" anchor="t" anchorCtr="0">
            <a:noAutofit/>
          </a:bodyPr>
          <a:lstStyle/>
          <a:p>
            <a:pPr marL="457200" lvl="0" indent="-355600" algn="l" rtl="0">
              <a:spcBef>
                <a:spcPts val="1600"/>
              </a:spcBef>
              <a:spcAft>
                <a:spcPts val="0"/>
              </a:spcAft>
              <a:buSzPts val="2000"/>
              <a:buFont typeface="Open Sans"/>
              <a:buChar char="●"/>
            </a:pPr>
            <a:r>
              <a:rPr lang="en"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rPr>
              <a:t>How does religion impact identity and </a:t>
            </a:r>
            <a:r>
              <a:rPr lang="en-US"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rPr>
              <a:t>conflict in Myanmar? </a:t>
            </a:r>
            <a:endParaRPr lang="en"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endParaRPr>
          </a:p>
          <a:p>
            <a:pPr marL="457200" lvl="0" indent="-355600" algn="l" rtl="0">
              <a:spcBef>
                <a:spcPts val="1600"/>
              </a:spcBef>
              <a:spcAft>
                <a:spcPts val="0"/>
              </a:spcAft>
              <a:buSzPts val="2000"/>
              <a:buFont typeface="Open Sans"/>
              <a:buChar char="●"/>
            </a:pPr>
            <a:r>
              <a:rPr lang="en"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rPr>
              <a:t>How does religion impact identity and conflict in your location? </a:t>
            </a:r>
          </a:p>
          <a:p>
            <a:pPr marL="457200" lvl="0" indent="-355600" algn="l" rtl="0">
              <a:spcBef>
                <a:spcPts val="1600"/>
              </a:spcBef>
              <a:spcAft>
                <a:spcPts val="0"/>
              </a:spcAft>
              <a:buSzPts val="2000"/>
              <a:buFont typeface="Open Sans"/>
              <a:buChar char="●"/>
            </a:pPr>
            <a:r>
              <a:rPr lang="en"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rPr>
              <a:t>How would you use religious engagement in your location? </a:t>
            </a:r>
          </a:p>
        </p:txBody>
      </p:sp>
      <p:sp>
        <p:nvSpPr>
          <p:cNvPr id="5" name="Google Shape;104;p20">
            <a:extLst>
              <a:ext uri="{FF2B5EF4-FFF2-40B4-BE49-F238E27FC236}">
                <a16:creationId xmlns:a16="http://schemas.microsoft.com/office/drawing/2014/main" id="{C7E4697F-3B8D-2B4D-90BF-E58DDBD7F24F}"/>
              </a:ext>
            </a:extLst>
          </p:cNvPr>
          <p:cNvSpPr txBox="1">
            <a:spLocks/>
          </p:cNvSpPr>
          <p:nvPr/>
        </p:nvSpPr>
        <p:spPr>
          <a:xfrm>
            <a:off x="134887" y="24083"/>
            <a:ext cx="6437363" cy="83806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nSpc>
                <a:spcPct val="80000"/>
              </a:lnSpc>
            </a:pPr>
            <a:r>
              <a:rPr lang="en-US" dirty="0">
                <a:solidFill>
                  <a:schemeClr val="tx2"/>
                </a:solidFill>
                <a:latin typeface="Nexa" panose="02000000000000000000" pitchFamily="2" charset="77"/>
              </a:rPr>
              <a:t>Myanmar</a:t>
            </a:r>
          </a:p>
        </p:txBody>
      </p:sp>
      <p:sp>
        <p:nvSpPr>
          <p:cNvPr id="6" name="Google Shape;105;p20">
            <a:extLst>
              <a:ext uri="{FF2B5EF4-FFF2-40B4-BE49-F238E27FC236}">
                <a16:creationId xmlns:a16="http://schemas.microsoft.com/office/drawing/2014/main" id="{474474CD-6E70-E34C-BF79-A3CFBB3F3112}"/>
              </a:ext>
            </a:extLst>
          </p:cNvPr>
          <p:cNvSpPr txBox="1">
            <a:spLocks noGrp="1"/>
          </p:cNvSpPr>
          <p:nvPr>
            <p:ph type="body" idx="1"/>
          </p:nvPr>
        </p:nvSpPr>
        <p:spPr>
          <a:xfrm>
            <a:off x="228600" y="658586"/>
            <a:ext cx="1360170" cy="329255"/>
          </a:xfrm>
          <a:prstGeom prst="rect">
            <a:avLst/>
          </a:prstGeom>
        </p:spPr>
        <p:txBody>
          <a:bodyPr spcFirstLastPara="1" wrap="square" lIns="91425" tIns="91425" rIns="91425" bIns="91425" anchor="t" anchorCtr="0">
            <a:noAutofit/>
          </a:bodyPr>
          <a:lstStyle/>
          <a:p>
            <a:pPr marL="0" lvl="0" indent="0" algn="r">
              <a:buNone/>
            </a:pPr>
            <a:r>
              <a:rPr lang="en-US" sz="1400" b="1" dirty="0">
                <a:solidFill>
                  <a:schemeClr val="tx2"/>
                </a:solidFill>
                <a:latin typeface="Nexa" panose="02000000000000000000" pitchFamily="2" charset="77"/>
                <a:cs typeface="Arial" panose="020B0604020202020204" pitchFamily="34" charset="0"/>
              </a:rPr>
              <a:t>CASE STUDY</a:t>
            </a: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sp>
        <p:nvSpPr>
          <p:cNvPr id="7" name="Shape 20">
            <a:extLst>
              <a:ext uri="{FF2B5EF4-FFF2-40B4-BE49-F238E27FC236}">
                <a16:creationId xmlns:a16="http://schemas.microsoft.com/office/drawing/2014/main" id="{B61F9268-4632-D341-A2F8-4FFA58FDF19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22</a:t>
            </a:r>
            <a:endParaRPr lang="en" dirty="0"/>
          </a:p>
        </p:txBody>
      </p:sp>
    </p:spTree>
    <p:extLst>
      <p:ext uri="{BB962C8B-B14F-4D97-AF65-F5344CB8AC3E}">
        <p14:creationId xmlns:p14="http://schemas.microsoft.com/office/powerpoint/2010/main" val="289862863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0"/>
        <p:cNvGrpSpPr/>
        <p:nvPr/>
      </p:nvGrpSpPr>
      <p:grpSpPr>
        <a:xfrm>
          <a:off x="0" y="0"/>
          <a:ext cx="0" cy="0"/>
          <a:chOff x="0" y="0"/>
          <a:chExt cx="0" cy="0"/>
        </a:xfrm>
      </p:grpSpPr>
      <p:sp>
        <p:nvSpPr>
          <p:cNvPr id="191" name="Google Shape;191;p33"/>
          <p:cNvSpPr txBox="1">
            <a:spLocks noGrp="1"/>
          </p:cNvSpPr>
          <p:nvPr>
            <p:ph type="title"/>
          </p:nvPr>
        </p:nvSpPr>
        <p:spPr>
          <a:xfrm>
            <a:off x="116988" y="-403424"/>
            <a:ext cx="8509571" cy="1317388"/>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3600" dirty="0">
                <a:solidFill>
                  <a:schemeClr val="tx2"/>
                </a:solidFill>
                <a:latin typeface="Nexa" panose="02000000000000000000" pitchFamily="2" charset="77"/>
              </a:rPr>
              <a:t>I</a:t>
            </a:r>
            <a:r>
              <a:rPr lang="en" dirty="0">
                <a:solidFill>
                  <a:schemeClr val="tx2"/>
                </a:solidFill>
                <a:latin typeface="Nexa" panose="02000000000000000000" pitchFamily="2" charset="77"/>
              </a:rPr>
              <a:t>dentities</a:t>
            </a:r>
            <a:r>
              <a:rPr lang="en" sz="3600" dirty="0">
                <a:solidFill>
                  <a:schemeClr val="tx2"/>
                </a:solidFill>
                <a:latin typeface="Nexa" panose="02000000000000000000" pitchFamily="2" charset="77"/>
              </a:rPr>
              <a:t> and Conflict </a:t>
            </a:r>
            <a:endParaRPr sz="3600" dirty="0">
              <a:solidFill>
                <a:schemeClr val="tx2"/>
              </a:solidFill>
              <a:latin typeface="Nexa" panose="02000000000000000000" pitchFamily="2" charset="77"/>
            </a:endParaRPr>
          </a:p>
        </p:txBody>
      </p:sp>
      <p:sp>
        <p:nvSpPr>
          <p:cNvPr id="192" name="Google Shape;192;p33"/>
          <p:cNvSpPr txBox="1">
            <a:spLocks noGrp="1"/>
          </p:cNvSpPr>
          <p:nvPr>
            <p:ph type="body" idx="1"/>
          </p:nvPr>
        </p:nvSpPr>
        <p:spPr>
          <a:xfrm>
            <a:off x="228600" y="1047750"/>
            <a:ext cx="4260300" cy="3354000"/>
          </a:xfrm>
          <a:prstGeom prst="rect">
            <a:avLst/>
          </a:prstGeom>
        </p:spPr>
        <p:txBody>
          <a:bodyPr spcFirstLastPara="1" wrap="square" lIns="91425" tIns="91425" rIns="91425" bIns="91425" anchor="t" anchorCtr="0">
            <a:normAutofit/>
          </a:bodyPr>
          <a:lstStyle/>
          <a:p>
            <a:pPr marL="342900">
              <a:spcAft>
                <a:spcPts val="1600"/>
              </a:spcAft>
            </a:pPr>
            <a:r>
              <a:rPr lang="en" sz="2000" dirty="0">
                <a:latin typeface="Arial" panose="020B0604020202020204" pitchFamily="34" charset="0"/>
                <a:cs typeface="Arial" panose="020B0604020202020204" pitchFamily="34" charset="0"/>
              </a:rPr>
              <a:t>When people feel their deeply held religious identities are under attack, they </a:t>
            </a:r>
            <a:r>
              <a:rPr lang="en-US" sz="2000" dirty="0">
                <a:latin typeface="Arial" panose="020B0604020202020204" pitchFamily="34" charset="0"/>
                <a:cs typeface="Arial" panose="020B0604020202020204" pitchFamily="34" charset="0"/>
              </a:rPr>
              <a:t>withdraw </a:t>
            </a:r>
            <a:r>
              <a:rPr lang="en" sz="2000" dirty="0">
                <a:latin typeface="Arial" panose="020B0604020202020204" pitchFamily="34" charset="0"/>
                <a:cs typeface="Arial" panose="020B0604020202020204" pitchFamily="34" charset="0"/>
              </a:rPr>
              <a:t>into their communities, demonize the ‘other’ and justify violence. </a:t>
            </a:r>
          </a:p>
          <a:p>
            <a:pPr marL="342900">
              <a:spcAft>
                <a:spcPts val="1600"/>
              </a:spcAft>
            </a:pPr>
            <a:r>
              <a:rPr lang="en" sz="2000" dirty="0">
                <a:latin typeface="Arial" panose="020B0604020202020204" pitchFamily="34" charset="0"/>
                <a:cs typeface="Arial" panose="020B0604020202020204" pitchFamily="34" charset="0"/>
              </a:rPr>
              <a:t>Religion becomes a lightning rod for conflict and can be manipulated to advance a binary ‘us versus them’ mentality. </a:t>
            </a:r>
            <a:endParaRPr sz="2000" dirty="0">
              <a:latin typeface="Arial" panose="020B0604020202020204" pitchFamily="34" charset="0"/>
              <a:cs typeface="Arial" panose="020B0604020202020204" pitchFamily="34" charset="0"/>
            </a:endParaRPr>
          </a:p>
        </p:txBody>
      </p:sp>
      <p:pic>
        <p:nvPicPr>
          <p:cNvPr id="193" name="Google Shape;193;p3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930141" y="1448215"/>
            <a:ext cx="3688080" cy="28491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5EF0AD1-0E84-394C-9986-CB0676929F0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23</a:t>
            </a:r>
            <a:endParaRPr lang="en"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E9F08D6-9297-4F67-9DD1-93721BA1B52A}"/>
              </a:ext>
            </a:extLst>
          </p:cNvPr>
          <p:cNvSpPr>
            <a:spLocks noGrp="1"/>
          </p:cNvSpPr>
          <p:nvPr>
            <p:ph type="title"/>
          </p:nvPr>
        </p:nvSpPr>
        <p:spPr>
          <a:xfrm>
            <a:off x="708386" y="1283936"/>
            <a:ext cx="7596600" cy="2128736"/>
          </a:xfrm>
        </p:spPr>
        <p:txBody>
          <a:bodyPr/>
          <a:lstStyle/>
          <a:p>
            <a:r>
              <a:rPr lang="en-US" sz="6000" b="1" dirty="0">
                <a:solidFill>
                  <a:schemeClr val="tx2"/>
                </a:solidFill>
                <a:latin typeface="Nexa" panose="02000000000000000000" pitchFamily="2" charset="77"/>
              </a:rPr>
              <a:t>When do we use religious engagement? </a:t>
            </a:r>
            <a:endParaRPr lang="LID4096" sz="6000" b="1" dirty="0">
              <a:solidFill>
                <a:schemeClr val="tx2"/>
              </a:solidFill>
              <a:latin typeface="Nexa" panose="02000000000000000000" pitchFamily="2" charset="77"/>
            </a:endParaRPr>
          </a:p>
        </p:txBody>
      </p:sp>
      <p:sp>
        <p:nvSpPr>
          <p:cNvPr id="3" name="Shape 20">
            <a:extLst>
              <a:ext uri="{FF2B5EF4-FFF2-40B4-BE49-F238E27FC236}">
                <a16:creationId xmlns:a16="http://schemas.microsoft.com/office/drawing/2014/main" id="{3A7DDBEF-F71D-8646-9C71-316D6B3E4EF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24</a:t>
            </a:r>
            <a:endParaRPr lang="en" dirty="0"/>
          </a:p>
        </p:txBody>
      </p:sp>
    </p:spTree>
    <p:extLst>
      <p:ext uri="{BB962C8B-B14F-4D97-AF65-F5344CB8AC3E}">
        <p14:creationId xmlns:p14="http://schemas.microsoft.com/office/powerpoint/2010/main" val="30314396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7"/>
        <p:cNvGrpSpPr/>
        <p:nvPr/>
      </p:nvGrpSpPr>
      <p:grpSpPr>
        <a:xfrm>
          <a:off x="0" y="0"/>
          <a:ext cx="0" cy="0"/>
          <a:chOff x="0" y="0"/>
          <a:chExt cx="0" cy="0"/>
        </a:xfrm>
      </p:grpSpPr>
      <p:sp>
        <p:nvSpPr>
          <p:cNvPr id="198" name="Google Shape;198;p34"/>
          <p:cNvSpPr txBox="1">
            <a:spLocks noGrp="1"/>
          </p:cNvSpPr>
          <p:nvPr>
            <p:ph type="title"/>
          </p:nvPr>
        </p:nvSpPr>
        <p:spPr>
          <a:xfrm>
            <a:off x="146955" y="217714"/>
            <a:ext cx="2710545" cy="1039586"/>
          </a:xfrm>
          <a:prstGeom prst="rect">
            <a:avLst/>
          </a:prstGeom>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US" sz="2400" b="1" spc="-50" dirty="0">
                <a:solidFill>
                  <a:schemeClr val="tx2"/>
                </a:solidFill>
                <a:latin typeface="Nexa" panose="02000000000000000000" pitchFamily="2" charset="77"/>
              </a:rPr>
              <a:t>WHEN DO WE USE RELIGIOUS ENGAGEMENT? </a:t>
            </a:r>
          </a:p>
        </p:txBody>
      </p:sp>
      <p:sp>
        <p:nvSpPr>
          <p:cNvPr id="199" name="Google Shape;199;p34"/>
          <p:cNvSpPr txBox="1">
            <a:spLocks noGrp="1"/>
          </p:cNvSpPr>
          <p:nvPr>
            <p:ph type="body" idx="1"/>
          </p:nvPr>
        </p:nvSpPr>
        <p:spPr>
          <a:xfrm>
            <a:off x="2819400" y="209550"/>
            <a:ext cx="6096000" cy="4487956"/>
          </a:xfrm>
          <a:prstGeom prst="rect">
            <a:avLst/>
          </a:prstGeom>
        </p:spPr>
        <p:txBody>
          <a:bodyPr spcFirstLastPara="1" wrap="square" lIns="91425" tIns="91425" rIns="91425" bIns="91425" anchor="t" anchorCtr="0">
            <a:noAutofit/>
          </a:bodyPr>
          <a:lstStyle/>
          <a:p>
            <a:pPr marL="342900"/>
            <a:r>
              <a:rPr lang="en" sz="2000" dirty="0">
                <a:latin typeface="Arial" panose="020B0604020202020204" pitchFamily="34" charset="0"/>
                <a:cs typeface="Arial" panose="020B0604020202020204" pitchFamily="34" charset="0"/>
              </a:rPr>
              <a:t>Not all conflicts have a religious dimension, but religious actors are community influencers</a:t>
            </a:r>
          </a:p>
          <a:p>
            <a:pPr marL="342900"/>
            <a:r>
              <a:rPr lang="en-US" sz="2000" dirty="0">
                <a:latin typeface="Arial" panose="020B0604020202020204" pitchFamily="34" charset="0"/>
                <a:cs typeface="Arial" panose="020B0604020202020204" pitchFamily="34" charset="0"/>
              </a:rPr>
              <a:t>When there is a religious dimension to a conflict, engagement with religious actors is </a:t>
            </a:r>
            <a:r>
              <a:rPr lang="en-US" sz="2000" b="1" dirty="0">
                <a:latin typeface="Arial" panose="020B0604020202020204" pitchFamily="34" charset="0"/>
                <a:cs typeface="Arial" panose="020B0604020202020204" pitchFamily="34" charset="0"/>
              </a:rPr>
              <a:t>crucial </a:t>
            </a:r>
            <a:r>
              <a:rPr lang="en-US" sz="2000" dirty="0">
                <a:latin typeface="Arial" panose="020B0604020202020204" pitchFamily="34" charset="0"/>
                <a:cs typeface="Arial" panose="020B0604020202020204" pitchFamily="34" charset="0"/>
              </a:rPr>
              <a:t>to peacebuilding.</a:t>
            </a:r>
          </a:p>
          <a:p>
            <a:pPr marL="342900"/>
            <a:r>
              <a:rPr lang="en-US" sz="2000" dirty="0">
                <a:latin typeface="Arial" panose="020B0604020202020204" pitchFamily="34" charset="0"/>
                <a:cs typeface="Arial" panose="020B0604020202020204" pitchFamily="34" charset="0"/>
              </a:rPr>
              <a:t>Analyze the sensitivities around engaging religious actors in a conflict: </a:t>
            </a:r>
          </a:p>
          <a:p>
            <a:pPr marL="800100" lvl="1">
              <a:spcBef>
                <a:spcPts val="0"/>
              </a:spcBef>
            </a:pPr>
            <a:r>
              <a:rPr lang="en-US" sz="2000" dirty="0">
                <a:latin typeface="Arial" panose="020B0604020202020204" pitchFamily="34" charset="0"/>
                <a:cs typeface="Arial" panose="020B0604020202020204" pitchFamily="34" charset="0"/>
              </a:rPr>
              <a:t>Who to engage?</a:t>
            </a:r>
          </a:p>
          <a:p>
            <a:pPr marL="800100" lvl="1">
              <a:spcBef>
                <a:spcPts val="0"/>
              </a:spcBef>
            </a:pPr>
            <a:r>
              <a:rPr lang="en-US" sz="2000" dirty="0">
                <a:latin typeface="Arial" panose="020B0604020202020204" pitchFamily="34" charset="0"/>
                <a:cs typeface="Arial" panose="020B0604020202020204" pitchFamily="34" charset="0"/>
              </a:rPr>
              <a:t>How to engage? </a:t>
            </a:r>
          </a:p>
          <a:p>
            <a:pPr marL="1257300" lvl="2">
              <a:spcBef>
                <a:spcPts val="0"/>
              </a:spcBef>
            </a:pPr>
            <a:r>
              <a:rPr lang="en-US" sz="2000" dirty="0">
                <a:latin typeface="Arial" panose="020B0604020202020204" pitchFamily="34" charset="0"/>
                <a:cs typeface="Arial" panose="020B0604020202020204" pitchFamily="34" charset="0"/>
              </a:rPr>
              <a:t>e.g. </a:t>
            </a:r>
            <a:r>
              <a:rPr lang="en-US" sz="2000" b="1" dirty="0">
                <a:latin typeface="Arial" panose="020B0604020202020204" pitchFamily="34" charset="0"/>
                <a:cs typeface="Arial" panose="020B0604020202020204" pitchFamily="34" charset="0"/>
              </a:rPr>
              <a:t>Intra</a:t>
            </a:r>
            <a:r>
              <a:rPr lang="en-US" sz="2000" dirty="0">
                <a:latin typeface="Arial" panose="020B0604020202020204" pitchFamily="34" charset="0"/>
                <a:cs typeface="Arial" panose="020B0604020202020204" pitchFamily="34" charset="0"/>
              </a:rPr>
              <a:t>religious meetings, joint project creation on shared non-religious issue </a:t>
            </a:r>
            <a:endParaRPr lang="en" sz="2000" dirty="0">
              <a:latin typeface="Arial" panose="020B0604020202020204" pitchFamily="34" charset="0"/>
              <a:cs typeface="Arial" panose="020B0604020202020204" pitchFamily="34" charset="0"/>
            </a:endParaRPr>
          </a:p>
          <a:p>
            <a:pPr marL="342900"/>
            <a:r>
              <a:rPr lang="en" sz="2000" dirty="0">
                <a:latin typeface="Arial" panose="020B0604020202020204" pitchFamily="34" charset="0"/>
                <a:cs typeface="Arial" panose="020B0604020202020204" pitchFamily="34" charset="0"/>
              </a:rPr>
              <a:t>Don’t ‘religionize’ a conflict – overestimate the role of religion in a conflict</a:t>
            </a:r>
            <a:endParaRPr lang="en" sz="2000"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A00110F-08F6-9D44-8056-ED8DCB702DC7}"/>
              </a:ext>
            </a:extLst>
          </p:cNvPr>
          <p:cNvSpPr/>
          <p:nvPr/>
        </p:nvSpPr>
        <p:spPr>
          <a:xfrm>
            <a:off x="228600" y="3153311"/>
            <a:ext cx="2432957" cy="1323439"/>
          </a:xfrm>
          <a:prstGeom prst="rect">
            <a:avLst/>
          </a:prstGeom>
        </p:spPr>
        <p:txBody>
          <a:bodyPr wrap="square">
            <a:spAutoFit/>
          </a:bodyPr>
          <a:lstStyle/>
          <a:p>
            <a:pPr lvl="0">
              <a:spcBef>
                <a:spcPts val="1600"/>
              </a:spcBef>
              <a:buClr>
                <a:schemeClr val="dk1"/>
              </a:buClr>
              <a:buSzPts val="1100"/>
            </a:pPr>
            <a:r>
              <a:rPr lang="en-US" sz="2000" dirty="0">
                <a:solidFill>
                  <a:schemeClr val="tx1"/>
                </a:solidFill>
                <a:latin typeface="Arial" panose="020B0604020202020204" pitchFamily="34" charset="0"/>
                <a:cs typeface="Arial" panose="020B0604020202020204" pitchFamily="34" charset="0"/>
              </a:rPr>
              <a:t>Carefully analyze the context and sensitivities in each location </a:t>
            </a:r>
          </a:p>
        </p:txBody>
      </p:sp>
      <p:sp>
        <p:nvSpPr>
          <p:cNvPr id="5" name="Shape 20">
            <a:extLst>
              <a:ext uri="{FF2B5EF4-FFF2-40B4-BE49-F238E27FC236}">
                <a16:creationId xmlns:a16="http://schemas.microsoft.com/office/drawing/2014/main" id="{F74E4BF2-2BD7-DA46-B6B5-E0B31E5E824D}"/>
              </a:ext>
            </a:extLst>
          </p:cNvPr>
          <p:cNvSpPr txBox="1">
            <a:spLocks/>
          </p:cNvSpPr>
          <p:nvPr/>
        </p:nvSpPr>
        <p:spPr>
          <a:xfrm>
            <a:off x="7646671" y="4926659"/>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25</a:t>
            </a:r>
            <a:endParaRPr lang="en" dirty="0"/>
          </a:p>
        </p:txBody>
      </p:sp>
      <p:pic>
        <p:nvPicPr>
          <p:cNvPr id="6" name="Picture 5" descr="A close up of a sign&#10;&#10;Description automatically generated">
            <a:extLst>
              <a:ext uri="{FF2B5EF4-FFF2-40B4-BE49-F238E27FC236}">
                <a16:creationId xmlns:a16="http://schemas.microsoft.com/office/drawing/2014/main" id="{90920914-4FBA-7244-BD4C-B642AAE3D5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1364973"/>
            <a:ext cx="924339" cy="1699591"/>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230055" y="161921"/>
            <a:ext cx="8520600" cy="4008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solidFill>
                  <a:schemeClr val="tx2"/>
                </a:solidFill>
                <a:latin typeface="Nexa" panose="02000000000000000000" pitchFamily="2" charset="77"/>
              </a:rPr>
              <a:t>The Young Imam</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a:p>
            <a:pPr marL="0" lvl="0" indent="0" algn="l" rtl="0">
              <a:spcBef>
                <a:spcPts val="1600"/>
              </a:spcBef>
              <a:spcAft>
                <a:spcPts val="0"/>
              </a:spcAft>
              <a:buClr>
                <a:schemeClr val="dk1"/>
              </a:buClr>
              <a:buSzPts val="1100"/>
              <a:buFont typeface="Arial"/>
              <a:buNone/>
            </a:pPr>
            <a:endParaRPr sz="1400" dirty="0"/>
          </a:p>
        </p:txBody>
      </p:sp>
      <p:pic>
        <p:nvPicPr>
          <p:cNvPr id="5" name="Google Shape;204;p35" title="(edit) A Young Imam in Morocco.mp4">
            <a:hlinkClick r:id="rId3"/>
          </p:cNvPr>
          <p:cNvPicPr preferRelativeResize="0"/>
          <p:nvPr/>
        </p:nvPicPr>
        <p:blipFill rotWithShape="1">
          <a:blip r:embed="rId4" cstate="screen">
            <a:alphaModFix/>
            <a:extLst>
              <a:ext uri="{28A0092B-C50C-407E-A947-70E740481C1C}">
                <a14:useLocalDpi xmlns:a14="http://schemas.microsoft.com/office/drawing/2010/main"/>
              </a:ext>
            </a:extLst>
          </a:blip>
          <a:srcRect l="-281"/>
          <a:stretch/>
        </p:blipFill>
        <p:spPr>
          <a:xfrm>
            <a:off x="2699170" y="1208314"/>
            <a:ext cx="5825762" cy="300717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Rectangle 5">
            <a:extLst>
              <a:ext uri="{FF2B5EF4-FFF2-40B4-BE49-F238E27FC236}">
                <a16:creationId xmlns:a16="http://schemas.microsoft.com/office/drawing/2014/main" id="{714BD9E7-8628-3D48-B2B0-38ADF4E2DC2F}"/>
              </a:ext>
            </a:extLst>
          </p:cNvPr>
          <p:cNvSpPr/>
          <p:nvPr/>
        </p:nvSpPr>
        <p:spPr>
          <a:xfrm>
            <a:off x="228600" y="739973"/>
            <a:ext cx="1393330" cy="307777"/>
          </a:xfrm>
          <a:prstGeom prst="rect">
            <a:avLst/>
          </a:prstGeom>
        </p:spPr>
        <p:txBody>
          <a:bodyPr wrap="none">
            <a:spAutoFit/>
          </a:bodyPr>
          <a:lstStyle/>
          <a:p>
            <a:r>
              <a:rPr lang="en" dirty="0">
                <a:solidFill>
                  <a:schemeClr val="tx2"/>
                </a:solidFill>
                <a:latin typeface="Nexa" panose="02000000000000000000" pitchFamily="2" charset="77"/>
              </a:rPr>
              <a:t>CASE STUDY </a:t>
            </a:r>
            <a:endParaRPr lang="en-US" dirty="0">
              <a:solidFill>
                <a:schemeClr val="tx2"/>
              </a:solidFill>
            </a:endParaRPr>
          </a:p>
        </p:txBody>
      </p:sp>
      <p:sp>
        <p:nvSpPr>
          <p:cNvPr id="7" name="Shape 20">
            <a:extLst>
              <a:ext uri="{FF2B5EF4-FFF2-40B4-BE49-F238E27FC236}">
                <a16:creationId xmlns:a16="http://schemas.microsoft.com/office/drawing/2014/main" id="{4994A342-74EB-A845-B0D8-651AF0AA3CD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26</a:t>
            </a:r>
            <a:endParaRPr lang="en" dirty="0"/>
          </a:p>
        </p:txBody>
      </p:sp>
    </p:spTree>
    <p:extLst>
      <p:ext uri="{BB962C8B-B14F-4D97-AF65-F5344CB8AC3E}">
        <p14:creationId xmlns:p14="http://schemas.microsoft.com/office/powerpoint/2010/main" val="1670870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2: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19400" y="209550"/>
            <a:ext cx="6096000" cy="4267200"/>
          </a:xfrm>
          <a:prstGeom prst="rect">
            <a:avLst/>
          </a:prstGeom>
        </p:spPr>
        <p:txBody>
          <a:bodyPr spcFirstLastPara="1" wrap="square" lIns="91425" tIns="91425" rIns="91425" bIns="91425" anchor="t" anchorCtr="0">
            <a:noAutofit/>
          </a:bodyPr>
          <a:lstStyle/>
          <a:p>
            <a:pPr lvl="0" indent="-381000">
              <a:spcBef>
                <a:spcPts val="1200"/>
              </a:spcBef>
              <a:buSzPts val="2400"/>
            </a:pPr>
            <a:r>
              <a:rPr lang="en-US" sz="2000" dirty="0"/>
              <a:t>A large majority of the world is religiously affiliated </a:t>
            </a:r>
          </a:p>
          <a:p>
            <a:pPr lvl="0" indent="-381000">
              <a:spcBef>
                <a:spcPts val="1200"/>
              </a:spcBef>
              <a:buSzPts val="2400"/>
            </a:pPr>
            <a:r>
              <a:rPr lang="en-US" sz="2000" dirty="0"/>
              <a:t>Religion/religious identity can be manipulated to exacerbate conflicts </a:t>
            </a:r>
          </a:p>
          <a:p>
            <a:pPr lvl="0" indent="-381000">
              <a:spcBef>
                <a:spcPts val="1200"/>
              </a:spcBef>
              <a:buSzPts val="2400"/>
            </a:pPr>
            <a:r>
              <a:rPr lang="en-US" sz="2000" dirty="0"/>
              <a:t>We may do more harm than good when we overestimate the role of religion in conflicts</a:t>
            </a:r>
          </a:p>
          <a:p>
            <a:pPr lvl="0" indent="-381000">
              <a:spcBef>
                <a:spcPts val="1200"/>
              </a:spcBef>
              <a:buSzPts val="2400"/>
            </a:pPr>
            <a:r>
              <a:rPr lang="en-US" sz="2000" dirty="0"/>
              <a:t>Religion and religious actors can act as ‘connectors’ and be a force for peace</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27</a:t>
            </a:r>
            <a:endParaRPr lang="en" dirty="0"/>
          </a:p>
        </p:txBody>
      </p:sp>
    </p:spTree>
    <p:extLst>
      <p:ext uri="{BB962C8B-B14F-4D97-AF65-F5344CB8AC3E}">
        <p14:creationId xmlns:p14="http://schemas.microsoft.com/office/powerpoint/2010/main" val="10884693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group of people sitting at a table&#10;&#10;Description automatically generated">
            <a:extLst>
              <a:ext uri="{FF2B5EF4-FFF2-40B4-BE49-F238E27FC236}">
                <a16:creationId xmlns:a16="http://schemas.microsoft.com/office/drawing/2014/main" id="{8F9983BF-0743-B345-883E-3052471519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37560" y="-68581"/>
            <a:ext cx="5674709" cy="5089425"/>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b" anchorCtr="0">
            <a:noAutofit/>
          </a:bodyPr>
          <a:lstStyle/>
          <a:p>
            <a:pPr>
              <a:buClr>
                <a:srgbClr val="FCE122"/>
              </a:buClr>
              <a:buSzPct val="25000"/>
            </a:pPr>
            <a:r>
              <a:rPr lang="en-US" sz="4400" b="1" dirty="0">
                <a:solidFill>
                  <a:srgbClr val="FCE122"/>
                </a:solidFill>
                <a:latin typeface="Nexa Heavy" panose="02000000000000000000" pitchFamily="2" charset="77"/>
              </a:rPr>
              <a:t>MODULE 03: </a:t>
            </a:r>
            <a:r>
              <a:rPr lang="en-US" sz="4400" b="1" dirty="0">
                <a:latin typeface="Nexa Heavy" panose="02000000000000000000" pitchFamily="2" charset="77"/>
              </a:rPr>
              <a:t>ENGAGING RELIGIOUS ACTORS IN PEACEBUILDING</a:t>
            </a:r>
          </a:p>
        </p:txBody>
      </p:sp>
      <p:sp>
        <p:nvSpPr>
          <p:cNvPr id="5" name="Shape 20">
            <a:extLst>
              <a:ext uri="{FF2B5EF4-FFF2-40B4-BE49-F238E27FC236}">
                <a16:creationId xmlns:a16="http://schemas.microsoft.com/office/drawing/2014/main" id="{0F2FBD04-1673-3145-9B85-0E8B49DEBC98}"/>
              </a:ext>
            </a:extLst>
          </p:cNvPr>
          <p:cNvSpPr txBox="1">
            <a:spLocks/>
          </p:cNvSpPr>
          <p:nvPr/>
        </p:nvSpPr>
        <p:spPr>
          <a:xfrm>
            <a:off x="7633419"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28</a:t>
            </a:r>
            <a:endParaRPr lang="en" dirty="0"/>
          </a:p>
        </p:txBody>
      </p:sp>
    </p:spTree>
    <p:extLst>
      <p:ext uri="{BB962C8B-B14F-4D97-AF65-F5344CB8AC3E}">
        <p14:creationId xmlns:p14="http://schemas.microsoft.com/office/powerpoint/2010/main" val="41638394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221"/>
        <p:cNvGrpSpPr/>
        <p:nvPr/>
      </p:nvGrpSpPr>
      <p:grpSpPr>
        <a:xfrm>
          <a:off x="0" y="0"/>
          <a:ext cx="0" cy="0"/>
          <a:chOff x="0" y="0"/>
          <a:chExt cx="0" cy="0"/>
        </a:xfrm>
      </p:grpSpPr>
      <p:sp>
        <p:nvSpPr>
          <p:cNvPr id="223" name="Google Shape;223;p38"/>
          <p:cNvSpPr txBox="1">
            <a:spLocks noGrp="1"/>
          </p:cNvSpPr>
          <p:nvPr>
            <p:ph type="body" idx="1"/>
          </p:nvPr>
        </p:nvSpPr>
        <p:spPr>
          <a:xfrm>
            <a:off x="2819400" y="209550"/>
            <a:ext cx="6096000" cy="42672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dirty="0"/>
              <a:t>Religious Actors</a:t>
            </a:r>
            <a:endParaRPr sz="2000" dirty="0"/>
          </a:p>
          <a:p>
            <a:pPr marL="457200" lvl="0" indent="-342900" algn="l" rtl="0">
              <a:spcBef>
                <a:spcPts val="0"/>
              </a:spcBef>
              <a:spcAft>
                <a:spcPts val="0"/>
              </a:spcAft>
              <a:buSzPts val="1800"/>
              <a:buChar char="●"/>
            </a:pPr>
            <a:r>
              <a:rPr lang="en" sz="2000" dirty="0"/>
              <a:t>Case Study: Kyrgyzstan or Jerusalem</a:t>
            </a:r>
            <a:endParaRPr sz="2000" dirty="0"/>
          </a:p>
          <a:p>
            <a:pPr marL="457200" lvl="0" indent="-342900" algn="l" rtl="0">
              <a:spcBef>
                <a:spcPts val="0"/>
              </a:spcBef>
              <a:spcAft>
                <a:spcPts val="0"/>
              </a:spcAft>
              <a:buSzPts val="1800"/>
              <a:buChar char="●"/>
            </a:pPr>
            <a:r>
              <a:rPr lang="en" sz="2000" dirty="0"/>
              <a:t>Senior Religious Leaders</a:t>
            </a:r>
            <a:endParaRPr sz="2000" dirty="0"/>
          </a:p>
          <a:p>
            <a:pPr marL="457200" lvl="0" indent="-342900" algn="l" rtl="0">
              <a:spcBef>
                <a:spcPts val="0"/>
              </a:spcBef>
              <a:spcAft>
                <a:spcPts val="0"/>
              </a:spcAft>
              <a:buSzPts val="1800"/>
              <a:buChar char="●"/>
            </a:pPr>
            <a:r>
              <a:rPr lang="en" sz="2000" dirty="0"/>
              <a:t>Community Level Religious Actors </a:t>
            </a:r>
          </a:p>
          <a:p>
            <a:pPr marL="457200" lvl="0" indent="-342900" algn="l" rtl="0">
              <a:spcBef>
                <a:spcPts val="0"/>
              </a:spcBef>
              <a:spcAft>
                <a:spcPts val="0"/>
              </a:spcAft>
              <a:buSzPts val="1800"/>
              <a:buChar char="●"/>
            </a:pPr>
            <a:r>
              <a:rPr lang="en" sz="2000" dirty="0"/>
              <a:t>Informal/Non-Traditional Religious Actors</a:t>
            </a:r>
            <a:endParaRPr sz="2000" dirty="0"/>
          </a:p>
          <a:p>
            <a:pPr marL="457200" lvl="0" indent="-342900" algn="l" rtl="0">
              <a:spcBef>
                <a:spcPts val="0"/>
              </a:spcBef>
              <a:spcAft>
                <a:spcPts val="0"/>
              </a:spcAft>
              <a:buSzPts val="1800"/>
              <a:buChar char="●"/>
            </a:pPr>
            <a:r>
              <a:rPr lang="en" sz="2000" dirty="0"/>
              <a:t>Religious Women</a:t>
            </a:r>
            <a:endParaRPr sz="2000" dirty="0"/>
          </a:p>
          <a:p>
            <a:pPr marL="457200" lvl="0" indent="-342900" algn="l" rtl="0">
              <a:spcBef>
                <a:spcPts val="0"/>
              </a:spcBef>
              <a:spcAft>
                <a:spcPts val="0"/>
              </a:spcAft>
              <a:buSzPts val="1800"/>
              <a:buChar char="●"/>
            </a:pPr>
            <a:r>
              <a:rPr lang="en" sz="2000" dirty="0"/>
              <a:t>Youth</a:t>
            </a:r>
            <a:endParaRPr sz="2000" dirty="0"/>
          </a:p>
          <a:p>
            <a:pPr marL="457200" lvl="0" indent="-342900" algn="l" rtl="0">
              <a:spcBef>
                <a:spcPts val="0"/>
              </a:spcBef>
              <a:spcAft>
                <a:spcPts val="0"/>
              </a:spcAft>
              <a:buSzPts val="1800"/>
              <a:buChar char="●"/>
            </a:pPr>
            <a:r>
              <a:rPr lang="en" sz="2000" dirty="0"/>
              <a:t>Activity: Identifying &amp; Analyzing Religious Actors </a:t>
            </a:r>
            <a:endParaRPr sz="2000" dirty="0"/>
          </a:p>
          <a:p>
            <a:pPr marL="457200" lvl="0" indent="-342900" algn="l" rtl="0">
              <a:spcBef>
                <a:spcPts val="0"/>
              </a:spcBef>
              <a:spcAft>
                <a:spcPts val="0"/>
              </a:spcAft>
              <a:buSzPts val="1800"/>
              <a:buChar char="●"/>
            </a:pPr>
            <a:r>
              <a:rPr lang="en" sz="2000" dirty="0"/>
              <a:t>What tools do we use to engage religious actors? </a:t>
            </a:r>
            <a:endParaRPr sz="2000" dirty="0"/>
          </a:p>
          <a:p>
            <a:pPr marL="457200" lvl="0" indent="-342900" algn="l" rtl="0">
              <a:spcBef>
                <a:spcPts val="0"/>
              </a:spcBef>
              <a:spcAft>
                <a:spcPts val="0"/>
              </a:spcAft>
              <a:buSzPts val="1800"/>
              <a:buChar char="●"/>
            </a:pPr>
            <a:r>
              <a:rPr lang="en" sz="2000" dirty="0"/>
              <a:t>Key Takeaways </a:t>
            </a:r>
            <a:endParaRPr sz="2000" dirty="0"/>
          </a:p>
        </p:txBody>
      </p:sp>
      <p:sp>
        <p:nvSpPr>
          <p:cNvPr id="4" name="Shape 20">
            <a:extLst>
              <a:ext uri="{FF2B5EF4-FFF2-40B4-BE49-F238E27FC236}">
                <a16:creationId xmlns:a16="http://schemas.microsoft.com/office/drawing/2014/main" id="{104E1F83-CB1B-8D40-A6D2-87262EB63E1E}"/>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29</a:t>
            </a:r>
            <a:endParaRPr lang="en" dirty="0"/>
          </a:p>
        </p:txBody>
      </p:sp>
      <p:sp>
        <p:nvSpPr>
          <p:cNvPr id="5" name="Google Shape;79;p16">
            <a:extLst>
              <a:ext uri="{FF2B5EF4-FFF2-40B4-BE49-F238E27FC236}">
                <a16:creationId xmlns:a16="http://schemas.microsoft.com/office/drawing/2014/main" id="{9FF9F62F-49BC-CF4E-859E-EE5B00418E3E}"/>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3: </a:t>
            </a:r>
            <a:r>
              <a:rPr lang="en" sz="2400" dirty="0"/>
              <a:t>Engaging Religious Actors in Peacebuilding</a:t>
            </a:r>
            <a:endParaRPr lang="en-US" sz="2400"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sp>
        <p:nvSpPr>
          <p:cNvPr id="4" name="Shape 20">
            <a:extLst>
              <a:ext uri="{FF2B5EF4-FFF2-40B4-BE49-F238E27FC236}">
                <a16:creationId xmlns:a16="http://schemas.microsoft.com/office/drawing/2014/main" id="{6566AF74-C144-5645-B741-25F37543D8A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a:t>
            </a:r>
            <a:endParaRPr lang="en" dirty="0"/>
          </a:p>
        </p:txBody>
      </p:sp>
      <p:pic>
        <p:nvPicPr>
          <p:cNvPr id="3" name="Picture 2">
            <a:extLst>
              <a:ext uri="{FF2B5EF4-FFF2-40B4-BE49-F238E27FC236}">
                <a16:creationId xmlns:a16="http://schemas.microsoft.com/office/drawing/2014/main" id="{2642C808-3AA5-D442-8124-848F48DD793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41632" y="-1"/>
            <a:ext cx="5469494" cy="4905375"/>
          </a:xfrm>
          <a:prstGeom prst="rect">
            <a:avLst/>
          </a:prstGeom>
        </p:spPr>
      </p:pic>
      <p:sp>
        <p:nvSpPr>
          <p:cNvPr id="2745" name="Shape 2745"/>
          <p:cNvSpPr txBox="1">
            <a:spLocks noGrp="1"/>
          </p:cNvSpPr>
          <p:nvPr>
            <p:ph type="title"/>
          </p:nvPr>
        </p:nvSpPr>
        <p:spPr>
          <a:xfrm>
            <a:off x="240030" y="2517166"/>
            <a:ext cx="8675370" cy="1952656"/>
          </a:xfrm>
          <a:prstGeom prst="rect">
            <a:avLst/>
          </a:prstGeom>
          <a:noFill/>
          <a:ln>
            <a:noFill/>
          </a:ln>
        </p:spPr>
        <p:txBody>
          <a:bodyPr lIns="0" tIns="0" rIns="0" bIns="0" anchor="b" anchorCtr="0">
            <a:noAutofit/>
          </a:bodyPr>
          <a:lstStyle/>
          <a:p>
            <a:pPr>
              <a:buClr>
                <a:srgbClr val="FCE122"/>
              </a:buClr>
              <a:buSzPct val="25000"/>
            </a:pPr>
            <a:r>
              <a:rPr lang="en-US" sz="4400" b="1" dirty="0">
                <a:solidFill>
                  <a:srgbClr val="FCE122"/>
                </a:solidFill>
                <a:latin typeface="Nexa Heavy" panose="02000000000000000000" pitchFamily="2" charset="77"/>
              </a:rPr>
              <a:t>MODULE 01: </a:t>
            </a:r>
            <a:r>
              <a:rPr lang="en-US" sz="4400" b="1" dirty="0">
                <a:latin typeface="Nexa Heavy" panose="02000000000000000000" pitchFamily="2" charset="77"/>
              </a:rPr>
              <a:t>INTRODUCTION TO RELIGIOUS ENGAGEMENT</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7"/>
        <p:cNvGrpSpPr/>
        <p:nvPr/>
      </p:nvGrpSpPr>
      <p:grpSpPr>
        <a:xfrm>
          <a:off x="0" y="0"/>
          <a:ext cx="0" cy="0"/>
          <a:chOff x="0" y="0"/>
          <a:chExt cx="0" cy="0"/>
        </a:xfrm>
      </p:grpSpPr>
      <p:sp>
        <p:nvSpPr>
          <p:cNvPr id="228" name="Google Shape;228;p39"/>
          <p:cNvSpPr txBox="1">
            <a:spLocks noGrp="1"/>
          </p:cNvSpPr>
          <p:nvPr>
            <p:ph type="title"/>
          </p:nvPr>
        </p:nvSpPr>
        <p:spPr>
          <a:xfrm>
            <a:off x="228600" y="209550"/>
            <a:ext cx="3881244" cy="75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tx2"/>
                </a:solidFill>
                <a:latin typeface="Nexa" panose="02000000000000000000" pitchFamily="2" charset="77"/>
              </a:rPr>
              <a:t>Religious Actors </a:t>
            </a:r>
            <a:endParaRPr sz="3600" dirty="0">
              <a:solidFill>
                <a:schemeClr val="tx2"/>
              </a:solidFill>
              <a:latin typeface="Nexa" panose="02000000000000000000" pitchFamily="2" charset="77"/>
            </a:endParaRPr>
          </a:p>
        </p:txBody>
      </p:sp>
      <p:sp>
        <p:nvSpPr>
          <p:cNvPr id="229" name="Google Shape;229;p39"/>
          <p:cNvSpPr txBox="1">
            <a:spLocks noGrp="1"/>
          </p:cNvSpPr>
          <p:nvPr>
            <p:ph type="body" idx="1"/>
          </p:nvPr>
        </p:nvSpPr>
        <p:spPr>
          <a:xfrm>
            <a:off x="228600" y="1047750"/>
            <a:ext cx="3646170" cy="3429000"/>
          </a:xfrm>
          <a:prstGeom prst="rect">
            <a:avLst/>
          </a:prstGeom>
        </p:spPr>
        <p:txBody>
          <a:bodyPr spcFirstLastPara="1" wrap="square" lIns="91425" tIns="91425" rIns="91425" bIns="91425" anchor="t" anchorCtr="0">
            <a:noAutofit/>
          </a:bodyPr>
          <a:lstStyle/>
          <a:p>
            <a:r>
              <a:rPr lang="en-GB" sz="2000" dirty="0">
                <a:latin typeface="Arial" panose="020B0604020202020204" pitchFamily="34" charset="0"/>
                <a:cs typeface="Arial" panose="020B0604020202020204" pitchFamily="34" charset="0"/>
              </a:rPr>
              <a:t>Global and community leaders, </a:t>
            </a:r>
          </a:p>
          <a:p>
            <a:r>
              <a:rPr lang="en-GB" sz="2000" dirty="0">
                <a:latin typeface="Arial" panose="020B0604020202020204" pitchFamily="34" charset="0"/>
                <a:cs typeface="Arial" panose="020B0604020202020204" pitchFamily="34" charset="0"/>
              </a:rPr>
              <a:t>Men, women, and youth whose religion infuses their actions. </a:t>
            </a:r>
          </a:p>
          <a:p>
            <a:r>
              <a:rPr lang="en-GB" sz="2000" dirty="0">
                <a:latin typeface="Arial" panose="020B0604020202020204" pitchFamily="34" charset="0"/>
                <a:cs typeface="Arial" panose="020B0604020202020204" pitchFamily="34" charset="0"/>
              </a:rPr>
              <a:t>Age, role and gender of a religious actor influence their perception of a conflict</a:t>
            </a:r>
            <a:endParaRPr sz="2000" dirty="0">
              <a:latin typeface="Arial" panose="020B0604020202020204" pitchFamily="34" charset="0"/>
              <a:cs typeface="Arial" panose="020B0604020202020204" pitchFamily="34" charset="0"/>
            </a:endParaRPr>
          </a:p>
        </p:txBody>
      </p:sp>
      <p:pic>
        <p:nvPicPr>
          <p:cNvPr id="230" name="Google Shape;230;p3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497368" y="1111534"/>
            <a:ext cx="4224865" cy="287714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B741989E-AE4E-D54D-9D9C-ECE3BCCAA55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30</a:t>
            </a:r>
            <a:endParaRPr lang="en"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8" name="Google Shape;249;p42">
            <a:extLst>
              <a:ext uri="{FF2B5EF4-FFF2-40B4-BE49-F238E27FC236}">
                <a16:creationId xmlns:a16="http://schemas.microsoft.com/office/drawing/2014/main" id="{3015E0F8-5579-F54D-9C14-1754895EC753}"/>
              </a:ext>
            </a:extLst>
          </p:cNvPr>
          <p:cNvPicPr preferRelativeResize="0"/>
          <p:nvPr/>
        </p:nvPicPr>
        <p:blipFill rotWithShape="1">
          <a:blip r:embed="rId3" cstate="screen">
            <a:alphaModFix amt="15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pic>
        <p:nvPicPr>
          <p:cNvPr id="1028" name="Picture 4">
            <a:extLst>
              <a:ext uri="{FF2B5EF4-FFF2-40B4-BE49-F238E27FC236}">
                <a16:creationId xmlns:a16="http://schemas.microsoft.com/office/drawing/2014/main" id="{8A9DC0F4-5697-417D-BB65-5DB007AE1335}"/>
              </a:ext>
            </a:extLst>
          </p:cNvPr>
          <p:cNvPicPr>
            <a:picLocks noChangeAspect="1" noChangeArrowheads="1"/>
          </p:cNvPicPr>
          <p:nvPr/>
        </p:nvPicPr>
        <p:blipFill rotWithShape="1">
          <a:blip r:embed="rId4" cstate="hqprint">
            <a:extLst>
              <a:ext uri="{28A0092B-C50C-407E-A947-70E740481C1C}">
                <a14:useLocalDpi xmlns:a14="http://schemas.microsoft.com/office/drawing/2010/main"/>
              </a:ext>
            </a:extLst>
          </a:blip>
          <a:srcRect/>
          <a:stretch/>
        </p:blipFill>
        <p:spPr bwMode="auto">
          <a:xfrm rot="179645">
            <a:off x="5137543" y="1320445"/>
            <a:ext cx="3653919" cy="292047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0" name="Google Shape;252;p42">
            <a:extLst>
              <a:ext uri="{FF2B5EF4-FFF2-40B4-BE49-F238E27FC236}">
                <a16:creationId xmlns:a16="http://schemas.microsoft.com/office/drawing/2014/main" id="{F1AEE6ED-6CE3-4766-A4F3-4F802AF45E31}"/>
              </a:ext>
            </a:extLst>
          </p:cNvPr>
          <p:cNvSpPr txBox="1">
            <a:spLocks noGrp="1"/>
          </p:cNvSpPr>
          <p:nvPr>
            <p:ph type="body" idx="1"/>
          </p:nvPr>
        </p:nvSpPr>
        <p:spPr>
          <a:xfrm>
            <a:off x="228599" y="1191721"/>
            <a:ext cx="4420101" cy="3285029"/>
          </a:xfrm>
          <a:prstGeom prst="rect">
            <a:avLst/>
          </a:prstGeom>
        </p:spPr>
        <p:txBody>
          <a:bodyPr spcFirstLastPara="1" wrap="square" lIns="91425" tIns="91425" rIns="91425" bIns="91425" anchor="t" anchorCtr="0">
            <a:noAutofit/>
          </a:bodyPr>
          <a:lstStyle/>
          <a:p>
            <a:pPr marL="469900" indent="-342900">
              <a:buSzPts val="1600"/>
            </a:pPr>
            <a:r>
              <a:rPr lang="en-GB" sz="2200" dirty="0">
                <a:latin typeface="Arial" panose="020B0604020202020204" pitchFamily="34" charset="0"/>
                <a:ea typeface="Avenir"/>
                <a:cs typeface="Arial" panose="020B0604020202020204" pitchFamily="34" charset="0"/>
                <a:sym typeface="Avenir"/>
              </a:rPr>
              <a:t>Who were the stakeholders in the project?</a:t>
            </a:r>
          </a:p>
          <a:p>
            <a:pPr marL="927100" lvl="1" indent="-342900">
              <a:spcBef>
                <a:spcPts val="0"/>
              </a:spcBef>
              <a:buSzPts val="1600"/>
            </a:pPr>
            <a:endParaRPr lang="en-GB" sz="2000" dirty="0">
              <a:latin typeface="Arial" panose="020B0604020202020204" pitchFamily="34" charset="0"/>
              <a:ea typeface="Avenir"/>
              <a:cs typeface="Arial" panose="020B0604020202020204" pitchFamily="34" charset="0"/>
              <a:sym typeface="Avenir"/>
            </a:endParaRPr>
          </a:p>
          <a:p>
            <a:pPr marL="469900" indent="-342900">
              <a:buSzPts val="1600"/>
            </a:pPr>
            <a:r>
              <a:rPr lang="en-GB" sz="2200" dirty="0">
                <a:latin typeface="Arial" panose="020B0604020202020204" pitchFamily="34" charset="0"/>
                <a:ea typeface="Avenir"/>
                <a:cs typeface="Arial" panose="020B0604020202020204" pitchFamily="34" charset="0"/>
                <a:sym typeface="Avenir"/>
              </a:rPr>
              <a:t>Types of religious actors? </a:t>
            </a:r>
          </a:p>
          <a:p>
            <a:pPr marL="927100" lvl="1" indent="-342900">
              <a:spcBef>
                <a:spcPts val="0"/>
              </a:spcBef>
              <a:buSzPts val="1600"/>
            </a:pPr>
            <a:r>
              <a:rPr lang="en-GB" sz="2000" dirty="0">
                <a:latin typeface="Arial" panose="020B0604020202020204" pitchFamily="34" charset="0"/>
                <a:ea typeface="Avenir"/>
                <a:cs typeface="Arial" panose="020B0604020202020204" pitchFamily="34" charset="0"/>
                <a:sym typeface="Avenir"/>
              </a:rPr>
              <a:t>Benefits and challenges?</a:t>
            </a:r>
          </a:p>
          <a:p>
            <a:pPr marL="927100" lvl="1" indent="-342900">
              <a:spcBef>
                <a:spcPts val="0"/>
              </a:spcBef>
              <a:buSzPts val="1600"/>
            </a:pPr>
            <a:r>
              <a:rPr lang="en-GB" sz="2000" dirty="0">
                <a:latin typeface="Arial" panose="020B0604020202020204" pitchFamily="34" charset="0"/>
                <a:ea typeface="Avenir"/>
                <a:cs typeface="Arial" panose="020B0604020202020204" pitchFamily="34" charset="0"/>
                <a:sym typeface="Avenir"/>
              </a:rPr>
              <a:t>Connections and influence?</a:t>
            </a:r>
          </a:p>
          <a:p>
            <a:pPr marL="927100" lvl="1" indent="-342900">
              <a:spcBef>
                <a:spcPts val="0"/>
              </a:spcBef>
              <a:buSzPts val="1600"/>
            </a:pPr>
            <a:endParaRPr lang="en-GB" sz="2000" dirty="0">
              <a:latin typeface="Arial" panose="020B0604020202020204" pitchFamily="34" charset="0"/>
              <a:ea typeface="Avenir"/>
              <a:cs typeface="Arial" panose="020B0604020202020204" pitchFamily="34" charset="0"/>
              <a:sym typeface="Avenir"/>
            </a:endParaRPr>
          </a:p>
          <a:p>
            <a:pPr marL="469900" indent="-342900">
              <a:buSzPts val="1600"/>
            </a:pPr>
            <a:r>
              <a:rPr lang="en-GB" sz="2200" dirty="0">
                <a:latin typeface="Arial" panose="020B0604020202020204" pitchFamily="34" charset="0"/>
                <a:ea typeface="Avenir"/>
                <a:cs typeface="Arial" panose="020B0604020202020204" pitchFamily="34" charset="0"/>
                <a:sym typeface="Avenir"/>
              </a:rPr>
              <a:t>Similarities and differences in your location? </a:t>
            </a:r>
            <a:endParaRPr lang="en-GB" sz="2200" dirty="0">
              <a:latin typeface="Arial" panose="020B0604020202020204" pitchFamily="34" charset="0"/>
              <a:cs typeface="Arial" panose="020B0604020202020204" pitchFamily="34" charset="0"/>
            </a:endParaRPr>
          </a:p>
          <a:p>
            <a:pPr marL="800100" indent="-342900">
              <a:spcAft>
                <a:spcPts val="1600"/>
              </a:spcAft>
            </a:pPr>
            <a:endParaRPr lang="en-GB" sz="2000" dirty="0">
              <a:latin typeface="Arial" panose="020B0604020202020204" pitchFamily="34" charset="0"/>
              <a:cs typeface="Arial" panose="020B0604020202020204" pitchFamily="34" charset="0"/>
            </a:endParaRPr>
          </a:p>
        </p:txBody>
      </p:sp>
      <p:sp>
        <p:nvSpPr>
          <p:cNvPr id="251" name="Google Shape;251;p42"/>
          <p:cNvSpPr txBox="1">
            <a:spLocks noGrp="1"/>
          </p:cNvSpPr>
          <p:nvPr>
            <p:ph type="title"/>
          </p:nvPr>
        </p:nvSpPr>
        <p:spPr>
          <a:xfrm>
            <a:off x="228600" y="160283"/>
            <a:ext cx="8520600" cy="603357"/>
          </a:xfrm>
          <a:prstGeom prst="rect">
            <a:avLst/>
          </a:prstGeom>
        </p:spPr>
        <p:txBody>
          <a:bodyPr spcFirstLastPara="1" wrap="square" lIns="91425" tIns="91425" rIns="91425" bIns="91425" anchor="t" anchorCtr="0">
            <a:noAutofit/>
          </a:bodyPr>
          <a:lstStyle/>
          <a:p>
            <a:pPr lvl="0"/>
            <a:r>
              <a:rPr lang="en-US" sz="3600" dirty="0">
                <a:solidFill>
                  <a:schemeClr val="tx2"/>
                </a:solidFill>
                <a:latin typeface="Nexa" panose="02000000000000000000" pitchFamily="2" charset="77"/>
              </a:rPr>
              <a:t>Kyrgyzstan </a:t>
            </a:r>
          </a:p>
        </p:txBody>
      </p:sp>
      <p:sp>
        <p:nvSpPr>
          <p:cNvPr id="9" name="Rectangle 8">
            <a:extLst>
              <a:ext uri="{FF2B5EF4-FFF2-40B4-BE49-F238E27FC236}">
                <a16:creationId xmlns:a16="http://schemas.microsoft.com/office/drawing/2014/main" id="{70B59D92-98FE-1341-B1B2-933214DB9970}"/>
              </a:ext>
            </a:extLst>
          </p:cNvPr>
          <p:cNvSpPr/>
          <p:nvPr/>
        </p:nvSpPr>
        <p:spPr>
          <a:xfrm>
            <a:off x="228600" y="739973"/>
            <a:ext cx="1393330" cy="307777"/>
          </a:xfrm>
          <a:prstGeom prst="rect">
            <a:avLst/>
          </a:prstGeom>
        </p:spPr>
        <p:txBody>
          <a:bodyPr wrap="none">
            <a:spAutoFit/>
          </a:bodyPr>
          <a:lstStyle/>
          <a:p>
            <a:r>
              <a:rPr lang="en" dirty="0">
                <a:solidFill>
                  <a:schemeClr val="tx2"/>
                </a:solidFill>
                <a:latin typeface="Nexa" panose="02000000000000000000" pitchFamily="2" charset="77"/>
              </a:rPr>
              <a:t>CASE STUDY </a:t>
            </a:r>
            <a:endParaRPr lang="en-US" dirty="0">
              <a:solidFill>
                <a:schemeClr val="tx2"/>
              </a:solidFill>
            </a:endParaRPr>
          </a:p>
        </p:txBody>
      </p:sp>
      <p:sp>
        <p:nvSpPr>
          <p:cNvPr id="7" name="Shape 20">
            <a:extLst>
              <a:ext uri="{FF2B5EF4-FFF2-40B4-BE49-F238E27FC236}">
                <a16:creationId xmlns:a16="http://schemas.microsoft.com/office/drawing/2014/main" id="{BE0734DD-71B4-B04F-AEDA-C33EF7A3360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31</a:t>
            </a:r>
            <a:endParaRPr lang="en" dirty="0"/>
          </a:p>
        </p:txBody>
      </p:sp>
    </p:spTree>
    <p:extLst>
      <p:ext uri="{BB962C8B-B14F-4D97-AF65-F5344CB8AC3E}">
        <p14:creationId xmlns:p14="http://schemas.microsoft.com/office/powerpoint/2010/main" val="13161727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249" name="Google Shape;249;p42"/>
          <p:cNvPicPr preferRelativeResize="0"/>
          <p:nvPr/>
        </p:nvPicPr>
        <p:blipFill rotWithShape="1">
          <a:blip r:embed="rId3" cstate="hqprint">
            <a:alphaModFix amt="11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sp>
        <p:nvSpPr>
          <p:cNvPr id="251" name="Google Shape;251;p42"/>
          <p:cNvSpPr txBox="1">
            <a:spLocks noGrp="1"/>
          </p:cNvSpPr>
          <p:nvPr>
            <p:ph type="title"/>
          </p:nvPr>
        </p:nvSpPr>
        <p:spPr>
          <a:xfrm>
            <a:off x="228600" y="167767"/>
            <a:ext cx="8520600" cy="5455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tx2"/>
                </a:solidFill>
                <a:latin typeface="Nexa" panose="02000000000000000000" pitchFamily="2" charset="77"/>
              </a:rPr>
              <a:t>Jerusalem </a:t>
            </a:r>
            <a:endParaRPr sz="3600" dirty="0">
              <a:solidFill>
                <a:schemeClr val="tx2"/>
              </a:solidFill>
              <a:latin typeface="Nexa" panose="02000000000000000000" pitchFamily="2" charset="77"/>
            </a:endParaRPr>
          </a:p>
        </p:txBody>
      </p:sp>
      <p:sp>
        <p:nvSpPr>
          <p:cNvPr id="252" name="Google Shape;252;p42"/>
          <p:cNvSpPr txBox="1">
            <a:spLocks noGrp="1"/>
          </p:cNvSpPr>
          <p:nvPr>
            <p:ph type="body" idx="1"/>
          </p:nvPr>
        </p:nvSpPr>
        <p:spPr>
          <a:xfrm>
            <a:off x="257089" y="1047751"/>
            <a:ext cx="4678978" cy="3429000"/>
          </a:xfrm>
          <a:prstGeom prst="rect">
            <a:avLst/>
          </a:prstGeom>
        </p:spPr>
        <p:txBody>
          <a:bodyPr spcFirstLastPara="1" wrap="square" lIns="91425" tIns="91425" rIns="91425" bIns="91425" anchor="t" anchorCtr="0">
            <a:noAutofit/>
          </a:bodyPr>
          <a:lstStyle/>
          <a:p>
            <a:pPr marL="469900" indent="-342900">
              <a:buSzPts val="1600"/>
            </a:pPr>
            <a:r>
              <a:rPr lang="en-US" sz="2000" dirty="0">
                <a:latin typeface="Arial" panose="020B0604020202020204" pitchFamily="34" charset="0"/>
                <a:ea typeface="Avenir"/>
                <a:cs typeface="Arial" panose="020B0604020202020204" pitchFamily="34" charset="0"/>
                <a:sym typeface="Avenir"/>
              </a:rPr>
              <a:t>Who were the stakeholders in the project?</a:t>
            </a:r>
          </a:p>
          <a:p>
            <a:pPr marL="469900" indent="-342900">
              <a:buSzPts val="1600"/>
            </a:pPr>
            <a:r>
              <a:rPr lang="en-US" sz="2000" dirty="0">
                <a:latin typeface="Arial" panose="020B0604020202020204" pitchFamily="34" charset="0"/>
                <a:ea typeface="Avenir"/>
                <a:cs typeface="Arial" panose="020B0604020202020204" pitchFamily="34" charset="0"/>
                <a:sym typeface="Avenir"/>
              </a:rPr>
              <a:t>Types of religious actors? </a:t>
            </a:r>
          </a:p>
          <a:p>
            <a:pPr marL="927100" lvl="1" indent="-342900">
              <a:spcBef>
                <a:spcPts val="0"/>
              </a:spcBef>
              <a:buSzPts val="1600"/>
            </a:pPr>
            <a:r>
              <a:rPr lang="en-US" sz="2000" dirty="0">
                <a:latin typeface="Arial" panose="020B0604020202020204" pitchFamily="34" charset="0"/>
                <a:ea typeface="Avenir"/>
                <a:cs typeface="Arial" panose="020B0604020202020204" pitchFamily="34" charset="0"/>
                <a:sym typeface="Avenir"/>
              </a:rPr>
              <a:t>Benefits and challenges?</a:t>
            </a:r>
          </a:p>
          <a:p>
            <a:pPr marL="927100" lvl="1" indent="-342900">
              <a:spcBef>
                <a:spcPts val="0"/>
              </a:spcBef>
              <a:buSzPts val="1600"/>
            </a:pPr>
            <a:r>
              <a:rPr lang="en-US" sz="2000" dirty="0">
                <a:latin typeface="Arial" panose="020B0604020202020204" pitchFamily="34" charset="0"/>
                <a:ea typeface="Avenir"/>
                <a:cs typeface="Arial" panose="020B0604020202020204" pitchFamily="34" charset="0"/>
                <a:sym typeface="Avenir"/>
              </a:rPr>
              <a:t>Connections and influence?</a:t>
            </a:r>
          </a:p>
          <a:p>
            <a:pPr marL="469900" indent="-342900">
              <a:buSzPts val="1600"/>
            </a:pPr>
            <a:r>
              <a:rPr lang="en-US" sz="2000" dirty="0">
                <a:latin typeface="Arial" panose="020B0604020202020204" pitchFamily="34" charset="0"/>
                <a:ea typeface="Avenir"/>
                <a:cs typeface="Arial" panose="020B0604020202020204" pitchFamily="34" charset="0"/>
                <a:sym typeface="Avenir"/>
              </a:rPr>
              <a:t>Similarities and differences in your location?</a:t>
            </a:r>
            <a:endParaRPr lang="en-US" sz="2000"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767527A3-5048-6A4F-9357-847187C64FDB}"/>
              </a:ext>
            </a:extLst>
          </p:cNvPr>
          <p:cNvSpPr/>
          <p:nvPr/>
        </p:nvSpPr>
        <p:spPr>
          <a:xfrm>
            <a:off x="228600" y="739973"/>
            <a:ext cx="1393330" cy="307777"/>
          </a:xfrm>
          <a:prstGeom prst="rect">
            <a:avLst/>
          </a:prstGeom>
        </p:spPr>
        <p:txBody>
          <a:bodyPr wrap="none">
            <a:spAutoFit/>
          </a:bodyPr>
          <a:lstStyle/>
          <a:p>
            <a:r>
              <a:rPr lang="en" dirty="0">
                <a:solidFill>
                  <a:schemeClr val="tx2"/>
                </a:solidFill>
                <a:latin typeface="Nexa" panose="02000000000000000000" pitchFamily="2" charset="77"/>
              </a:rPr>
              <a:t>CASE STUDY </a:t>
            </a:r>
            <a:endParaRPr lang="en-US" dirty="0">
              <a:solidFill>
                <a:schemeClr val="tx2"/>
              </a:solidFill>
            </a:endParaRPr>
          </a:p>
        </p:txBody>
      </p:sp>
      <p:sp>
        <p:nvSpPr>
          <p:cNvPr id="7" name="Shape 20">
            <a:extLst>
              <a:ext uri="{FF2B5EF4-FFF2-40B4-BE49-F238E27FC236}">
                <a16:creationId xmlns:a16="http://schemas.microsoft.com/office/drawing/2014/main" id="{66165C1F-BDD1-5C40-A14A-6F710C8362A5}"/>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32</a:t>
            </a:r>
            <a:endParaRPr lang="en" dirty="0"/>
          </a:p>
        </p:txBody>
      </p:sp>
      <p:pic>
        <p:nvPicPr>
          <p:cNvPr id="4" name="Picture 3" descr="A group of people in a large city landscape&#10;&#10;Description automatically generated">
            <a:extLst>
              <a:ext uri="{FF2B5EF4-FFF2-40B4-BE49-F238E27FC236}">
                <a16:creationId xmlns:a16="http://schemas.microsoft.com/office/drawing/2014/main" id="{E139C8BA-27EE-8742-9B31-E14A6EDB52D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222045">
            <a:off x="5079103" y="1280908"/>
            <a:ext cx="3687984" cy="218106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CDDA31-1D08-4234-909F-0848B751DC75}"/>
              </a:ext>
            </a:extLst>
          </p:cNvPr>
          <p:cNvSpPr>
            <a:spLocks noGrp="1"/>
          </p:cNvSpPr>
          <p:nvPr>
            <p:ph type="title"/>
          </p:nvPr>
        </p:nvSpPr>
        <p:spPr/>
        <p:txBody>
          <a:bodyPr/>
          <a:lstStyle/>
          <a:p>
            <a:r>
              <a:rPr lang="en-US" dirty="0"/>
              <a:t>Types of Religious Actors </a:t>
            </a:r>
            <a:endParaRPr lang="LID4096" dirty="0"/>
          </a:p>
        </p:txBody>
      </p:sp>
      <p:graphicFrame>
        <p:nvGraphicFramePr>
          <p:cNvPr id="7" name="Diagram 6">
            <a:extLst>
              <a:ext uri="{FF2B5EF4-FFF2-40B4-BE49-F238E27FC236}">
                <a16:creationId xmlns:a16="http://schemas.microsoft.com/office/drawing/2014/main" id="{DB35AF6D-92D8-449A-9A44-82149C275278}"/>
              </a:ext>
            </a:extLst>
          </p:cNvPr>
          <p:cNvGraphicFramePr/>
          <p:nvPr>
            <p:extLst>
              <p:ext uri="{D42A27DB-BD31-4B8C-83A1-F6EECF244321}">
                <p14:modId xmlns:p14="http://schemas.microsoft.com/office/powerpoint/2010/main" val="402837014"/>
              </p:ext>
            </p:extLst>
          </p:nvPr>
        </p:nvGraphicFramePr>
        <p:xfrm>
          <a:off x="905933" y="-423337"/>
          <a:ext cx="9185154" cy="4910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hape 20">
            <a:extLst>
              <a:ext uri="{FF2B5EF4-FFF2-40B4-BE49-F238E27FC236}">
                <a16:creationId xmlns:a16="http://schemas.microsoft.com/office/drawing/2014/main" id="{087FB59C-C6A3-8B41-8A91-E222A8B3AC5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33</a:t>
            </a:r>
            <a:endParaRPr lang="en" dirty="0"/>
          </a:p>
        </p:txBody>
      </p:sp>
    </p:spTree>
    <p:extLst>
      <p:ext uri="{BB962C8B-B14F-4D97-AF65-F5344CB8AC3E}">
        <p14:creationId xmlns:p14="http://schemas.microsoft.com/office/powerpoint/2010/main" val="63822071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41"/>
          <p:cNvSpPr txBox="1">
            <a:spLocks noGrp="1"/>
          </p:cNvSpPr>
          <p:nvPr>
            <p:ph type="title"/>
          </p:nvPr>
        </p:nvSpPr>
        <p:spPr>
          <a:xfrm>
            <a:off x="228600" y="153386"/>
            <a:ext cx="8520600" cy="831300"/>
          </a:xfrm>
          <a:prstGeom prst="rect">
            <a:avLst/>
          </a:prstGeom>
        </p:spPr>
        <p:txBody>
          <a:bodyPr spcFirstLastPara="1" wrap="square" lIns="91425" tIns="91425" rIns="91425" bIns="91425" anchor="t" anchorCtr="0">
            <a:noAutofit/>
          </a:bodyPr>
          <a:lstStyle/>
          <a:p>
            <a:pPr lvl="0" algn="l" rtl="0">
              <a:spcBef>
                <a:spcPts val="0"/>
              </a:spcBef>
              <a:spcAft>
                <a:spcPts val="0"/>
              </a:spcAft>
            </a:pPr>
            <a:r>
              <a:rPr lang="en" sz="3600" dirty="0">
                <a:solidFill>
                  <a:schemeClr val="tx2"/>
                </a:solidFill>
                <a:latin typeface="Nexa" panose="02000000000000000000" pitchFamily="2" charset="77"/>
              </a:rPr>
              <a:t>Senior Religious Actors</a:t>
            </a:r>
            <a:endParaRPr sz="3600" dirty="0">
              <a:solidFill>
                <a:schemeClr val="tx2"/>
              </a:solidFill>
              <a:latin typeface="Nexa" panose="02000000000000000000" pitchFamily="2" charset="77"/>
            </a:endParaRPr>
          </a:p>
        </p:txBody>
      </p:sp>
      <p:sp>
        <p:nvSpPr>
          <p:cNvPr id="242" name="Google Shape;242;p41"/>
          <p:cNvSpPr txBox="1">
            <a:spLocks noGrp="1"/>
          </p:cNvSpPr>
          <p:nvPr>
            <p:ph type="body" idx="1"/>
          </p:nvPr>
        </p:nvSpPr>
        <p:spPr>
          <a:xfrm>
            <a:off x="228598" y="1047750"/>
            <a:ext cx="6014547" cy="3354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H</a:t>
            </a:r>
            <a:r>
              <a:rPr lang="en-US" sz="2000" dirty="0">
                <a:latin typeface="Arial" panose="020B0604020202020204" pitchFamily="34" charset="0"/>
                <a:cs typeface="Arial" panose="020B0604020202020204" pitchFamily="34" charset="0"/>
              </a:rPr>
              <a:t>old senior positions of authority </a:t>
            </a:r>
            <a:r>
              <a:rPr lang="en" sz="2000" dirty="0">
                <a:latin typeface="Arial" panose="020B0604020202020204" pitchFamily="34" charset="0"/>
                <a:cs typeface="Arial" panose="020B0604020202020204" pitchFamily="34" charset="0"/>
              </a:rPr>
              <a:t>within a religion </a:t>
            </a: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Usually older </a:t>
            </a:r>
            <a:r>
              <a:rPr lang="en-US" sz="2000" dirty="0">
                <a:latin typeface="Arial" panose="020B0604020202020204" pitchFamily="34" charset="0"/>
                <a:cs typeface="Arial" panose="020B0604020202020204" pitchFamily="34" charset="0"/>
              </a:rPr>
              <a:t>and male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Members of government or well- connected to senior government officials and policy makers</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Top-down, vertical influence particularly in hierarchical societies</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Members of international religious networks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Enact quiet diplomacy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Connected with CSOs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Provide endorsement for pro</a:t>
            </a:r>
            <a:r>
              <a:rPr lang="en-US" sz="2000" dirty="0">
                <a:latin typeface="Arial" panose="020B0604020202020204" pitchFamily="34" charset="0"/>
                <a:cs typeface="Arial" panose="020B0604020202020204" pitchFamily="34" charset="0"/>
              </a:rPr>
              <a:t>jects</a:t>
            </a:r>
            <a:r>
              <a:rPr lang="en" sz="2000" dirty="0">
                <a:latin typeface="Arial" panose="020B0604020202020204" pitchFamily="34" charset="0"/>
                <a:cs typeface="Arial" panose="020B0604020202020204" pitchFamily="34" charset="0"/>
              </a:rPr>
              <a:t> </a:t>
            </a:r>
            <a:endParaRPr sz="2000" dirty="0">
              <a:latin typeface="Arial" panose="020B0604020202020204" pitchFamily="34" charset="0"/>
              <a:cs typeface="Arial" panose="020B0604020202020204" pitchFamily="34" charset="0"/>
            </a:endParaRPr>
          </a:p>
        </p:txBody>
      </p:sp>
      <p:pic>
        <p:nvPicPr>
          <p:cNvPr id="243" name="Google Shape;243;p4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14305">
            <a:off x="6321973" y="1284233"/>
            <a:ext cx="2394745" cy="28463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0336141E-8990-FE43-9C54-C392672E5B7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34</a:t>
            </a:r>
            <a:endParaRPr lang="en" dirty="0"/>
          </a:p>
        </p:txBody>
      </p:sp>
    </p:spTree>
    <p:extLst>
      <p:ext uri="{BB962C8B-B14F-4D97-AF65-F5344CB8AC3E}">
        <p14:creationId xmlns:p14="http://schemas.microsoft.com/office/powerpoint/2010/main" val="8985351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43"/>
          <p:cNvSpPr txBox="1">
            <a:spLocks noGrp="1"/>
          </p:cNvSpPr>
          <p:nvPr>
            <p:ph type="title"/>
          </p:nvPr>
        </p:nvSpPr>
        <p:spPr>
          <a:xfrm>
            <a:off x="228600" y="213000"/>
            <a:ext cx="8520600" cy="831300"/>
          </a:xfrm>
          <a:prstGeom prst="rect">
            <a:avLst/>
          </a:prstGeom>
        </p:spPr>
        <p:txBody>
          <a:bodyPr spcFirstLastPara="1" wrap="square" lIns="91425" tIns="91425" rIns="91425" bIns="91425" anchor="t" anchorCtr="0">
            <a:noAutofit/>
          </a:bodyPr>
          <a:lstStyle/>
          <a:p>
            <a:pPr lvl="0" algn="l" rtl="0">
              <a:spcBef>
                <a:spcPts val="0"/>
              </a:spcBef>
              <a:spcAft>
                <a:spcPts val="0"/>
              </a:spcAft>
            </a:pPr>
            <a:r>
              <a:rPr lang="en-US" sz="3600" dirty="0">
                <a:solidFill>
                  <a:schemeClr val="tx2"/>
                </a:solidFill>
                <a:latin typeface="Nexa" panose="02000000000000000000" pitchFamily="2" charset="77"/>
              </a:rPr>
              <a:t>C</a:t>
            </a:r>
            <a:r>
              <a:rPr lang="en" sz="3600" dirty="0">
                <a:solidFill>
                  <a:schemeClr val="tx2"/>
                </a:solidFill>
                <a:latin typeface="Nexa" panose="02000000000000000000" pitchFamily="2" charset="77"/>
              </a:rPr>
              <a:t>ommunity-Level Religious Actors</a:t>
            </a:r>
            <a:endParaRPr sz="3600" dirty="0">
              <a:solidFill>
                <a:schemeClr val="tx2"/>
              </a:solidFill>
              <a:latin typeface="Nexa" panose="02000000000000000000" pitchFamily="2" charset="77"/>
            </a:endParaRPr>
          </a:p>
        </p:txBody>
      </p:sp>
      <p:sp>
        <p:nvSpPr>
          <p:cNvPr id="259" name="Google Shape;259;p43"/>
          <p:cNvSpPr txBox="1">
            <a:spLocks noGrp="1"/>
          </p:cNvSpPr>
          <p:nvPr>
            <p:ph type="body" idx="1"/>
          </p:nvPr>
        </p:nvSpPr>
        <p:spPr>
          <a:xfrm>
            <a:off x="228599" y="1047750"/>
            <a:ext cx="5147442" cy="33540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Often younger than senior-level leaders </a:t>
            </a: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Usually male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Accessible on a regular basis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Well-connected with their constituents and youth </a:t>
            </a:r>
            <a:endParaRPr lang="en-GB"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IL" sz="2000" dirty="0">
                <a:latin typeface="Arial" panose="020B0604020202020204" pitchFamily="34" charset="0"/>
                <a:cs typeface="Arial" panose="020B0604020202020204" pitchFamily="34" charset="0"/>
              </a:rPr>
              <a:t>Often spearhead new initiatives</a:t>
            </a: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Adept at new media technologies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 Involved in vital community infrastructures e.g schools, charity organizations, communal places of worship, chaplaincy programs etc. </a:t>
            </a:r>
            <a:endParaRPr sz="2000" dirty="0">
              <a:latin typeface="Arial" panose="020B0604020202020204" pitchFamily="34" charset="0"/>
              <a:cs typeface="Arial" panose="020B0604020202020204" pitchFamily="34" charset="0"/>
            </a:endParaRPr>
          </a:p>
        </p:txBody>
      </p:sp>
      <p:pic>
        <p:nvPicPr>
          <p:cNvPr id="260" name="Google Shape;260;p4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77340">
            <a:off x="5326714" y="1702405"/>
            <a:ext cx="3500352" cy="233356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7C16DE-44EB-0248-8265-968877DC4B6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35</a:t>
            </a:r>
            <a:endParaRPr lang="en"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44"/>
          <p:cNvSpPr txBox="1">
            <a:spLocks noGrp="1"/>
          </p:cNvSpPr>
          <p:nvPr>
            <p:ph type="title"/>
          </p:nvPr>
        </p:nvSpPr>
        <p:spPr>
          <a:xfrm>
            <a:off x="228600" y="209550"/>
            <a:ext cx="8686799" cy="839755"/>
          </a:xfrm>
          <a:prstGeom prst="rect">
            <a:avLst/>
          </a:prstGeom>
        </p:spPr>
        <p:txBody>
          <a:bodyPr spcFirstLastPara="1" wrap="square" lIns="91425" tIns="91425" rIns="91425" bIns="91425" anchor="t" anchorCtr="0">
            <a:noAutofit/>
          </a:bodyPr>
          <a:lstStyle/>
          <a:p>
            <a:pPr lvl="0" algn="l" rtl="0">
              <a:lnSpc>
                <a:spcPct val="80000"/>
              </a:lnSpc>
              <a:spcBef>
                <a:spcPts val="0"/>
              </a:spcBef>
              <a:spcAft>
                <a:spcPts val="0"/>
              </a:spcAft>
            </a:pPr>
            <a:r>
              <a:rPr lang="en" sz="3600" dirty="0">
                <a:solidFill>
                  <a:schemeClr val="tx2"/>
                </a:solidFill>
                <a:latin typeface="Nexa" panose="02000000000000000000" pitchFamily="2" charset="77"/>
              </a:rPr>
              <a:t>Informal</a:t>
            </a:r>
            <a:r>
              <a:rPr lang="en-CA" sz="3600" dirty="0">
                <a:solidFill>
                  <a:schemeClr val="tx2"/>
                </a:solidFill>
                <a:latin typeface="Nexa" panose="02000000000000000000" pitchFamily="2" charset="77"/>
              </a:rPr>
              <a:t>/</a:t>
            </a:r>
            <a:r>
              <a:rPr lang="en" sz="3600" dirty="0">
                <a:solidFill>
                  <a:schemeClr val="tx2"/>
                </a:solidFill>
                <a:latin typeface="Nexa" panose="02000000000000000000" pitchFamily="2" charset="77"/>
              </a:rPr>
              <a:t>Non-Traditional Religious Actors</a:t>
            </a:r>
            <a:endParaRPr sz="3600" dirty="0">
              <a:solidFill>
                <a:schemeClr val="tx2"/>
              </a:solidFill>
              <a:latin typeface="Nexa" panose="02000000000000000000" pitchFamily="2" charset="77"/>
            </a:endParaRPr>
          </a:p>
        </p:txBody>
      </p:sp>
      <p:sp>
        <p:nvSpPr>
          <p:cNvPr id="266" name="Google Shape;266;p44"/>
          <p:cNvSpPr txBox="1">
            <a:spLocks noGrp="1"/>
          </p:cNvSpPr>
          <p:nvPr>
            <p:ph type="body" idx="1"/>
          </p:nvPr>
        </p:nvSpPr>
        <p:spPr>
          <a:xfrm>
            <a:off x="228600" y="1193690"/>
            <a:ext cx="5431221" cy="3662266"/>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Tribal leaders, lay leaders, teachers in study circles, media personalities.</a:t>
            </a:r>
            <a:endParaRPr sz="2000" dirty="0">
              <a:latin typeface="Arial" panose="020B0604020202020204" pitchFamily="34" charset="0"/>
              <a:cs typeface="Arial" panose="020B0604020202020204" pitchFamily="34" charset="0"/>
            </a:endParaRPr>
          </a:p>
          <a:p>
            <a:pPr lvl="0"/>
            <a:r>
              <a:rPr lang="en-US" sz="2000" dirty="0">
                <a:latin typeface="Arial" panose="020B0604020202020204" pitchFamily="34" charset="0"/>
                <a:cs typeface="Arial" panose="020B0604020202020204" pitchFamily="34" charset="0"/>
              </a:rPr>
              <a:t>Religious authority within their communities without need for </a:t>
            </a:r>
            <a:r>
              <a:rPr lang="en" sz="2000" dirty="0">
                <a:latin typeface="Arial" panose="020B0604020202020204" pitchFamily="34" charset="0"/>
                <a:cs typeface="Arial" panose="020B0604020202020204" pitchFamily="34" charset="0"/>
              </a:rPr>
              <a:t>formal religious titles or positions</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Offer access points for outsider communities or marginalized populations.</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Often overlooked or forgotten in religious engagement efforts</a:t>
            </a: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Men, women and sometimes youth hold these roles </a:t>
            </a:r>
            <a:endParaRPr sz="2000" dirty="0">
              <a:latin typeface="Arial" panose="020B0604020202020204" pitchFamily="34" charset="0"/>
              <a:cs typeface="Arial" panose="020B0604020202020204" pitchFamily="34" charset="0"/>
            </a:endParaRPr>
          </a:p>
        </p:txBody>
      </p:sp>
      <p:sp>
        <p:nvSpPr>
          <p:cNvPr id="4" name="AutoShape 2" descr="Man Wearing A Necklace">
            <a:extLst>
              <a:ext uri="{FF2B5EF4-FFF2-40B4-BE49-F238E27FC236}">
                <a16:creationId xmlns:a16="http://schemas.microsoft.com/office/drawing/2014/main" id="{E3F5C572-132D-4D94-B93C-CBFCC0A91FB1}"/>
              </a:ext>
            </a:extLst>
          </p:cNvPr>
          <p:cNvSpPr>
            <a:spLocks noChangeAspect="1" noChangeArrowheads="1"/>
          </p:cNvSpPr>
          <p:nvPr/>
        </p:nvSpPr>
        <p:spPr bwMode="auto">
          <a:xfrm>
            <a:off x="4419599" y="2419349"/>
            <a:ext cx="1962539" cy="196253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LID4096"/>
          </a:p>
        </p:txBody>
      </p:sp>
      <p:pic>
        <p:nvPicPr>
          <p:cNvPr id="5" name="Picture 4">
            <a:extLst>
              <a:ext uri="{FF2B5EF4-FFF2-40B4-BE49-F238E27FC236}">
                <a16:creationId xmlns:a16="http://schemas.microsoft.com/office/drawing/2014/main" id="{9B6FBD2F-6AAA-4621-8F52-94F7C17231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85588" y="1047750"/>
            <a:ext cx="2743199" cy="3429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Shape 20">
            <a:extLst>
              <a:ext uri="{FF2B5EF4-FFF2-40B4-BE49-F238E27FC236}">
                <a16:creationId xmlns:a16="http://schemas.microsoft.com/office/drawing/2014/main" id="{5D3E0398-108A-784C-A0D5-0EC712068B0D}"/>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36</a:t>
            </a:r>
            <a:endParaRPr lang="en"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2" name="Google Shape;272;p45"/>
          <p:cNvSpPr txBox="1">
            <a:spLocks noGrp="1"/>
          </p:cNvSpPr>
          <p:nvPr>
            <p:ph type="title"/>
          </p:nvPr>
        </p:nvSpPr>
        <p:spPr>
          <a:xfrm>
            <a:off x="228600" y="209550"/>
            <a:ext cx="8520600" cy="831300"/>
          </a:xfrm>
          <a:prstGeom prst="rect">
            <a:avLst/>
          </a:prstGeom>
        </p:spPr>
        <p:txBody>
          <a:bodyPr spcFirstLastPara="1" wrap="square" lIns="91425" tIns="91425" rIns="91425" bIns="91425" anchor="t" anchorCtr="0">
            <a:noAutofit/>
          </a:bodyPr>
          <a:lstStyle/>
          <a:p>
            <a:pPr lvl="0" algn="l" rtl="0">
              <a:spcBef>
                <a:spcPts val="0"/>
              </a:spcBef>
              <a:spcAft>
                <a:spcPts val="0"/>
              </a:spcAft>
            </a:pPr>
            <a:r>
              <a:rPr lang="en" sz="3600" dirty="0">
                <a:solidFill>
                  <a:schemeClr val="tx2"/>
                </a:solidFill>
                <a:latin typeface="Nexa" panose="02000000000000000000" pitchFamily="2" charset="77"/>
              </a:rPr>
              <a:t>Religious Women</a:t>
            </a:r>
            <a:endParaRPr sz="3600" dirty="0">
              <a:solidFill>
                <a:schemeClr val="tx2"/>
              </a:solidFill>
              <a:latin typeface="Nexa" panose="02000000000000000000" pitchFamily="2" charset="77"/>
            </a:endParaRPr>
          </a:p>
        </p:txBody>
      </p:sp>
      <p:sp>
        <p:nvSpPr>
          <p:cNvPr id="273" name="Google Shape;273;p45"/>
          <p:cNvSpPr txBox="1">
            <a:spLocks noGrp="1"/>
          </p:cNvSpPr>
          <p:nvPr>
            <p:ph type="body" idx="1"/>
          </p:nvPr>
        </p:nvSpPr>
        <p:spPr>
          <a:xfrm>
            <a:off x="228600" y="1047750"/>
            <a:ext cx="5399690" cy="360235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Feminine characteristics offer alternative models of leadership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Well-connected members of faith-based social groups e.g. women’s associations, charity organizations, school communities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Primary educators in the home and schools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Including women religious actors in </a:t>
            </a:r>
            <a:r>
              <a:rPr lang="en-US" sz="2000" dirty="0">
                <a:latin typeface="Arial" panose="020B0604020202020204" pitchFamily="34" charset="0"/>
                <a:cs typeface="Arial" panose="020B0604020202020204" pitchFamily="34" charset="0"/>
              </a:rPr>
              <a:t>programming can be challenging </a:t>
            </a:r>
          </a:p>
          <a:p>
            <a:pPr marL="457200" lvl="0" indent="-330200" algn="l" rtl="0">
              <a:spcBef>
                <a:spcPts val="0"/>
              </a:spcBef>
              <a:spcAft>
                <a:spcPts val="0"/>
              </a:spcAft>
              <a:buSzPts val="1600"/>
              <a:buChar char="●"/>
            </a:pPr>
            <a:r>
              <a:rPr lang="en-US" sz="2000" dirty="0">
                <a:latin typeface="Arial" panose="020B0604020202020204" pitchFamily="34" charset="0"/>
                <a:cs typeface="Arial" panose="020B0604020202020204" pitchFamily="34" charset="0"/>
              </a:rPr>
              <a:t>Sensitivity to local gender norms and customs needed </a:t>
            </a:r>
          </a:p>
        </p:txBody>
      </p:sp>
      <p:pic>
        <p:nvPicPr>
          <p:cNvPr id="274" name="Google Shape;274;p4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62533">
            <a:off x="6070310" y="630305"/>
            <a:ext cx="2387616" cy="38828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3702744-A425-824E-A875-9A836F69918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37</a:t>
            </a:r>
            <a:endParaRPr lang="en"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46"/>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lvl="0" algn="l" rtl="0">
              <a:spcBef>
                <a:spcPts val="0"/>
              </a:spcBef>
              <a:spcAft>
                <a:spcPts val="0"/>
              </a:spcAft>
            </a:pPr>
            <a:r>
              <a:rPr lang="en" sz="3600" dirty="0">
                <a:solidFill>
                  <a:schemeClr val="tx2"/>
                </a:solidFill>
                <a:latin typeface="Nexa" panose="02000000000000000000" pitchFamily="2" charset="77"/>
              </a:rPr>
              <a:t>Religious Youth </a:t>
            </a:r>
            <a:endParaRPr sz="3600" dirty="0">
              <a:solidFill>
                <a:schemeClr val="tx2"/>
              </a:solidFill>
              <a:latin typeface="Nexa" panose="02000000000000000000" pitchFamily="2" charset="77"/>
            </a:endParaRPr>
          </a:p>
        </p:txBody>
      </p:sp>
      <p:sp>
        <p:nvSpPr>
          <p:cNvPr id="280" name="Google Shape;280;p46"/>
          <p:cNvSpPr txBox="1">
            <a:spLocks noGrp="1"/>
          </p:cNvSpPr>
          <p:nvPr>
            <p:ph type="body" idx="1"/>
          </p:nvPr>
        </p:nvSpPr>
        <p:spPr>
          <a:xfrm>
            <a:off x="228600" y="1047750"/>
            <a:ext cx="5557345" cy="3775936"/>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Engaged in diverse physical and social networks through family, friends, faith-communities, schools, sports clubs, university associations</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Far-reaching virtual social networks through Instagram, Whatsapp, Telegram, Snapchat etc.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Digital natives (unlike other religious actors) </a:t>
            </a:r>
            <a:endParaRPr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Energetic, innovative, creative </a:t>
            </a:r>
            <a:r>
              <a:rPr lang="en-US" sz="2000" dirty="0">
                <a:latin typeface="Arial" panose="020B0604020202020204" pitchFamily="34" charset="0"/>
                <a:cs typeface="Arial" panose="020B0604020202020204" pitchFamily="34" charset="0"/>
              </a:rPr>
              <a:t>qualities</a:t>
            </a:r>
          </a:p>
          <a:p>
            <a:r>
              <a:rPr lang="en-US" sz="2000" dirty="0">
                <a:latin typeface="Arial" panose="020B0604020202020204" pitchFamily="34" charset="0"/>
                <a:cs typeface="Arial" panose="020B0604020202020204" pitchFamily="34" charset="0"/>
              </a:rPr>
              <a:t>Youth engagement builds community resilience </a:t>
            </a:r>
          </a:p>
          <a:p>
            <a:pPr marL="457200" lvl="0" indent="-317500" algn="l" rtl="0">
              <a:spcBef>
                <a:spcPts val="0"/>
              </a:spcBef>
              <a:spcAft>
                <a:spcPts val="0"/>
              </a:spcAft>
              <a:buSzPts val="1400"/>
              <a:buChar char="●"/>
            </a:pPr>
            <a:endParaRPr sz="2000" dirty="0">
              <a:latin typeface="Arial" panose="020B0604020202020204" pitchFamily="34" charset="0"/>
              <a:cs typeface="Arial" panose="020B0604020202020204" pitchFamily="34" charset="0"/>
            </a:endParaRPr>
          </a:p>
        </p:txBody>
      </p:sp>
      <p:pic>
        <p:nvPicPr>
          <p:cNvPr id="281" name="Google Shape;281;p46"/>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661268" y="1149785"/>
            <a:ext cx="3027877" cy="2017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F9D31E-FE3D-0F44-BD1F-FDFF622B3D0E}"/>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38</a:t>
            </a:r>
            <a:endParaRPr lang="en"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498574" y="1416598"/>
            <a:ext cx="5416826" cy="2310304"/>
          </a:xfrm>
          <a:prstGeom prst="rect">
            <a:avLst/>
          </a:prstGeom>
        </p:spPr>
        <p:txBody>
          <a:bodyPr spcFirstLastPara="1" wrap="square" lIns="91425" tIns="91425" rIns="91425" bIns="91425" anchor="t" anchorCtr="0">
            <a:noAutofit/>
          </a:bodyPr>
          <a:lstStyle/>
          <a:p>
            <a:pPr marL="114300" lvl="0" indent="0" algn="ctr" rtl="0">
              <a:spcBef>
                <a:spcPts val="1600"/>
              </a:spcBef>
              <a:spcAft>
                <a:spcPts val="0"/>
              </a:spcAft>
              <a:buSzPts val="1800"/>
              <a:buNone/>
            </a:pPr>
            <a:r>
              <a:rPr lang="en" sz="2800" dirty="0">
                <a:latin typeface="Arial" panose="020B0604020202020204" pitchFamily="34" charset="0"/>
                <a:cs typeface="Arial" panose="020B0604020202020204" pitchFamily="34" charset="0"/>
              </a:rPr>
              <a:t>What </a:t>
            </a:r>
            <a:r>
              <a:rPr lang="en" sz="2800" b="1" dirty="0">
                <a:latin typeface="Arial" panose="020B0604020202020204" pitchFamily="34" charset="0"/>
                <a:cs typeface="Arial" panose="020B0604020202020204" pitchFamily="34" charset="0"/>
              </a:rPr>
              <a:t>types </a:t>
            </a:r>
            <a:r>
              <a:rPr lang="en" sz="2800" dirty="0">
                <a:latin typeface="Arial" panose="020B0604020202020204" pitchFamily="34" charset="0"/>
                <a:cs typeface="Arial" panose="020B0604020202020204" pitchFamily="34" charset="0"/>
              </a:rPr>
              <a:t>of religious actors have you worked with? </a:t>
            </a:r>
          </a:p>
          <a:p>
            <a:pPr marL="114300" lvl="0" indent="0" algn="ctr" rtl="0">
              <a:spcBef>
                <a:spcPts val="1600"/>
              </a:spcBef>
              <a:spcAft>
                <a:spcPts val="0"/>
              </a:spcAft>
              <a:buSzPts val="1800"/>
              <a:buNone/>
            </a:pPr>
            <a:r>
              <a:rPr lang="en" sz="2800" dirty="0">
                <a:latin typeface="Arial" panose="020B0604020202020204" pitchFamily="34" charset="0"/>
                <a:cs typeface="Arial" panose="020B0604020202020204" pitchFamily="34" charset="0"/>
              </a:rPr>
              <a:t>How did you engage them?</a:t>
            </a:r>
            <a:endParaRPr sz="2800" dirty="0">
              <a:latin typeface="Arial" panose="020B0604020202020204" pitchFamily="34" charset="0"/>
              <a:cs typeface="Arial" panose="020B0604020202020204" pitchFamily="34" charset="0"/>
            </a:endParaRPr>
          </a:p>
        </p:txBody>
      </p:sp>
      <p:sp>
        <p:nvSpPr>
          <p:cNvPr id="14" name="Title 1">
            <a:extLst>
              <a:ext uri="{FF2B5EF4-FFF2-40B4-BE49-F238E27FC236}">
                <a16:creationId xmlns:a16="http://schemas.microsoft.com/office/drawing/2014/main" id="{697D255B-C31F-F342-BC09-B0368DBC602B}"/>
              </a:ext>
            </a:extLst>
          </p:cNvPr>
          <p:cNvSpPr>
            <a:spLocks noGrp="1"/>
          </p:cNvSpPr>
          <p:nvPr>
            <p:ph type="title"/>
          </p:nvPr>
        </p:nvSpPr>
        <p:spPr>
          <a:xfrm>
            <a:off x="228600" y="216450"/>
            <a:ext cx="8520600" cy="831300"/>
          </a:xfrm>
        </p:spPr>
        <p:txBody>
          <a:bodyPr anchor="t"/>
          <a:lstStyle/>
          <a:p>
            <a:r>
              <a:rPr lang="en-US" b="1" dirty="0">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1C6E8501-E80E-3946-A81A-E2AB754B3C56}"/>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55FB619A-423D-9E41-9750-96667591BB2A}"/>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39E54E5-0885-7D41-8236-F0A6104150FB}"/>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CAE226F6-766B-2740-B384-8E5803A61CA8}"/>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2DF58915-77C8-4D4B-87DB-5E9124E82BB4}"/>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B8077D66-5160-8B4C-9EA4-4492ED5FE32D}"/>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40AB29A5-7DA9-994A-A477-7ED9ACF45CC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E1AE7A7A-0BDB-C842-BC91-536300C6683B}"/>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6DA276B-6C6B-9945-999C-BD3820CDF50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39</a:t>
            </a:r>
            <a:endParaRPr lang="en" dirty="0"/>
          </a:p>
        </p:txBody>
      </p:sp>
    </p:spTree>
    <p:extLst>
      <p:ext uri="{BB962C8B-B14F-4D97-AF65-F5344CB8AC3E}">
        <p14:creationId xmlns:p14="http://schemas.microsoft.com/office/powerpoint/2010/main" val="13893258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228600" y="209550"/>
            <a:ext cx="2465790" cy="21778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dirty="0">
                <a:solidFill>
                  <a:schemeClr val="tx2"/>
                </a:solidFill>
                <a:latin typeface="Nexa Heavy" panose="02000000000000000000" pitchFamily="2" charset="77"/>
                <a:cs typeface="Arial" panose="020B0604020202020204" pitchFamily="34" charset="0"/>
              </a:rPr>
              <a:t>MODULE 1: </a:t>
            </a:r>
            <a:r>
              <a:rPr lang="en" sz="2400" dirty="0">
                <a:solidFill>
                  <a:schemeClr val="tx2"/>
                </a:solidFill>
                <a:latin typeface="Nexa" panose="02000000000000000000" pitchFamily="2" charset="77"/>
                <a:cs typeface="Arial" panose="020B0604020202020204" pitchFamily="34" charset="0"/>
              </a:rPr>
              <a:t>Introduction to Religious Engagement </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2857500" y="209551"/>
            <a:ext cx="6057900" cy="42672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Introduction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Activity: Standing Baseline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Three Assumptions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Religious Actors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Case Study: Plateau State, Nigeria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Interreligious Dialogue vs. 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Risks of 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Do No Harm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Key Takeaways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20F109F-A81B-2549-8FE1-5842CF78002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a:t>
            </a:r>
            <a:endParaRPr lang="en"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xfrm>
            <a:off x="228600" y="94596"/>
            <a:ext cx="8709360" cy="831300"/>
          </a:xfrm>
          <a:prstGeom prst="rect">
            <a:avLst/>
          </a:prstGeom>
        </p:spPr>
        <p:txBody>
          <a:bodyPr spcFirstLastPara="1" wrap="square" lIns="91425" tIns="91425" rIns="91425" bIns="91425" anchor="t" anchorCtr="0">
            <a:noAutofit/>
          </a:bodyPr>
          <a:lstStyle/>
          <a:p>
            <a:r>
              <a:rPr lang="en" spc="-50" dirty="0">
                <a:solidFill>
                  <a:schemeClr val="tx2"/>
                </a:solidFill>
                <a:latin typeface="Nexa" panose="02000000000000000000" pitchFamily="2" charset="77"/>
              </a:rPr>
              <a:t>Entry </a:t>
            </a:r>
            <a:r>
              <a:rPr lang="en-US" spc="-50" dirty="0">
                <a:solidFill>
                  <a:schemeClr val="tx2"/>
                </a:solidFill>
                <a:latin typeface="Nexa" panose="02000000000000000000" pitchFamily="2" charset="77"/>
              </a:rPr>
              <a:t>Points</a:t>
            </a:r>
            <a:r>
              <a:rPr lang="en" spc="-50" dirty="0">
                <a:solidFill>
                  <a:schemeClr val="tx2"/>
                </a:solidFill>
                <a:latin typeface="Nexa" panose="02000000000000000000" pitchFamily="2" charset="77"/>
              </a:rPr>
              <a:t> </a:t>
            </a:r>
            <a:r>
              <a:rPr lang="en-US" spc="-50" dirty="0">
                <a:solidFill>
                  <a:schemeClr val="tx2"/>
                </a:solidFill>
                <a:latin typeface="Nexa" panose="02000000000000000000" pitchFamily="2" charset="77"/>
              </a:rPr>
              <a:t>t</a:t>
            </a:r>
            <a:r>
              <a:rPr lang="en" spc="-50" dirty="0">
                <a:solidFill>
                  <a:schemeClr val="tx2"/>
                </a:solidFill>
                <a:latin typeface="Nexa" panose="02000000000000000000" pitchFamily="2" charset="77"/>
              </a:rPr>
              <a:t>o Engage Religious Actors </a:t>
            </a:r>
            <a:endParaRPr spc="-50" dirty="0">
              <a:solidFill>
                <a:schemeClr val="tx2"/>
              </a:solidFill>
              <a:latin typeface="Nexa" panose="02000000000000000000" pitchFamily="2" charset="77"/>
            </a:endParaRPr>
          </a:p>
        </p:txBody>
      </p:sp>
      <p:sp>
        <p:nvSpPr>
          <p:cNvPr id="405" name="Google Shape;405;p61"/>
          <p:cNvSpPr txBox="1">
            <a:spLocks noGrp="1"/>
          </p:cNvSpPr>
          <p:nvPr>
            <p:ph type="body" idx="1"/>
          </p:nvPr>
        </p:nvSpPr>
        <p:spPr>
          <a:xfrm>
            <a:off x="0" y="892377"/>
            <a:ext cx="9144000" cy="4408780"/>
          </a:xfrm>
          <a:prstGeom prst="rect">
            <a:avLst/>
          </a:prstGeom>
        </p:spPr>
        <p:txBody>
          <a:bodyPr spcFirstLastPara="1" wrap="square" lIns="91425" tIns="91425" rIns="91425" bIns="91425" anchor="t" anchorCtr="0">
            <a:noAutofit/>
          </a:bodyPr>
          <a:lstStyle/>
          <a:p>
            <a:r>
              <a:rPr lang="en-US" sz="2000" b="1" dirty="0">
                <a:latin typeface="Arial" panose="020B0604020202020204" pitchFamily="34" charset="0"/>
                <a:cs typeface="Arial" panose="020B0604020202020204" pitchFamily="34" charset="0"/>
              </a:rPr>
              <a:t>Before the meeting </a:t>
            </a:r>
            <a:r>
              <a:rPr lang="en-US" sz="2000" dirty="0">
                <a:latin typeface="Arial" panose="020B0604020202020204" pitchFamily="34" charset="0"/>
                <a:cs typeface="Arial" panose="020B0604020202020204" pitchFamily="34" charset="0"/>
              </a:rPr>
              <a:t>– do your homework </a:t>
            </a:r>
          </a:p>
          <a:p>
            <a:pPr lvl="1">
              <a:spcBef>
                <a:spcPts val="0"/>
              </a:spcBef>
            </a:pPr>
            <a:r>
              <a:rPr lang="en-US" sz="2000" dirty="0">
                <a:latin typeface="Arial" panose="020B0604020202020204" pitchFamily="34" charset="0"/>
                <a:cs typeface="Arial" panose="020B0604020202020204" pitchFamily="34" charset="0"/>
              </a:rPr>
              <a:t>Check terms of address e.g. Your Eminence, Imam, Sister, Rabbi etc. </a:t>
            </a:r>
          </a:p>
          <a:p>
            <a:pPr lvl="1">
              <a:spcBef>
                <a:spcPts val="0"/>
              </a:spcBef>
            </a:pPr>
            <a:r>
              <a:rPr lang="en-US" sz="2000" dirty="0">
                <a:latin typeface="Arial" panose="020B0604020202020204" pitchFamily="34" charset="0"/>
                <a:cs typeface="Arial" panose="020B0604020202020204" pitchFamily="34" charset="0"/>
              </a:rPr>
              <a:t>Familiarize yourself with the main tenets of the religion </a:t>
            </a:r>
          </a:p>
          <a:p>
            <a:pPr lvl="1">
              <a:spcBef>
                <a:spcPts val="0"/>
              </a:spcBef>
            </a:pPr>
            <a:r>
              <a:rPr lang="en-US" sz="2000" dirty="0">
                <a:latin typeface="Arial" panose="020B0604020202020204" pitchFamily="34" charset="0"/>
                <a:cs typeface="Arial" panose="020B0604020202020204" pitchFamily="34" charset="0"/>
              </a:rPr>
              <a:t>Practice traditional greetings e.g. </a:t>
            </a:r>
            <a:r>
              <a:rPr lang="en-US" sz="2000" dirty="0" err="1">
                <a:latin typeface="Arial" panose="020B0604020202020204" pitchFamily="34" charset="0"/>
                <a:cs typeface="Arial" panose="020B0604020202020204" pitchFamily="34" charset="0"/>
              </a:rPr>
              <a:t>Asalamu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Alaikum</a:t>
            </a:r>
            <a:r>
              <a:rPr lang="en-US" sz="2000" dirty="0">
                <a:latin typeface="Arial" panose="020B0604020202020204" pitchFamily="34" charset="0"/>
                <a:cs typeface="Arial" panose="020B0604020202020204" pitchFamily="34" charset="0"/>
              </a:rPr>
              <a:t> for Muslims </a:t>
            </a:r>
          </a:p>
          <a:p>
            <a:pPr lvl="1">
              <a:spcBef>
                <a:spcPts val="0"/>
              </a:spcBef>
            </a:pPr>
            <a:r>
              <a:rPr lang="en-US" sz="2000" dirty="0">
                <a:latin typeface="Arial" panose="020B0604020202020204" pitchFamily="34" charset="0"/>
                <a:cs typeface="Arial" panose="020B0604020202020204" pitchFamily="34" charset="0"/>
              </a:rPr>
              <a:t>Learn a phrase in the language of holy texts </a:t>
            </a:r>
          </a:p>
          <a:p>
            <a:pPr lvl="1">
              <a:spcBef>
                <a:spcPts val="0"/>
              </a:spcBef>
            </a:pPr>
            <a:r>
              <a:rPr lang="en-US" sz="2000" spc="-50" dirty="0">
                <a:latin typeface="Arial" panose="020B0604020202020204" pitchFamily="34" charset="0"/>
                <a:cs typeface="Arial" panose="020B0604020202020204" pitchFamily="34" charset="0"/>
              </a:rPr>
              <a:t>Find a trusted person to introduce and/or accompany you to the meeting</a:t>
            </a:r>
          </a:p>
          <a:p>
            <a:pPr lvl="1">
              <a:spcBef>
                <a:spcPts val="0"/>
              </a:spcBef>
            </a:pPr>
            <a:r>
              <a:rPr lang="en-US" sz="2000" spc="-50" dirty="0">
                <a:latin typeface="Arial" panose="020B0604020202020204" pitchFamily="34" charset="0"/>
                <a:cs typeface="Arial" panose="020B0604020202020204" pitchFamily="34" charset="0"/>
              </a:rPr>
              <a:t>Consider gender norms e.g. who would the actor feel comfortable with?</a:t>
            </a:r>
          </a:p>
          <a:p>
            <a:r>
              <a:rPr lang="en-US" sz="2000" b="1" dirty="0">
                <a:latin typeface="Arial" panose="020B0604020202020204" pitchFamily="34" charset="0"/>
                <a:cs typeface="Arial" panose="020B0604020202020204" pitchFamily="34" charset="0"/>
              </a:rPr>
              <a:t>During the meeting </a:t>
            </a:r>
          </a:p>
          <a:p>
            <a:pPr lvl="1">
              <a:spcBef>
                <a:spcPts val="0"/>
              </a:spcBef>
            </a:pPr>
            <a:r>
              <a:rPr lang="en-US" sz="2000" dirty="0">
                <a:latin typeface="Arial" panose="020B0604020202020204" pitchFamily="34" charset="0"/>
                <a:cs typeface="Arial" panose="020B0604020202020204" pitchFamily="34" charset="0"/>
              </a:rPr>
              <a:t>Dress appropriately </a:t>
            </a:r>
          </a:p>
          <a:p>
            <a:pPr lvl="1">
              <a:spcBef>
                <a:spcPts val="0"/>
              </a:spcBef>
            </a:pPr>
            <a:r>
              <a:rPr lang="en-US" sz="2000" dirty="0">
                <a:latin typeface="Arial" panose="020B0604020202020204" pitchFamily="34" charset="0"/>
                <a:cs typeface="Arial" panose="020B0604020202020204" pitchFamily="34" charset="0"/>
              </a:rPr>
              <a:t>Follow the lead of the religious actor </a:t>
            </a:r>
          </a:p>
          <a:p>
            <a:pPr lvl="1">
              <a:spcBef>
                <a:spcPts val="0"/>
              </a:spcBef>
            </a:pPr>
            <a:r>
              <a:rPr lang="en-US" sz="2000" dirty="0">
                <a:latin typeface="Arial" panose="020B0604020202020204" pitchFamily="34" charset="0"/>
                <a:cs typeface="Arial" panose="020B0604020202020204" pitchFamily="34" charset="0"/>
              </a:rPr>
              <a:t>Express gratitude </a:t>
            </a:r>
          </a:p>
          <a:p>
            <a:pPr lvl="1">
              <a:spcBef>
                <a:spcPts val="0"/>
              </a:spcBef>
            </a:pPr>
            <a:r>
              <a:rPr lang="en-US" sz="2000" dirty="0">
                <a:latin typeface="Arial" panose="020B0604020202020204" pitchFamily="34" charset="0"/>
                <a:cs typeface="Arial" panose="020B0604020202020204" pitchFamily="34" charset="0"/>
              </a:rPr>
              <a:t>Do not rush the meeting</a:t>
            </a:r>
          </a:p>
        </p:txBody>
      </p:sp>
      <p:sp>
        <p:nvSpPr>
          <p:cNvPr id="4" name="Shape 20">
            <a:extLst>
              <a:ext uri="{FF2B5EF4-FFF2-40B4-BE49-F238E27FC236}">
                <a16:creationId xmlns:a16="http://schemas.microsoft.com/office/drawing/2014/main" id="{8071FA17-F50A-604C-A611-4118EB997C1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40</a:t>
            </a:r>
            <a:endParaRPr lang="en" dirty="0"/>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48"/>
          <p:cNvSpPr txBox="1">
            <a:spLocks noGrp="1"/>
          </p:cNvSpPr>
          <p:nvPr>
            <p:ph type="title"/>
          </p:nvPr>
        </p:nvSpPr>
        <p:spPr>
          <a:xfrm>
            <a:off x="228600" y="2095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600" dirty="0">
                <a:solidFill>
                  <a:schemeClr val="tx2"/>
                </a:solidFill>
                <a:latin typeface="Nexa" panose="02000000000000000000" pitchFamily="2" charset="77"/>
              </a:rPr>
              <a:t>Activity</a:t>
            </a:r>
            <a:r>
              <a:rPr lang="en" sz="3600" dirty="0">
                <a:solidFill>
                  <a:schemeClr val="tx2"/>
                </a:solidFill>
                <a:latin typeface="Nexa" panose="02000000000000000000" pitchFamily="2" charset="77"/>
              </a:rPr>
              <a:t>: Identifying Religious Actors </a:t>
            </a:r>
            <a:endParaRPr sz="3600" dirty="0">
              <a:solidFill>
                <a:schemeClr val="tx2"/>
              </a:solidFill>
              <a:latin typeface="Nexa" panose="02000000000000000000" pitchFamily="2" charset="77"/>
            </a:endParaRPr>
          </a:p>
        </p:txBody>
      </p:sp>
      <p:grpSp>
        <p:nvGrpSpPr>
          <p:cNvPr id="17" name="Group 16">
            <a:extLst>
              <a:ext uri="{FF2B5EF4-FFF2-40B4-BE49-F238E27FC236}">
                <a16:creationId xmlns:a16="http://schemas.microsoft.com/office/drawing/2014/main" id="{AD9EBDAF-0905-DB4D-A5B8-F34C67C89A9C}"/>
              </a:ext>
            </a:extLst>
          </p:cNvPr>
          <p:cNvGrpSpPr/>
          <p:nvPr/>
        </p:nvGrpSpPr>
        <p:grpSpPr>
          <a:xfrm>
            <a:off x="905933" y="-290817"/>
            <a:ext cx="9185154" cy="4910667"/>
            <a:chOff x="905933" y="-423337"/>
            <a:chExt cx="9185154" cy="4910667"/>
          </a:xfrm>
        </p:grpSpPr>
        <p:graphicFrame>
          <p:nvGraphicFramePr>
            <p:cNvPr id="5" name="Diagram 4">
              <a:extLst>
                <a:ext uri="{FF2B5EF4-FFF2-40B4-BE49-F238E27FC236}">
                  <a16:creationId xmlns:a16="http://schemas.microsoft.com/office/drawing/2014/main" id="{1CE37AEB-26F7-B448-B3E8-A5A9787D0F24}"/>
                </a:ext>
              </a:extLst>
            </p:cNvPr>
            <p:cNvGraphicFramePr/>
            <p:nvPr>
              <p:extLst>
                <p:ext uri="{D42A27DB-BD31-4B8C-83A1-F6EECF244321}">
                  <p14:modId xmlns:p14="http://schemas.microsoft.com/office/powerpoint/2010/main" val="671354229"/>
                </p:ext>
              </p:extLst>
            </p:nvPr>
          </p:nvGraphicFramePr>
          <p:xfrm>
            <a:off x="905933" y="-423337"/>
            <a:ext cx="9185154" cy="4910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7" name="Group 6">
              <a:extLst>
                <a:ext uri="{FF2B5EF4-FFF2-40B4-BE49-F238E27FC236}">
                  <a16:creationId xmlns:a16="http://schemas.microsoft.com/office/drawing/2014/main" id="{A35320B6-6984-684C-B187-216C2D9FFC99}"/>
                </a:ext>
              </a:extLst>
            </p:cNvPr>
            <p:cNvGrpSpPr/>
            <p:nvPr/>
          </p:nvGrpSpPr>
          <p:grpSpPr>
            <a:xfrm>
              <a:off x="1179444" y="1954696"/>
              <a:ext cx="6241638" cy="1750182"/>
              <a:chOff x="1179444" y="1954696"/>
              <a:chExt cx="6241638" cy="1750182"/>
            </a:xfrm>
          </p:grpSpPr>
          <p:cxnSp>
            <p:nvCxnSpPr>
              <p:cNvPr id="6" name="Straight Connector 5">
                <a:extLst>
                  <a:ext uri="{FF2B5EF4-FFF2-40B4-BE49-F238E27FC236}">
                    <a16:creationId xmlns:a16="http://schemas.microsoft.com/office/drawing/2014/main" id="{5F00ED05-DE56-9C45-B87A-D5A7FB8D4558}"/>
                  </a:ext>
                </a:extLst>
              </p:cNvPr>
              <p:cNvCxnSpPr/>
              <p:nvPr/>
            </p:nvCxnSpPr>
            <p:spPr>
              <a:xfrm>
                <a:off x="1179444" y="1974574"/>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FE25BDBC-DDFD-7C4A-B7D2-2A3ED28E4490}"/>
                  </a:ext>
                </a:extLst>
              </p:cNvPr>
              <p:cNvCxnSpPr/>
              <p:nvPr/>
            </p:nvCxnSpPr>
            <p:spPr>
              <a:xfrm>
                <a:off x="1179444" y="2355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6FF7F2B-A1B3-9642-8502-F7A6393E4F58}"/>
                  </a:ext>
                </a:extLst>
              </p:cNvPr>
              <p:cNvCxnSpPr/>
              <p:nvPr/>
            </p:nvCxnSpPr>
            <p:spPr>
              <a:xfrm>
                <a:off x="3081131" y="195469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0792A9D2-22E1-2A46-9FCB-B34F3A356075}"/>
                  </a:ext>
                </a:extLst>
              </p:cNvPr>
              <p:cNvCxnSpPr/>
              <p:nvPr/>
            </p:nvCxnSpPr>
            <p:spPr>
              <a:xfrm>
                <a:off x="3081131" y="233584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E5AB5EA1-6B38-0A40-97EC-898F0DD844B9}"/>
                  </a:ext>
                </a:extLst>
              </p:cNvPr>
              <p:cNvCxnSpPr/>
              <p:nvPr/>
            </p:nvCxnSpPr>
            <p:spPr>
              <a:xfrm>
                <a:off x="5004048" y="195469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46DD05A9-AA41-214B-940F-C4A6BCDFE6EE}"/>
                  </a:ext>
                </a:extLst>
              </p:cNvPr>
              <p:cNvCxnSpPr/>
              <p:nvPr/>
            </p:nvCxnSpPr>
            <p:spPr>
              <a:xfrm>
                <a:off x="5004048" y="233584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67A85C22-3B98-D141-80AC-310E92F5A0EB}"/>
                  </a:ext>
                </a:extLst>
              </p:cNvPr>
              <p:cNvCxnSpPr/>
              <p:nvPr/>
            </p:nvCxnSpPr>
            <p:spPr>
              <a:xfrm>
                <a:off x="5940152" y="3323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6F58BA56-6F61-9148-A169-8DAD11834A17}"/>
                  </a:ext>
                </a:extLst>
              </p:cNvPr>
              <p:cNvCxnSpPr/>
              <p:nvPr/>
            </p:nvCxnSpPr>
            <p:spPr>
              <a:xfrm>
                <a:off x="5940152" y="370487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EB8901A8-C5F2-304B-9441-EC34D3D22D97}"/>
                  </a:ext>
                </a:extLst>
              </p:cNvPr>
              <p:cNvCxnSpPr/>
              <p:nvPr/>
            </p:nvCxnSpPr>
            <p:spPr>
              <a:xfrm>
                <a:off x="3923928" y="3323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A38B3D7F-4D13-F340-8894-5A9E00338FF4}"/>
                  </a:ext>
                </a:extLst>
              </p:cNvPr>
              <p:cNvCxnSpPr/>
              <p:nvPr/>
            </p:nvCxnSpPr>
            <p:spPr>
              <a:xfrm>
                <a:off x="3923928" y="3704878"/>
                <a:ext cx="1480930" cy="0"/>
              </a:xfrm>
              <a:prstGeom prst="line">
                <a:avLst/>
              </a:prstGeom>
            </p:spPr>
            <p:style>
              <a:lnRef idx="1">
                <a:schemeClr val="dk1"/>
              </a:lnRef>
              <a:fillRef idx="0">
                <a:schemeClr val="dk1"/>
              </a:fillRef>
              <a:effectRef idx="0">
                <a:schemeClr val="dk1"/>
              </a:effectRef>
              <a:fontRef idx="minor">
                <a:schemeClr val="tx1"/>
              </a:fontRef>
            </p:style>
          </p:cxnSp>
        </p:grpSp>
      </p:grpSp>
      <p:sp>
        <p:nvSpPr>
          <p:cNvPr id="19" name="Shape 20">
            <a:extLst>
              <a:ext uri="{FF2B5EF4-FFF2-40B4-BE49-F238E27FC236}">
                <a16:creationId xmlns:a16="http://schemas.microsoft.com/office/drawing/2014/main" id="{C481B017-E734-A844-91E0-8983E441136D}"/>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41</a:t>
            </a:r>
            <a:endParaRPr lang="en" dirty="0"/>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6" name="Google Shape;291;p48">
            <a:extLst>
              <a:ext uri="{FF2B5EF4-FFF2-40B4-BE49-F238E27FC236}">
                <a16:creationId xmlns:a16="http://schemas.microsoft.com/office/drawing/2014/main" id="{5A3B2616-4E9C-F140-BAAC-4270B4556CD2}"/>
              </a:ext>
            </a:extLst>
          </p:cNvPr>
          <p:cNvSpPr txBox="1">
            <a:spLocks/>
          </p:cNvSpPr>
          <p:nvPr/>
        </p:nvSpPr>
        <p:spPr>
          <a:xfrm>
            <a:off x="228600" y="209550"/>
            <a:ext cx="8686800" cy="488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r>
              <a:rPr lang="en-US" dirty="0">
                <a:solidFill>
                  <a:schemeClr val="tx2"/>
                </a:solidFill>
                <a:latin typeface="Nexa" panose="02000000000000000000" pitchFamily="2" charset="77"/>
              </a:rPr>
              <a:t>Activity: Analyzing Religious Actors </a:t>
            </a:r>
          </a:p>
        </p:txBody>
      </p:sp>
      <p:graphicFrame>
        <p:nvGraphicFramePr>
          <p:cNvPr id="4" name="Google Shape;325;p49">
            <a:extLst>
              <a:ext uri="{FF2B5EF4-FFF2-40B4-BE49-F238E27FC236}">
                <a16:creationId xmlns:a16="http://schemas.microsoft.com/office/drawing/2014/main" id="{C0D867CA-8CCF-DD47-83E9-A07E8864D36E}"/>
              </a:ext>
            </a:extLst>
          </p:cNvPr>
          <p:cNvGraphicFramePr/>
          <p:nvPr>
            <p:extLst>
              <p:ext uri="{D42A27DB-BD31-4B8C-83A1-F6EECF244321}">
                <p14:modId xmlns:p14="http://schemas.microsoft.com/office/powerpoint/2010/main" val="1171059692"/>
              </p:ext>
            </p:extLst>
          </p:nvPr>
        </p:nvGraphicFramePr>
        <p:xfrm>
          <a:off x="228600" y="1047750"/>
          <a:ext cx="8686800" cy="3474540"/>
        </p:xfrm>
        <a:graphic>
          <a:graphicData uri="http://schemas.openxmlformats.org/drawingml/2006/table">
            <a:tbl>
              <a:tblPr>
                <a:tableStyleId>{BE50A747-F41D-4F8D-ABCC-311FDAB961DC}</a:tableStyleId>
              </a:tblPr>
              <a:tblGrid>
                <a:gridCol w="2197765">
                  <a:extLst>
                    <a:ext uri="{9D8B030D-6E8A-4147-A177-3AD203B41FA5}">
                      <a16:colId xmlns:a16="http://schemas.microsoft.com/office/drawing/2014/main" val="20000"/>
                    </a:ext>
                  </a:extLst>
                </a:gridCol>
                <a:gridCol w="6489035">
                  <a:extLst>
                    <a:ext uri="{9D8B030D-6E8A-4147-A177-3AD203B41FA5}">
                      <a16:colId xmlns:a16="http://schemas.microsoft.com/office/drawing/2014/main" val="2000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Religious Actor</a:t>
                      </a:r>
                      <a:endParaRPr lang="en-US" sz="1200" b="1" dirty="0"/>
                    </a:p>
                  </a:txBody>
                  <a:tcPr marL="91425" marR="91425" marT="91425" marB="91425"/>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 sz="1200" dirty="0"/>
                        <a:t>Influential Muslim Family (various influential family members) </a:t>
                      </a:r>
                      <a:endParaRPr lang="en-CA" sz="1200" dirty="0"/>
                    </a:p>
                  </a:txBody>
                  <a:tcPr marL="91425" marR="91425" marT="91425" marB="91425"/>
                </a:tc>
                <a:extLst>
                  <a:ext uri="{0D108BD9-81ED-4DB2-BD59-A6C34878D82A}">
                    <a16:rowId xmlns:a16="http://schemas.microsoft.com/office/drawing/2014/main" val="10000"/>
                  </a:ext>
                </a:extLst>
              </a:tr>
              <a:tr h="443812">
                <a:tc>
                  <a:txBody>
                    <a:bodyPr/>
                    <a:lstStyle/>
                    <a:p>
                      <a:pPr marL="0" lvl="0" indent="0" algn="l" rtl="0">
                        <a:spcBef>
                          <a:spcPts val="0"/>
                        </a:spcBef>
                        <a:spcAft>
                          <a:spcPts val="0"/>
                        </a:spcAft>
                        <a:buNone/>
                      </a:pPr>
                      <a:r>
                        <a:rPr lang="en" sz="1200" dirty="0"/>
                        <a:t>Value</a:t>
                      </a:r>
                      <a:endParaRPr lang="en-CA" sz="1200" dirty="0">
                        <a:solidFill>
                          <a:schemeClr val="tx1"/>
                        </a:solidFill>
                      </a:endParaRP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u="none" strike="noStrike" cap="none" baseline="0" dirty="0">
                          <a:sym typeface="Arial"/>
                        </a:rPr>
                        <a:t>Muslim inclusion in project provides greater opportunities to reduce interreligious tensions, build multi-faith dialogue and celebrate importance of Mt Zion for 3 religions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u="none" strike="noStrike" cap="none" baseline="0" dirty="0">
                          <a:sym typeface="Arial"/>
                        </a:rPr>
                        <a:t>Access to the Muslim cemetery on Mt. Zion which is currently in disrepair </a:t>
                      </a:r>
                      <a:endParaRPr sz="1200" dirty="0"/>
                    </a:p>
                  </a:txBody>
                  <a:tcPr marL="91425" marR="91425" marT="91425" marB="91425"/>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200" dirty="0"/>
                        <a:t>Legitimacy</a:t>
                      </a:r>
                      <a:endParaRPr lang="en-CA" sz="1200" dirty="0">
                        <a:solidFill>
                          <a:schemeClr val="tx1"/>
                        </a:solidFill>
                      </a:endParaRP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u="none" strike="noStrike" cap="none" baseline="0" dirty="0">
                          <a:sym typeface="Arial"/>
                        </a:rPr>
                        <a:t>Held the keys to Mt. Zion for 400 years until Israel’s establishment in 1948 and see themselves as the rightful custodians. </a:t>
                      </a:r>
                    </a:p>
                  </a:txBody>
                  <a:tcPr marL="91425" marR="91425" marT="91425" marB="91425"/>
                </a:tc>
                <a:extLst>
                  <a:ext uri="{0D108BD9-81ED-4DB2-BD59-A6C34878D82A}">
                    <a16:rowId xmlns:a16="http://schemas.microsoft.com/office/drawing/2014/main" val="204114849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Willingness to Engage</a:t>
                      </a: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u="none" strike="noStrike" cap="none" baseline="0" dirty="0">
                          <a:sym typeface="Arial"/>
                        </a:rPr>
                        <a:t>Unwilling to engage due to political animosity </a:t>
                      </a:r>
                    </a:p>
                  </a:txBody>
                  <a:tcPr marL="91425" marR="91425" marT="91425" marB="91425"/>
                </a:tc>
                <a:extLst>
                  <a:ext uri="{0D108BD9-81ED-4DB2-BD59-A6C34878D82A}">
                    <a16:rowId xmlns:a16="http://schemas.microsoft.com/office/drawing/2014/main" val="234885076"/>
                  </a:ext>
                </a:extLst>
              </a:tr>
              <a:tr h="4151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Influence </a:t>
                      </a:r>
                      <a:endParaRPr lang="en-US" sz="1200" b="1" dirty="0"/>
                    </a:p>
                    <a:p>
                      <a:endParaRPr lang="en-US" sz="1200" dirty="0"/>
                    </a:p>
                  </a:txBody>
                  <a:tcPr marL="91425" marR="91425" marT="91425" marB="91425"/>
                </a:tc>
                <a:tc>
                  <a:txBody>
                    <a:bodyPr/>
                    <a:lstStyle/>
                    <a:p>
                      <a:pPr marL="171450" indent="-171450">
                        <a:buFont typeface="Arial" panose="020B0604020202020204" pitchFamily="34" charset="0"/>
                        <a:buChar char="•"/>
                      </a:pPr>
                      <a:r>
                        <a:rPr lang="en-US" sz="1200" dirty="0"/>
                        <a:t>If </a:t>
                      </a:r>
                      <a:r>
                        <a:rPr lang="en-US" sz="1200" u="none" strike="noStrike" cap="none" baseline="0" dirty="0">
                          <a:sym typeface="Arial"/>
                        </a:rPr>
                        <a:t>family joined it would create a calmer atmosphere and prove the success of building cooperation through dialogue. </a:t>
                      </a:r>
                    </a:p>
                    <a:p>
                      <a:pPr marL="171450" indent="-171450">
                        <a:buFont typeface="Arial" panose="020B0604020202020204" pitchFamily="34" charset="0"/>
                        <a:buChar char="•"/>
                      </a:pPr>
                      <a:r>
                        <a:rPr lang="en-US" sz="1200" u="none" strike="noStrike" cap="none" baseline="0" dirty="0">
                          <a:sym typeface="Arial"/>
                        </a:rPr>
                        <a:t>Cemetery would be repaired </a:t>
                      </a:r>
                      <a:endParaRPr lang="en-US" sz="1200" dirty="0"/>
                    </a:p>
                  </a:txBody>
                  <a:tcPr marL="91425" marR="91425" marT="91425" marB="91425"/>
                </a:tc>
                <a:extLst>
                  <a:ext uri="{0D108BD9-81ED-4DB2-BD59-A6C34878D82A}">
                    <a16:rowId xmlns:a16="http://schemas.microsoft.com/office/drawing/2014/main" val="632259132"/>
                  </a:ext>
                </a:extLst>
              </a:tr>
              <a:tr h="384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Necessity of Involvement</a:t>
                      </a:r>
                      <a:endParaRPr lang="en-US" sz="1200" b="1" dirty="0"/>
                    </a:p>
                    <a:p>
                      <a:endParaRPr lang="en-US" sz="1200" dirty="0"/>
                    </a:p>
                  </a:txBody>
                  <a:tcPr marL="91425" marR="91425" marT="91425" marB="91425"/>
                </a:tc>
                <a:tc>
                  <a:txBody>
                    <a:bodyPr/>
                    <a:lstStyle/>
                    <a:p>
                      <a:pPr marL="171450" indent="-171450">
                        <a:buFont typeface="Arial" panose="020B0604020202020204" pitchFamily="34" charset="0"/>
                        <a:buChar char="•"/>
                      </a:pPr>
                      <a:r>
                        <a:rPr lang="en-GB" sz="1200" u="none" strike="noStrike" cap="none" baseline="0" dirty="0">
                          <a:sym typeface="Arial"/>
                        </a:rPr>
                        <a:t>Refused to be included for 2 years but joined in year 3 </a:t>
                      </a:r>
                    </a:p>
                    <a:p>
                      <a:pPr marL="171450" indent="-171450">
                        <a:buFont typeface="Arial" panose="020B0604020202020204" pitchFamily="34" charset="0"/>
                        <a:buChar char="•"/>
                      </a:pPr>
                      <a:r>
                        <a:rPr lang="en-GB" sz="1200" u="none" strike="noStrike" cap="none" baseline="0" dirty="0">
                          <a:sym typeface="Arial"/>
                        </a:rPr>
                        <a:t>Project went ahead but succeeded in only reducing Christian/Jewish tensions during first 2 years </a:t>
                      </a:r>
                    </a:p>
                  </a:txBody>
                  <a:tcPr marL="91425" marR="91425" marT="91425" marB="91425"/>
                </a:tc>
                <a:extLst>
                  <a:ext uri="{0D108BD9-81ED-4DB2-BD59-A6C34878D82A}">
                    <a16:rowId xmlns:a16="http://schemas.microsoft.com/office/drawing/2014/main" val="509782"/>
                  </a:ext>
                </a:extLst>
              </a:tr>
            </a:tbl>
          </a:graphicData>
        </a:graphic>
      </p:graphicFrame>
      <p:sp>
        <p:nvSpPr>
          <p:cNvPr id="5" name="Shape 20">
            <a:extLst>
              <a:ext uri="{FF2B5EF4-FFF2-40B4-BE49-F238E27FC236}">
                <a16:creationId xmlns:a16="http://schemas.microsoft.com/office/drawing/2014/main" id="{CBE3E798-4581-CD42-A016-63491A62D18E}"/>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42</a:t>
            </a:r>
            <a:endParaRPr lang="en" dirty="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50"/>
          <p:cNvSpPr txBox="1">
            <a:spLocks noGrp="1"/>
          </p:cNvSpPr>
          <p:nvPr>
            <p:ph type="title"/>
          </p:nvPr>
        </p:nvSpPr>
        <p:spPr>
          <a:xfrm>
            <a:off x="122800" y="457282"/>
            <a:ext cx="8520600" cy="831300"/>
          </a:xfrm>
          <a:prstGeom prst="rect">
            <a:avLst/>
          </a:prstGeom>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 sz="3600" dirty="0">
                <a:solidFill>
                  <a:schemeClr val="tx2"/>
                </a:solidFill>
                <a:latin typeface="Nexa" panose="02000000000000000000" pitchFamily="2" charset="77"/>
              </a:rPr>
              <a:t>What tools do we use to engage religious actors?  </a:t>
            </a:r>
            <a:endParaRPr sz="3600" dirty="0">
              <a:solidFill>
                <a:schemeClr val="tx2"/>
              </a:solidFill>
              <a:latin typeface="Nexa" panose="02000000000000000000" pitchFamily="2" charset="77"/>
            </a:endParaRPr>
          </a:p>
        </p:txBody>
      </p:sp>
      <p:sp>
        <p:nvSpPr>
          <p:cNvPr id="331" name="Google Shape;331;p50"/>
          <p:cNvSpPr txBox="1">
            <a:spLocks noGrp="1"/>
          </p:cNvSpPr>
          <p:nvPr>
            <p:ph type="body" idx="1"/>
          </p:nvPr>
        </p:nvSpPr>
        <p:spPr>
          <a:xfrm>
            <a:off x="228600" y="1197296"/>
            <a:ext cx="6316141" cy="3279454"/>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Dialogue sessions (intra- and interreligious)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Sacred text study (intra- and interreligious)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Joint activities on issues of common interest</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Policy collaboration towards institutional change on religious issues e.g. blasphemy laws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Tours (local and overseas)</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Social media training </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Conflict transformation training</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Seed funding for innovative concepts</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Religious &amp; cultural events </a:t>
            </a:r>
          </a:p>
          <a:p>
            <a:pPr marL="457200" lvl="0" indent="-330200" algn="l" rtl="0">
              <a:spcBef>
                <a:spcPts val="0"/>
              </a:spcBef>
              <a:spcAft>
                <a:spcPts val="0"/>
              </a:spcAft>
              <a:buSzPts val="1600"/>
              <a:buChar char="●"/>
            </a:pPr>
            <a:r>
              <a:rPr lang="en" sz="2000" dirty="0">
                <a:latin typeface="Arial" panose="020B0604020202020204" pitchFamily="34" charset="0"/>
                <a:cs typeface="Arial" panose="020B0604020202020204" pitchFamily="34" charset="0"/>
              </a:rPr>
              <a:t>Educational curricula</a:t>
            </a:r>
            <a:endParaRPr sz="2000" dirty="0">
              <a:latin typeface="Arial" panose="020B0604020202020204" pitchFamily="34" charset="0"/>
              <a:cs typeface="Arial" panose="020B0604020202020204" pitchFamily="34" charset="0"/>
            </a:endParaRPr>
          </a:p>
          <a:p>
            <a:pPr marL="457200" lvl="0" indent="0" algn="l" rtl="0">
              <a:spcBef>
                <a:spcPts val="1600"/>
              </a:spcBef>
              <a:spcAft>
                <a:spcPts val="1600"/>
              </a:spcAft>
              <a:buNone/>
            </a:pPr>
            <a:endParaRPr sz="2000" dirty="0">
              <a:latin typeface="Arial" panose="020B0604020202020204" pitchFamily="34" charset="0"/>
              <a:cs typeface="Arial" panose="020B0604020202020204" pitchFamily="34" charset="0"/>
            </a:endParaRPr>
          </a:p>
        </p:txBody>
      </p:sp>
      <p:grpSp>
        <p:nvGrpSpPr>
          <p:cNvPr id="5" name="Shape 2543">
            <a:extLst>
              <a:ext uri="{FF2B5EF4-FFF2-40B4-BE49-F238E27FC236}">
                <a16:creationId xmlns:a16="http://schemas.microsoft.com/office/drawing/2014/main" id="{BA21C0BF-61E4-4BE2-828A-939640939384}"/>
              </a:ext>
            </a:extLst>
          </p:cNvPr>
          <p:cNvGrpSpPr/>
          <p:nvPr/>
        </p:nvGrpSpPr>
        <p:grpSpPr>
          <a:xfrm>
            <a:off x="6258300" y="1774442"/>
            <a:ext cx="2589789" cy="2216533"/>
            <a:chOff x="1641475" y="3759200"/>
            <a:chExt cx="430212" cy="417513"/>
          </a:xfrm>
          <a:solidFill>
            <a:schemeClr val="accent2"/>
          </a:solidFill>
        </p:grpSpPr>
        <p:sp>
          <p:nvSpPr>
            <p:cNvPr id="6" name="Shape 2544">
              <a:extLst>
                <a:ext uri="{FF2B5EF4-FFF2-40B4-BE49-F238E27FC236}">
                  <a16:creationId xmlns:a16="http://schemas.microsoft.com/office/drawing/2014/main" id="{A6B0E697-5A12-4B0F-A2E7-7F3A6F99F32A}"/>
                </a:ext>
              </a:extLst>
            </p:cNvPr>
            <p:cNvSpPr/>
            <p:nvPr/>
          </p:nvSpPr>
          <p:spPr>
            <a:xfrm>
              <a:off x="1985963" y="3886200"/>
              <a:ext cx="85724" cy="125412"/>
            </a:xfrm>
            <a:custGeom>
              <a:avLst/>
              <a:gdLst/>
              <a:ahLst/>
              <a:cxnLst/>
              <a:rect l="0" t="0" r="0" b="0"/>
              <a:pathLst>
                <a:path w="120000" h="120000" extrusionOk="0">
                  <a:moveTo>
                    <a:pt x="115555" y="95384"/>
                  </a:moveTo>
                  <a:cubicBezTo>
                    <a:pt x="84444" y="67692"/>
                    <a:pt x="66666" y="30769"/>
                    <a:pt x="71111" y="0"/>
                  </a:cubicBezTo>
                  <a:cubicBezTo>
                    <a:pt x="0" y="43076"/>
                    <a:pt x="0" y="43076"/>
                    <a:pt x="0" y="43076"/>
                  </a:cubicBezTo>
                  <a:cubicBezTo>
                    <a:pt x="97777" y="120000"/>
                    <a:pt x="97777" y="120000"/>
                    <a:pt x="97777" y="120000"/>
                  </a:cubicBezTo>
                  <a:cubicBezTo>
                    <a:pt x="97777" y="120000"/>
                    <a:pt x="120000" y="98461"/>
                    <a:pt x="115555" y="9538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7" name="Shape 2545">
              <a:extLst>
                <a:ext uri="{FF2B5EF4-FFF2-40B4-BE49-F238E27FC236}">
                  <a16:creationId xmlns:a16="http://schemas.microsoft.com/office/drawing/2014/main" id="{77908871-4804-46DF-8226-9D2E880DEBF9}"/>
                </a:ext>
              </a:extLst>
            </p:cNvPr>
            <p:cNvSpPr/>
            <p:nvPr/>
          </p:nvSpPr>
          <p:spPr>
            <a:xfrm>
              <a:off x="1844675" y="3759200"/>
              <a:ext cx="122237" cy="92074"/>
            </a:xfrm>
            <a:custGeom>
              <a:avLst/>
              <a:gdLst/>
              <a:ahLst/>
              <a:cxnLst/>
              <a:rect l="0" t="0" r="0" b="0"/>
              <a:pathLst>
                <a:path w="120000" h="120000" extrusionOk="0">
                  <a:moveTo>
                    <a:pt x="120000" y="62068"/>
                  </a:moveTo>
                  <a:cubicBezTo>
                    <a:pt x="88421" y="62068"/>
                    <a:pt x="53684" y="37241"/>
                    <a:pt x="25263" y="4137"/>
                  </a:cubicBezTo>
                  <a:cubicBezTo>
                    <a:pt x="22105" y="0"/>
                    <a:pt x="0" y="16551"/>
                    <a:pt x="0" y="16551"/>
                  </a:cubicBezTo>
                  <a:cubicBezTo>
                    <a:pt x="69473" y="120000"/>
                    <a:pt x="69473" y="120000"/>
                    <a:pt x="69473" y="120000"/>
                  </a:cubicBezTo>
                  <a:lnTo>
                    <a:pt x="120000" y="62068"/>
                  </a:ln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8" name="Shape 2546">
              <a:extLst>
                <a:ext uri="{FF2B5EF4-FFF2-40B4-BE49-F238E27FC236}">
                  <a16:creationId xmlns:a16="http://schemas.microsoft.com/office/drawing/2014/main" id="{B66E67B0-0100-4F49-8F87-AA8CF9251C55}"/>
                </a:ext>
              </a:extLst>
            </p:cNvPr>
            <p:cNvSpPr/>
            <p:nvPr/>
          </p:nvSpPr>
          <p:spPr>
            <a:xfrm>
              <a:off x="1841500" y="3816350"/>
              <a:ext cx="188913" cy="179388"/>
            </a:xfrm>
            <a:custGeom>
              <a:avLst/>
              <a:gdLst/>
              <a:ahLst/>
              <a:cxnLst/>
              <a:rect l="0" t="0" r="0" b="0"/>
              <a:pathLst>
                <a:path w="120000" h="120000" extrusionOk="0">
                  <a:moveTo>
                    <a:pt x="44369" y="108318"/>
                  </a:moveTo>
                  <a:lnTo>
                    <a:pt x="28235" y="87079"/>
                  </a:lnTo>
                  <a:lnTo>
                    <a:pt x="30252" y="82831"/>
                  </a:lnTo>
                  <a:lnTo>
                    <a:pt x="48403" y="104070"/>
                  </a:lnTo>
                  <a:lnTo>
                    <a:pt x="63529" y="91327"/>
                  </a:lnTo>
                  <a:lnTo>
                    <a:pt x="44369" y="70088"/>
                  </a:lnTo>
                  <a:lnTo>
                    <a:pt x="48403" y="67964"/>
                  </a:lnTo>
                  <a:lnTo>
                    <a:pt x="67563" y="89203"/>
                  </a:lnTo>
                  <a:lnTo>
                    <a:pt x="79663" y="76460"/>
                  </a:lnTo>
                  <a:lnTo>
                    <a:pt x="55462" y="46725"/>
                  </a:lnTo>
                  <a:lnTo>
                    <a:pt x="59495" y="42477"/>
                  </a:lnTo>
                  <a:lnTo>
                    <a:pt x="83697" y="72212"/>
                  </a:lnTo>
                  <a:lnTo>
                    <a:pt x="120000" y="40353"/>
                  </a:lnTo>
                  <a:lnTo>
                    <a:pt x="85714" y="0"/>
                  </a:lnTo>
                  <a:lnTo>
                    <a:pt x="0" y="76460"/>
                  </a:lnTo>
                  <a:lnTo>
                    <a:pt x="34285" y="120000"/>
                  </a:lnTo>
                  <a:lnTo>
                    <a:pt x="44369" y="108318"/>
                  </a:ln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9" name="Shape 2547">
              <a:extLst>
                <a:ext uri="{FF2B5EF4-FFF2-40B4-BE49-F238E27FC236}">
                  <a16:creationId xmlns:a16="http://schemas.microsoft.com/office/drawing/2014/main" id="{C8F8746D-3F1B-4260-847B-CB8083F4200E}"/>
                </a:ext>
              </a:extLst>
            </p:cNvPr>
            <p:cNvSpPr/>
            <p:nvPr/>
          </p:nvSpPr>
          <p:spPr>
            <a:xfrm>
              <a:off x="1641475" y="3978275"/>
              <a:ext cx="203199" cy="192088"/>
            </a:xfrm>
            <a:custGeom>
              <a:avLst/>
              <a:gdLst/>
              <a:ahLst/>
              <a:cxnLst/>
              <a:rect l="0" t="0" r="0" b="0"/>
              <a:pathLst>
                <a:path w="120000" h="120000" extrusionOk="0">
                  <a:moveTo>
                    <a:pt x="0" y="82314"/>
                  </a:moveTo>
                  <a:lnTo>
                    <a:pt x="31875" y="120000"/>
                  </a:lnTo>
                  <a:lnTo>
                    <a:pt x="48750" y="104132"/>
                  </a:lnTo>
                  <a:lnTo>
                    <a:pt x="26250" y="76363"/>
                  </a:lnTo>
                  <a:lnTo>
                    <a:pt x="28125" y="74380"/>
                  </a:lnTo>
                  <a:lnTo>
                    <a:pt x="52500" y="102148"/>
                  </a:lnTo>
                  <a:lnTo>
                    <a:pt x="63750" y="90247"/>
                  </a:lnTo>
                  <a:lnTo>
                    <a:pt x="48750" y="70413"/>
                  </a:lnTo>
                  <a:lnTo>
                    <a:pt x="50625" y="66446"/>
                  </a:lnTo>
                  <a:lnTo>
                    <a:pt x="67500" y="86280"/>
                  </a:lnTo>
                  <a:lnTo>
                    <a:pt x="80625" y="74380"/>
                  </a:lnTo>
                  <a:lnTo>
                    <a:pt x="63750" y="54545"/>
                  </a:lnTo>
                  <a:lnTo>
                    <a:pt x="67500" y="52561"/>
                  </a:lnTo>
                  <a:lnTo>
                    <a:pt x="84375" y="72396"/>
                  </a:lnTo>
                  <a:lnTo>
                    <a:pt x="95625" y="60495"/>
                  </a:lnTo>
                  <a:lnTo>
                    <a:pt x="73125" y="32727"/>
                  </a:lnTo>
                  <a:lnTo>
                    <a:pt x="76875" y="28760"/>
                  </a:lnTo>
                  <a:lnTo>
                    <a:pt x="99375" y="56528"/>
                  </a:lnTo>
                  <a:lnTo>
                    <a:pt x="112500" y="44628"/>
                  </a:lnTo>
                  <a:lnTo>
                    <a:pt x="95625" y="24793"/>
                  </a:lnTo>
                  <a:lnTo>
                    <a:pt x="99375" y="22809"/>
                  </a:lnTo>
                  <a:lnTo>
                    <a:pt x="116250" y="42644"/>
                  </a:lnTo>
                  <a:lnTo>
                    <a:pt x="120000" y="38677"/>
                  </a:lnTo>
                  <a:lnTo>
                    <a:pt x="88125" y="0"/>
                  </a:lnTo>
                  <a:lnTo>
                    <a:pt x="0" y="82314"/>
                  </a:lnTo>
                  <a:close/>
                </a:path>
              </a:pathLst>
            </a:custGeom>
            <a:grpFill/>
            <a:ln>
              <a:noFill/>
            </a:ln>
          </p:spPr>
          <p:txBody>
            <a:bodyPr lIns="91425" tIns="45700" rIns="91425" bIns="45700" anchor="t" anchorCtr="0">
              <a:noAutofit/>
            </a:bodyPr>
            <a:lstStyle/>
            <a:p>
              <a:pPr marL="0" marR="0" lvl="0" indent="0" algn="l" rtl="0">
                <a:spcBef>
                  <a:spcPts val="0"/>
                </a:spcBef>
                <a:buNone/>
              </a:pPr>
              <a:endParaRPr sz="1800" dirty="0">
                <a:solidFill>
                  <a:schemeClr val="tx2"/>
                </a:solidFill>
                <a:latin typeface="Calibri"/>
                <a:ea typeface="Calibri"/>
                <a:cs typeface="Calibri"/>
                <a:sym typeface="Calibri"/>
              </a:endParaRPr>
            </a:p>
          </p:txBody>
        </p:sp>
        <p:sp>
          <p:nvSpPr>
            <p:cNvPr id="10" name="Shape 2548">
              <a:extLst>
                <a:ext uri="{FF2B5EF4-FFF2-40B4-BE49-F238E27FC236}">
                  <a16:creationId xmlns:a16="http://schemas.microsoft.com/office/drawing/2014/main" id="{50A25381-D828-4DA0-A4D0-94D39607E2D7}"/>
                </a:ext>
              </a:extLst>
            </p:cNvPr>
            <p:cNvSpPr/>
            <p:nvPr/>
          </p:nvSpPr>
          <p:spPr>
            <a:xfrm>
              <a:off x="1644650" y="3771900"/>
              <a:ext cx="379412" cy="404813"/>
            </a:xfrm>
            <a:custGeom>
              <a:avLst/>
              <a:gdLst/>
              <a:ahLst/>
              <a:cxnLst/>
              <a:rect l="0" t="0" r="0" b="0"/>
              <a:pathLst>
                <a:path w="120000" h="120000" extrusionOk="0">
                  <a:moveTo>
                    <a:pt x="95798" y="83149"/>
                  </a:moveTo>
                  <a:cubicBezTo>
                    <a:pt x="94789" y="83149"/>
                    <a:pt x="93781" y="84094"/>
                    <a:pt x="92773" y="84094"/>
                  </a:cubicBezTo>
                  <a:cubicBezTo>
                    <a:pt x="48403" y="35905"/>
                    <a:pt x="48403" y="35905"/>
                    <a:pt x="48403" y="35905"/>
                  </a:cubicBezTo>
                  <a:cubicBezTo>
                    <a:pt x="53445" y="28346"/>
                    <a:pt x="52436" y="17007"/>
                    <a:pt x="45378" y="9448"/>
                  </a:cubicBezTo>
                  <a:cubicBezTo>
                    <a:pt x="38319" y="1889"/>
                    <a:pt x="28235" y="0"/>
                    <a:pt x="18151" y="2834"/>
                  </a:cubicBezTo>
                  <a:cubicBezTo>
                    <a:pt x="32268" y="17007"/>
                    <a:pt x="32268" y="17007"/>
                    <a:pt x="32268" y="17007"/>
                  </a:cubicBezTo>
                  <a:cubicBezTo>
                    <a:pt x="18151" y="29291"/>
                    <a:pt x="18151" y="29291"/>
                    <a:pt x="18151" y="29291"/>
                  </a:cubicBezTo>
                  <a:cubicBezTo>
                    <a:pt x="4033" y="14173"/>
                    <a:pt x="4033" y="14173"/>
                    <a:pt x="4033" y="14173"/>
                  </a:cubicBezTo>
                  <a:cubicBezTo>
                    <a:pt x="0" y="22677"/>
                    <a:pt x="1008" y="33070"/>
                    <a:pt x="8067" y="39685"/>
                  </a:cubicBezTo>
                  <a:cubicBezTo>
                    <a:pt x="15126" y="48188"/>
                    <a:pt x="26218" y="50078"/>
                    <a:pt x="36302" y="46299"/>
                  </a:cubicBezTo>
                  <a:cubicBezTo>
                    <a:pt x="80672" y="93543"/>
                    <a:pt x="80672" y="93543"/>
                    <a:pt x="80672" y="93543"/>
                  </a:cubicBezTo>
                  <a:cubicBezTo>
                    <a:pt x="77647" y="100157"/>
                    <a:pt x="78655" y="107716"/>
                    <a:pt x="83697" y="113385"/>
                  </a:cubicBezTo>
                  <a:cubicBezTo>
                    <a:pt x="87731" y="118110"/>
                    <a:pt x="94789" y="120000"/>
                    <a:pt x="100840" y="120000"/>
                  </a:cubicBezTo>
                  <a:cubicBezTo>
                    <a:pt x="104873" y="119055"/>
                    <a:pt x="107899" y="117165"/>
                    <a:pt x="110924" y="115275"/>
                  </a:cubicBezTo>
                  <a:cubicBezTo>
                    <a:pt x="118991" y="108661"/>
                    <a:pt x="120000" y="97322"/>
                    <a:pt x="112941" y="89763"/>
                  </a:cubicBezTo>
                  <a:cubicBezTo>
                    <a:pt x="108907" y="85039"/>
                    <a:pt x="102857" y="83149"/>
                    <a:pt x="95798" y="83149"/>
                  </a:cubicBezTo>
                  <a:close/>
                  <a:moveTo>
                    <a:pt x="104873" y="108661"/>
                  </a:moveTo>
                  <a:cubicBezTo>
                    <a:pt x="100840" y="111496"/>
                    <a:pt x="94789" y="111496"/>
                    <a:pt x="91764" y="107716"/>
                  </a:cubicBezTo>
                  <a:cubicBezTo>
                    <a:pt x="87731" y="103937"/>
                    <a:pt x="88739" y="98267"/>
                    <a:pt x="91764" y="94488"/>
                  </a:cubicBezTo>
                  <a:cubicBezTo>
                    <a:pt x="93781" y="93543"/>
                    <a:pt x="95798" y="92598"/>
                    <a:pt x="97815" y="92598"/>
                  </a:cubicBezTo>
                  <a:cubicBezTo>
                    <a:pt x="100840" y="92598"/>
                    <a:pt x="103865" y="93543"/>
                    <a:pt x="105882" y="95433"/>
                  </a:cubicBezTo>
                  <a:cubicBezTo>
                    <a:pt x="108907" y="99212"/>
                    <a:pt x="108907" y="104881"/>
                    <a:pt x="104873" y="108661"/>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grpSp>
      <p:sp>
        <p:nvSpPr>
          <p:cNvPr id="11" name="Shape 20">
            <a:extLst>
              <a:ext uri="{FF2B5EF4-FFF2-40B4-BE49-F238E27FC236}">
                <a16:creationId xmlns:a16="http://schemas.microsoft.com/office/drawing/2014/main" id="{0A895A0E-D1AE-2648-A59D-B7283C4A14C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43</a:t>
            </a:r>
            <a:endParaRPr lang="en" dirty="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3: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anchor="t" anchorCtr="0">
            <a:noAutofit/>
          </a:bodyPr>
          <a:lstStyle/>
          <a:p>
            <a:pPr lvl="0"/>
            <a:r>
              <a:rPr lang="en-US" sz="2000" dirty="0"/>
              <a:t>Age, role, and gender of religious actors affect the way they perceive the </a:t>
            </a:r>
            <a:r>
              <a:rPr lang="en-US" sz="2000" b="1" dirty="0"/>
              <a:t>same </a:t>
            </a:r>
            <a:r>
              <a:rPr lang="en-US" sz="2000" dirty="0"/>
              <a:t>conflict </a:t>
            </a:r>
          </a:p>
          <a:p>
            <a:pPr lvl="0"/>
            <a:r>
              <a:rPr lang="en-US" sz="2000" dirty="0"/>
              <a:t>Different religious actors offer different assets in collaboration </a:t>
            </a:r>
          </a:p>
          <a:p>
            <a:pPr lvl="1" indent="-342900">
              <a:spcBef>
                <a:spcPts val="0"/>
              </a:spcBef>
              <a:buSzPts val="1800"/>
              <a:buChar char="●"/>
            </a:pPr>
            <a:r>
              <a:rPr lang="en-US" sz="2000" dirty="0"/>
              <a:t>Senior religious leaders provide a top-down ‘vertical’ influence </a:t>
            </a:r>
          </a:p>
          <a:p>
            <a:pPr lvl="1" indent="-342900">
              <a:spcBef>
                <a:spcPts val="0"/>
              </a:spcBef>
              <a:buSzPts val="1800"/>
              <a:buChar char="●"/>
            </a:pPr>
            <a:r>
              <a:rPr lang="en-US" sz="2000" dirty="0"/>
              <a:t>Community-level religious leaders are more accessible and connected to constituents; influential AND collaborate horizontally </a:t>
            </a:r>
          </a:p>
          <a:p>
            <a:pPr lvl="0"/>
            <a:r>
              <a:rPr lang="en-US" sz="2000" dirty="0"/>
              <a:t>Identify religious ‘champions’ from each group to engage ‘horizontally’ and ‘vertically’ </a:t>
            </a:r>
          </a:p>
          <a:p>
            <a:pPr lvl="0"/>
            <a:r>
              <a:rPr lang="en-US" sz="2000" dirty="0"/>
              <a:t>Use a variety of creative designs and methods to engage religious actors in projects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44</a:t>
            </a:r>
            <a:endParaRPr lang="en" dirty="0"/>
          </a:p>
        </p:txBody>
      </p:sp>
    </p:spTree>
    <p:extLst>
      <p:ext uri="{BB962C8B-B14F-4D97-AF65-F5344CB8AC3E}">
        <p14:creationId xmlns:p14="http://schemas.microsoft.com/office/powerpoint/2010/main" val="31918850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sign&#10;&#10;Description automatically generated">
            <a:extLst>
              <a:ext uri="{FF2B5EF4-FFF2-40B4-BE49-F238E27FC236}">
                <a16:creationId xmlns:a16="http://schemas.microsoft.com/office/drawing/2014/main" id="{1D848FE4-F0AA-704C-B345-F28636BD3EF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8997" y="-18288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b" anchorCtr="0">
            <a:noAutofit/>
          </a:bodyPr>
          <a:lstStyle/>
          <a:p>
            <a:pPr>
              <a:buClr>
                <a:srgbClr val="FCE122"/>
              </a:buClr>
              <a:buSzPct val="25000"/>
            </a:pPr>
            <a:r>
              <a:rPr lang="en-US" sz="4400" b="1" dirty="0">
                <a:solidFill>
                  <a:srgbClr val="FCE122"/>
                </a:solidFill>
                <a:latin typeface="Nexa Heavy" panose="02000000000000000000" pitchFamily="2" charset="77"/>
              </a:rPr>
              <a:t>MODULE 04: </a:t>
            </a:r>
            <a:r>
              <a:rPr lang="en-US" sz="4400" b="1" dirty="0">
                <a:latin typeface="Nexa Heavy" panose="02000000000000000000" pitchFamily="2" charset="77"/>
              </a:rPr>
              <a:t> RELIGIOUS SENSITIVITY </a:t>
            </a:r>
          </a:p>
        </p:txBody>
      </p:sp>
      <p:sp>
        <p:nvSpPr>
          <p:cNvPr id="5" name="Shape 20">
            <a:extLst>
              <a:ext uri="{FF2B5EF4-FFF2-40B4-BE49-F238E27FC236}">
                <a16:creationId xmlns:a16="http://schemas.microsoft.com/office/drawing/2014/main" id="{885F9020-FFD0-DF47-B376-64104B67955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45</a:t>
            </a:r>
            <a:endParaRPr lang="en" dirty="0"/>
          </a:p>
        </p:txBody>
      </p:sp>
    </p:spTree>
    <p:extLst>
      <p:ext uri="{BB962C8B-B14F-4D97-AF65-F5344CB8AC3E}">
        <p14:creationId xmlns:p14="http://schemas.microsoft.com/office/powerpoint/2010/main" val="25031330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347"/>
        <p:cNvGrpSpPr/>
        <p:nvPr/>
      </p:nvGrpSpPr>
      <p:grpSpPr>
        <a:xfrm>
          <a:off x="0" y="0"/>
          <a:ext cx="0" cy="0"/>
          <a:chOff x="0" y="0"/>
          <a:chExt cx="0" cy="0"/>
        </a:xfrm>
      </p:grpSpPr>
      <p:sp>
        <p:nvSpPr>
          <p:cNvPr id="349" name="Google Shape;349;p53"/>
          <p:cNvSpPr txBox="1">
            <a:spLocks noGrp="1"/>
          </p:cNvSpPr>
          <p:nvPr>
            <p:ph type="body" idx="1"/>
          </p:nvPr>
        </p:nvSpPr>
        <p:spPr>
          <a:xfrm>
            <a:off x="2819400" y="205740"/>
            <a:ext cx="5929800" cy="3354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Religious Literacy Quiz</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Activity: What’s Wrong with this Scenario?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Religious Needs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Challenges of Working with Religious Actors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000" dirty="0">
                <a:latin typeface="Arial" panose="020B0604020202020204" pitchFamily="34" charset="0"/>
                <a:cs typeface="Arial" panose="020B0604020202020204" pitchFamily="34" charset="0"/>
              </a:rPr>
              <a:t>Key Takeaways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E584C71-3AC8-894B-AAC9-9BED3DD118F1}"/>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46</a:t>
            </a:r>
            <a:endParaRPr lang="en" dirty="0"/>
          </a:p>
        </p:txBody>
      </p:sp>
      <p:sp>
        <p:nvSpPr>
          <p:cNvPr id="5" name="Google Shape;79;p16">
            <a:extLst>
              <a:ext uri="{FF2B5EF4-FFF2-40B4-BE49-F238E27FC236}">
                <a16:creationId xmlns:a16="http://schemas.microsoft.com/office/drawing/2014/main" id="{A4C473DE-400E-5B4D-ADAB-25C4EE18D82D}"/>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4: </a:t>
            </a:r>
            <a:r>
              <a:rPr lang="en" sz="2400" dirty="0"/>
              <a:t>Religious Sensitivity</a:t>
            </a:r>
            <a:endParaRPr lang="en-US" sz="2400" dirty="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047750"/>
            <a:ext cx="8686800" cy="2924175"/>
          </a:xfrm>
        </p:spPr>
        <p:txBody>
          <a:bodyPr anchor="ctr"/>
          <a:lstStyle/>
          <a:p>
            <a:pPr algn="ctr"/>
            <a:r>
              <a:rPr lang="en-US" sz="4800" dirty="0">
                <a:latin typeface="Nexa Heavy" panose="02000000000000000000" pitchFamily="2" charset="77"/>
              </a:rPr>
              <a:t>What’s </a:t>
            </a:r>
            <a:r>
              <a:rPr lang="en-US" sz="4800" dirty="0">
                <a:solidFill>
                  <a:schemeClr val="accent1"/>
                </a:solidFill>
                <a:latin typeface="Nexa Heavy" panose="02000000000000000000" pitchFamily="2" charset="77"/>
              </a:rPr>
              <a:t>wrong</a:t>
            </a:r>
            <a:r>
              <a:rPr lang="en-US" sz="4800" dirty="0">
                <a:latin typeface="Nexa Heavy" panose="02000000000000000000" pitchFamily="2" charset="77"/>
              </a:rPr>
              <a:t> with this scenario?</a:t>
            </a:r>
          </a:p>
        </p:txBody>
      </p:sp>
      <p:sp>
        <p:nvSpPr>
          <p:cNvPr id="3" name="Shape 20">
            <a:extLst>
              <a:ext uri="{FF2B5EF4-FFF2-40B4-BE49-F238E27FC236}">
                <a16:creationId xmlns:a16="http://schemas.microsoft.com/office/drawing/2014/main" id="{FA093E2C-8EFF-FC40-94D4-31A1465B87D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47</a:t>
            </a:r>
            <a:endParaRPr lang="en" dirty="0"/>
          </a:p>
        </p:txBody>
      </p:sp>
    </p:spTree>
    <p:extLst>
      <p:ext uri="{BB962C8B-B14F-4D97-AF65-F5344CB8AC3E}">
        <p14:creationId xmlns:p14="http://schemas.microsoft.com/office/powerpoint/2010/main" val="465202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157036" y="1047363"/>
            <a:ext cx="4758363" cy="3429387"/>
          </a:xfrm>
          <a:prstGeom prst="rect">
            <a:avLst/>
          </a:prstGeom>
        </p:spPr>
        <p:txBody>
          <a:bodyPr spcFirstLastPara="1" wrap="square" lIns="91425" tIns="91425" rIns="91425" bIns="91425" anchor="ctr" anchorCtr="0">
            <a:noAutofit/>
          </a:bodyPr>
          <a:lstStyle/>
          <a:p>
            <a:pPr marL="114300" lvl="0" indent="0" algn="ctr" rtl="0">
              <a:spcBef>
                <a:spcPts val="1600"/>
              </a:spcBef>
              <a:spcAft>
                <a:spcPts val="0"/>
              </a:spcAft>
              <a:buSzPts val="1800"/>
              <a:buNone/>
            </a:pPr>
            <a:r>
              <a:rPr lang="en-US" sz="3600" dirty="0"/>
              <a:t>Consider the religious needs when engaging religious actors</a:t>
            </a:r>
            <a:endParaRPr sz="3600" dirty="0"/>
          </a:p>
        </p:txBody>
      </p:sp>
      <p:sp>
        <p:nvSpPr>
          <p:cNvPr id="14" name="Title 1">
            <a:extLst>
              <a:ext uri="{FF2B5EF4-FFF2-40B4-BE49-F238E27FC236}">
                <a16:creationId xmlns:a16="http://schemas.microsoft.com/office/drawing/2014/main" id="{3CD770DD-1CD2-3E4D-AFF5-06CE50C52E80}"/>
              </a:ext>
            </a:extLst>
          </p:cNvPr>
          <p:cNvSpPr>
            <a:spLocks noGrp="1"/>
          </p:cNvSpPr>
          <p:nvPr>
            <p:ph type="title"/>
          </p:nvPr>
        </p:nvSpPr>
        <p:spPr>
          <a:xfrm>
            <a:off x="228600" y="216450"/>
            <a:ext cx="8520600" cy="831300"/>
          </a:xfrm>
        </p:spPr>
        <p:txBody>
          <a:bodyPr anchor="t"/>
          <a:lstStyle/>
          <a:p>
            <a:r>
              <a:rPr lang="en-US" b="1" dirty="0">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64AF19F5-8B55-6948-A7A9-376B2E17ADA1}"/>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1C4D6052-047A-374E-8C9E-0AF31B2E3582}"/>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FBA76F8A-6171-6349-9697-8045B7DC44F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3423A14E-7D0B-4F41-BCFA-AA11419B23F9}"/>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27517E0-81F5-8A4D-9988-58134CCAE389}"/>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7C27112B-0FA6-C240-9FDA-B084289CD25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83E5AAB1-271E-8548-96B0-07B89D93A8F7}"/>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DFD1B1-2C81-A941-BDE8-CBFBA6262CFF}"/>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E3D089B9-6EA1-5A40-9C18-ADED459D040B}"/>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48</a:t>
            </a:r>
            <a:endParaRPr lang="en" dirty="0"/>
          </a:p>
        </p:txBody>
      </p:sp>
    </p:spTree>
    <p:extLst>
      <p:ext uri="{BB962C8B-B14F-4D97-AF65-F5344CB8AC3E}">
        <p14:creationId xmlns:p14="http://schemas.microsoft.com/office/powerpoint/2010/main" val="128711807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5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Religious</a:t>
            </a:r>
            <a:r>
              <a:rPr lang="en" dirty="0"/>
              <a:t> Needs</a:t>
            </a:r>
            <a:endParaRPr dirty="0"/>
          </a:p>
        </p:txBody>
      </p:sp>
      <p:sp>
        <p:nvSpPr>
          <p:cNvPr id="391" name="Google Shape;391;p59"/>
          <p:cNvSpPr txBox="1">
            <a:spLocks noGrp="1"/>
          </p:cNvSpPr>
          <p:nvPr>
            <p:ph type="body" idx="1"/>
          </p:nvPr>
        </p:nvSpPr>
        <p:spPr>
          <a:xfrm>
            <a:off x="228600" y="1047750"/>
            <a:ext cx="4330148" cy="3602351"/>
          </a:xfrm>
          <a:prstGeom prst="rect">
            <a:avLst/>
          </a:prstGeom>
        </p:spPr>
        <p:txBody>
          <a:bodyPr spcFirstLastPara="1" wrap="square" lIns="91425" tIns="91425" rIns="91425" bIns="91425" anchor="t" anchorCtr="0">
            <a:noAutofit/>
          </a:bodyPr>
          <a:lstStyle/>
          <a:p>
            <a:pPr marL="457200" lvl="0" indent="-342900" algn="l" rtl="0">
              <a:lnSpc>
                <a:spcPct val="120000"/>
              </a:lnSpc>
              <a:spcBef>
                <a:spcPts val="0"/>
              </a:spcBef>
              <a:spcAft>
                <a:spcPts val="0"/>
              </a:spcAft>
              <a:buSzPts val="1800"/>
              <a:buFont typeface="Open Sans"/>
              <a:buChar char="●"/>
            </a:pPr>
            <a:r>
              <a:rPr lang="en" sz="2000" dirty="0"/>
              <a:t>Religious Holy Days </a:t>
            </a:r>
            <a:endParaRPr sz="2000" dirty="0"/>
          </a:p>
          <a:p>
            <a:pPr marL="457200" lvl="0" indent="-342900" algn="l" rtl="0">
              <a:lnSpc>
                <a:spcPct val="120000"/>
              </a:lnSpc>
              <a:spcBef>
                <a:spcPts val="0"/>
              </a:spcBef>
              <a:spcAft>
                <a:spcPts val="0"/>
              </a:spcAft>
              <a:buSzPts val="1800"/>
              <a:buFont typeface="Arial"/>
              <a:buChar char="●"/>
            </a:pPr>
            <a:r>
              <a:rPr lang="en" sz="2000" dirty="0"/>
              <a:t>Dietary Requirements</a:t>
            </a:r>
            <a:endParaRPr sz="2000" dirty="0"/>
          </a:p>
          <a:p>
            <a:pPr marL="457200" lvl="0" indent="-342900" algn="l" rtl="0">
              <a:lnSpc>
                <a:spcPct val="120000"/>
              </a:lnSpc>
              <a:spcBef>
                <a:spcPts val="0"/>
              </a:spcBef>
              <a:spcAft>
                <a:spcPts val="0"/>
              </a:spcAft>
              <a:buSzPts val="1800"/>
              <a:buFont typeface="Arial"/>
              <a:buChar char="●"/>
            </a:pPr>
            <a:r>
              <a:rPr lang="en" sz="2000" dirty="0"/>
              <a:t>Prayer Times </a:t>
            </a:r>
            <a:endParaRPr sz="2000" dirty="0"/>
          </a:p>
          <a:p>
            <a:pPr marL="457200" lvl="0" indent="-342900" algn="l" rtl="0">
              <a:lnSpc>
                <a:spcPct val="120000"/>
              </a:lnSpc>
              <a:spcBef>
                <a:spcPts val="0"/>
              </a:spcBef>
              <a:spcAft>
                <a:spcPts val="0"/>
              </a:spcAft>
              <a:buSzPts val="1800"/>
              <a:buFont typeface="Arial"/>
              <a:buChar char="●"/>
            </a:pPr>
            <a:r>
              <a:rPr lang="en" sz="2000" dirty="0"/>
              <a:t>Activity Locations </a:t>
            </a:r>
            <a:endParaRPr sz="2000" dirty="0"/>
          </a:p>
          <a:p>
            <a:pPr marL="457200" lvl="0" indent="-342900" algn="l" rtl="0">
              <a:lnSpc>
                <a:spcPct val="120000"/>
              </a:lnSpc>
              <a:spcBef>
                <a:spcPts val="0"/>
              </a:spcBef>
              <a:spcAft>
                <a:spcPts val="0"/>
              </a:spcAft>
              <a:buSzPts val="1800"/>
              <a:buFont typeface="Arial"/>
              <a:buChar char="●"/>
            </a:pPr>
            <a:r>
              <a:rPr lang="en" sz="2000" dirty="0"/>
              <a:t>Appropriate Language </a:t>
            </a:r>
            <a:endParaRPr sz="2000" dirty="0"/>
          </a:p>
          <a:p>
            <a:pPr marL="457200" lvl="0" indent="-342900" algn="l" rtl="0">
              <a:lnSpc>
                <a:spcPct val="120000"/>
              </a:lnSpc>
              <a:spcBef>
                <a:spcPts val="0"/>
              </a:spcBef>
              <a:spcAft>
                <a:spcPts val="0"/>
              </a:spcAft>
              <a:buSzPts val="1800"/>
              <a:buFont typeface="Open Sans"/>
              <a:buChar char="●"/>
            </a:pPr>
            <a:r>
              <a:rPr lang="en" sz="2000" dirty="0"/>
              <a:t>Written Materials </a:t>
            </a:r>
            <a:endParaRPr sz="2000" dirty="0"/>
          </a:p>
          <a:p>
            <a:pPr marL="457200" lvl="0" indent="-342900" algn="l" rtl="0">
              <a:lnSpc>
                <a:spcPct val="120000"/>
              </a:lnSpc>
              <a:spcBef>
                <a:spcPts val="0"/>
              </a:spcBef>
              <a:spcAft>
                <a:spcPts val="0"/>
              </a:spcAft>
              <a:buSzPts val="1800"/>
              <a:buFont typeface="Open Sans"/>
              <a:buChar char="●"/>
            </a:pPr>
            <a:r>
              <a:rPr lang="en" sz="2000" dirty="0"/>
              <a:t>Dress Code  </a:t>
            </a:r>
            <a:endParaRPr sz="2000" dirty="0"/>
          </a:p>
          <a:p>
            <a:pPr marL="457200" lvl="0" indent="-342900" algn="l" rtl="0">
              <a:lnSpc>
                <a:spcPct val="120000"/>
              </a:lnSpc>
              <a:spcBef>
                <a:spcPts val="0"/>
              </a:spcBef>
              <a:spcAft>
                <a:spcPts val="0"/>
              </a:spcAft>
              <a:buSzPts val="1800"/>
              <a:buFont typeface="Arial"/>
              <a:buChar char="●"/>
            </a:pPr>
            <a:r>
              <a:rPr lang="en" sz="2000" dirty="0"/>
              <a:t>Gender Needs &amp; Dynamics </a:t>
            </a:r>
            <a:endParaRPr sz="2000" dirty="0"/>
          </a:p>
          <a:p>
            <a:pPr marL="457200" lvl="0" indent="-342900" algn="l" rtl="0">
              <a:lnSpc>
                <a:spcPct val="120000"/>
              </a:lnSpc>
              <a:spcBef>
                <a:spcPts val="0"/>
              </a:spcBef>
              <a:spcAft>
                <a:spcPts val="0"/>
              </a:spcAft>
              <a:buSzPts val="1800"/>
              <a:buFont typeface="Arial"/>
              <a:buChar char="●"/>
            </a:pPr>
            <a:r>
              <a:rPr lang="en" sz="2000" dirty="0"/>
              <a:t>Age Dynamics</a:t>
            </a:r>
          </a:p>
          <a:p>
            <a:pPr marL="114300" lvl="0" indent="0" algn="l" rtl="0">
              <a:lnSpc>
                <a:spcPct val="120000"/>
              </a:lnSpc>
              <a:spcBef>
                <a:spcPts val="0"/>
              </a:spcBef>
              <a:spcAft>
                <a:spcPts val="0"/>
              </a:spcAft>
              <a:buSzPts val="1800"/>
              <a:buNone/>
            </a:pPr>
            <a:endParaRPr lang="en" sz="2000" dirty="0"/>
          </a:p>
          <a:p>
            <a:pPr marL="457200" lvl="0" indent="-342900" algn="l" rtl="0">
              <a:lnSpc>
                <a:spcPct val="120000"/>
              </a:lnSpc>
              <a:spcBef>
                <a:spcPts val="0"/>
              </a:spcBef>
              <a:spcAft>
                <a:spcPts val="0"/>
              </a:spcAft>
              <a:buSzPts val="1800"/>
              <a:buFont typeface="Arial"/>
              <a:buChar char="●"/>
            </a:pPr>
            <a:endParaRPr sz="2000" dirty="0"/>
          </a:p>
          <a:p>
            <a:pPr marL="0" lvl="0" indent="0" algn="l" rtl="0">
              <a:spcBef>
                <a:spcPts val="0"/>
              </a:spcBef>
              <a:spcAft>
                <a:spcPts val="1600"/>
              </a:spcAft>
              <a:buNone/>
            </a:pPr>
            <a:endParaRPr dirty="0"/>
          </a:p>
        </p:txBody>
      </p:sp>
      <p:pic>
        <p:nvPicPr>
          <p:cNvPr id="392" name="Google Shape;392;p5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47020" y="1446893"/>
            <a:ext cx="4085274" cy="249813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DBB7A34D-7680-C249-9AC3-E8639031045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49</a:t>
            </a:r>
            <a:endParaRPr lang="en"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Shape 196"/>
          <p:cNvSpPr txBox="1">
            <a:spLocks noGrp="1"/>
          </p:cNvSpPr>
          <p:nvPr>
            <p:ph type="title"/>
          </p:nvPr>
        </p:nvSpPr>
        <p:spPr>
          <a:xfrm>
            <a:off x="516835" y="205978"/>
            <a:ext cx="8401878" cy="685274"/>
          </a:xfrm>
          <a:prstGeom prst="rect">
            <a:avLst/>
          </a:prstGeom>
          <a:noFill/>
          <a:ln>
            <a:noFill/>
          </a:ln>
        </p:spPr>
        <p:txBody>
          <a:bodyPr lIns="0" tIns="0" rIns="0" bIns="0" anchor="t" anchorCtr="0">
            <a:noAutofit/>
          </a:bodyPr>
          <a:lstStyle/>
          <a:p>
            <a:pPr>
              <a:buClr>
                <a:srgbClr val="0095C3"/>
              </a:buClr>
              <a:buSzPct val="25000"/>
            </a:pPr>
            <a:r>
              <a:rPr lang="en-US" sz="2800" dirty="0">
                <a:solidFill>
                  <a:schemeClr val="accent1"/>
                </a:solidFill>
                <a:latin typeface="Nexa Heavy" panose="02000000000000000000" pitchFamily="2" charset="77"/>
                <a:cs typeface="Arial" panose="020B0604020202020204" pitchFamily="34" charset="0"/>
              </a:rPr>
              <a:t>THREE</a:t>
            </a:r>
            <a:r>
              <a:rPr lang="en-US" sz="2800" dirty="0">
                <a:solidFill>
                  <a:schemeClr val="tx2"/>
                </a:solidFill>
                <a:latin typeface="Nexa Heavy" panose="02000000000000000000" pitchFamily="2" charset="77"/>
                <a:cs typeface="Arial" panose="020B0604020202020204" pitchFamily="34" charset="0"/>
              </a:rPr>
              <a:t> ASSUMPTIONS THAT UNDERPIN OUR THEORY OF CHANGE</a:t>
            </a:r>
          </a:p>
        </p:txBody>
      </p:sp>
      <p:sp>
        <p:nvSpPr>
          <p:cNvPr id="197" name="Shape 197"/>
          <p:cNvSpPr txBox="1">
            <a:spLocks noGrp="1"/>
          </p:cNvSpPr>
          <p:nvPr>
            <p:ph type="body" idx="1"/>
          </p:nvPr>
        </p:nvSpPr>
        <p:spPr>
          <a:xfrm>
            <a:off x="262890" y="3776235"/>
            <a:ext cx="2686050" cy="685275"/>
          </a:xfrm>
          <a:prstGeom prst="rect">
            <a:avLst/>
          </a:prstGeom>
          <a:noFill/>
          <a:ln>
            <a:noFill/>
          </a:ln>
        </p:spPr>
        <p:txBody>
          <a:bodyPr lIns="0" tIns="0" rIns="0" bIns="0" anchor="t" anchorCtr="0">
            <a:noAutofit/>
          </a:bodyPr>
          <a:lstStyle/>
          <a:p>
            <a:pPr algn="ctr">
              <a:spcBef>
                <a:spcPts val="0"/>
              </a:spcBef>
              <a:buSzPct val="25000"/>
            </a:pPr>
            <a:r>
              <a:rPr lang="en-US" sz="1600" b="0" dirty="0">
                <a:solidFill>
                  <a:schemeClr val="accent1"/>
                </a:solidFill>
                <a:latin typeface="Arial" panose="020B0604020202020204" pitchFamily="34" charset="0"/>
                <a:cs typeface="Arial" panose="020B0604020202020204" pitchFamily="34" charset="0"/>
              </a:rPr>
              <a:t>Influence &amp; Knowledge </a:t>
            </a:r>
          </a:p>
        </p:txBody>
      </p:sp>
      <p:sp>
        <p:nvSpPr>
          <p:cNvPr id="199" name="Shape 199"/>
          <p:cNvSpPr txBox="1">
            <a:spLocks noGrp="1"/>
          </p:cNvSpPr>
          <p:nvPr>
            <p:ph type="body" idx="3"/>
          </p:nvPr>
        </p:nvSpPr>
        <p:spPr>
          <a:xfrm>
            <a:off x="3223260" y="3791475"/>
            <a:ext cx="2686049" cy="685275"/>
          </a:xfrm>
          <a:prstGeom prst="rect">
            <a:avLst/>
          </a:prstGeom>
          <a:noFill/>
          <a:ln>
            <a:noFill/>
          </a:ln>
        </p:spPr>
        <p:txBody>
          <a:bodyPr lIns="0" tIns="0" rIns="0" bIns="0" anchor="t" anchorCtr="0">
            <a:noAutofit/>
          </a:bodyPr>
          <a:lstStyle/>
          <a:p>
            <a:pPr algn="ctr">
              <a:spcBef>
                <a:spcPts val="0"/>
              </a:spcBef>
              <a:buSzPct val="25000"/>
            </a:pPr>
            <a:r>
              <a:rPr lang="en-US" sz="1600" b="0" dirty="0">
                <a:solidFill>
                  <a:schemeClr val="accent1"/>
                </a:solidFill>
                <a:latin typeface="Arial" panose="020B0604020202020204" pitchFamily="34" charset="0"/>
                <a:cs typeface="Arial" panose="020B0604020202020204" pitchFamily="34" charset="0"/>
              </a:rPr>
              <a:t>Religion: Driver of Conflict and Path to Peace </a:t>
            </a:r>
          </a:p>
          <a:p>
            <a:pPr algn="ctr">
              <a:buSzPct val="25000"/>
            </a:pPr>
            <a:endParaRPr lang="en-US" sz="1600" b="0" dirty="0">
              <a:solidFill>
                <a:schemeClr val="accent1"/>
              </a:solidFill>
              <a:latin typeface="Arial" panose="020B0604020202020204" pitchFamily="34" charset="0"/>
              <a:cs typeface="Arial" panose="020B0604020202020204" pitchFamily="34" charset="0"/>
            </a:endParaRPr>
          </a:p>
        </p:txBody>
      </p:sp>
      <p:sp>
        <p:nvSpPr>
          <p:cNvPr id="202" name="Shape 202"/>
          <p:cNvSpPr txBox="1">
            <a:spLocks noGrp="1"/>
          </p:cNvSpPr>
          <p:nvPr>
            <p:ph type="body" idx="6"/>
          </p:nvPr>
        </p:nvSpPr>
        <p:spPr>
          <a:xfrm>
            <a:off x="6229351" y="3791475"/>
            <a:ext cx="2686049" cy="685275"/>
          </a:xfrm>
          <a:prstGeom prst="rect">
            <a:avLst/>
          </a:prstGeom>
          <a:noFill/>
          <a:ln>
            <a:noFill/>
          </a:ln>
        </p:spPr>
        <p:txBody>
          <a:bodyPr lIns="0" tIns="0" rIns="0" bIns="0" anchor="t" anchorCtr="0">
            <a:noAutofit/>
          </a:bodyPr>
          <a:lstStyle/>
          <a:p>
            <a:pPr algn="ctr">
              <a:spcBef>
                <a:spcPts val="0"/>
              </a:spcBef>
              <a:buSzPct val="25000"/>
            </a:pPr>
            <a:r>
              <a:rPr lang="en-US" sz="1600" b="0" dirty="0">
                <a:solidFill>
                  <a:schemeClr val="accent1"/>
                </a:solidFill>
                <a:latin typeface="Arial" panose="020B0604020202020204" pitchFamily="34" charset="0"/>
                <a:cs typeface="Arial" panose="020B0604020202020204" pitchFamily="34" charset="0"/>
              </a:rPr>
              <a:t>Dialogue &amp; Joint Action</a:t>
            </a:r>
          </a:p>
          <a:p>
            <a:pPr algn="ctr">
              <a:buSzPct val="25000"/>
            </a:pPr>
            <a:endParaRPr lang="en-US" sz="1600" b="0" dirty="0">
              <a:solidFill>
                <a:schemeClr val="accent1"/>
              </a:solidFill>
              <a:latin typeface="Arial" panose="020B0604020202020204" pitchFamily="34" charset="0"/>
              <a:cs typeface="Arial" panose="020B0604020202020204" pitchFamily="34" charset="0"/>
            </a:endParaRPr>
          </a:p>
        </p:txBody>
      </p:sp>
      <p:pic>
        <p:nvPicPr>
          <p:cNvPr id="204" name="Shape 204"/>
          <p:cNvPicPr preferRelativeResize="0">
            <a:picLocks noGrp="1"/>
          </p:cNvPicPr>
          <p:nvPr>
            <p:ph type="pic" idx="8"/>
          </p:nvPr>
        </p:nvPicPr>
        <p:blipFill rotWithShape="1">
          <a:blip r:embed="rId3" cstate="screen">
            <a:alphaModFix/>
            <a:extLst>
              <a:ext uri="{28A0092B-C50C-407E-A947-70E740481C1C}">
                <a14:useLocalDpi xmlns:a14="http://schemas.microsoft.com/office/drawing/2010/main"/>
              </a:ext>
            </a:extLst>
          </a:blip>
          <a:srcRect/>
          <a:stretch/>
        </p:blipFill>
        <p:spPr>
          <a:xfrm>
            <a:off x="251460" y="1588770"/>
            <a:ext cx="2701811" cy="2145555"/>
          </a:xfrm>
          <a:prstGeom prst="rect">
            <a:avLst/>
          </a:prstGeom>
          <a:noFill/>
          <a:ln>
            <a:noFill/>
          </a:ln>
        </p:spPr>
      </p:pic>
      <p:pic>
        <p:nvPicPr>
          <p:cNvPr id="205" name="Shape 205"/>
          <p:cNvPicPr preferRelativeResize="0">
            <a:picLocks noGrp="1"/>
          </p:cNvPicPr>
          <p:nvPr>
            <p:ph type="pic" idx="9"/>
          </p:nvPr>
        </p:nvPicPr>
        <p:blipFill rotWithShape="1">
          <a:blip r:embed="rId4" cstate="screen">
            <a:alphaModFix/>
            <a:extLst>
              <a:ext uri="{28A0092B-C50C-407E-A947-70E740481C1C}">
                <a14:useLocalDpi xmlns:a14="http://schemas.microsoft.com/office/drawing/2010/main"/>
              </a:ext>
            </a:extLst>
          </a:blip>
          <a:srcRect/>
          <a:stretch/>
        </p:blipFill>
        <p:spPr>
          <a:xfrm>
            <a:off x="3211830" y="1588770"/>
            <a:ext cx="2701811" cy="2145555"/>
          </a:xfrm>
          <a:prstGeom prst="rect">
            <a:avLst/>
          </a:prstGeom>
          <a:noFill/>
          <a:ln>
            <a:noFill/>
          </a:ln>
        </p:spPr>
      </p:pic>
      <p:pic>
        <p:nvPicPr>
          <p:cNvPr id="206" name="Shape 206"/>
          <p:cNvPicPr preferRelativeResize="0">
            <a:picLocks noGrp="1"/>
          </p:cNvPicPr>
          <p:nvPr>
            <p:ph type="pic" idx="13"/>
          </p:nvPr>
        </p:nvPicPr>
        <p:blipFill rotWithShape="1">
          <a:blip r:embed="rId5" cstate="screen">
            <a:alphaModFix/>
            <a:extLst>
              <a:ext uri="{28A0092B-C50C-407E-A947-70E740481C1C}">
                <a14:useLocalDpi xmlns:a14="http://schemas.microsoft.com/office/drawing/2010/main"/>
              </a:ext>
            </a:extLst>
          </a:blip>
          <a:srcRect/>
          <a:stretch/>
        </p:blipFill>
        <p:spPr>
          <a:xfrm>
            <a:off x="6213589" y="1588770"/>
            <a:ext cx="2701811" cy="2145555"/>
          </a:xfrm>
          <a:prstGeom prst="rect">
            <a:avLst/>
          </a:prstGeom>
          <a:noFill/>
          <a:ln>
            <a:noFill/>
          </a:ln>
        </p:spPr>
      </p:pic>
      <p:sp>
        <p:nvSpPr>
          <p:cNvPr id="9" name="Shape 20">
            <a:extLst>
              <a:ext uri="{FF2B5EF4-FFF2-40B4-BE49-F238E27FC236}">
                <a16:creationId xmlns:a16="http://schemas.microsoft.com/office/drawing/2014/main" id="{E517DE8B-AB6E-5E4C-BC89-BD77196EFE6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a:t>
            </a:r>
            <a:endParaRPr lang="en"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7" name="Google Shape;482;p74">
            <a:extLst>
              <a:ext uri="{FF2B5EF4-FFF2-40B4-BE49-F238E27FC236}">
                <a16:creationId xmlns:a16="http://schemas.microsoft.com/office/drawing/2014/main" id="{65F54514-38CA-A54E-B66A-FFFB46769BF4}"/>
              </a:ext>
            </a:extLst>
          </p:cNvPr>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4900"/>
            <a:ext cx="9144000" cy="4834550"/>
          </a:xfrm>
          <a:prstGeom prst="rect">
            <a:avLst/>
          </a:prstGeom>
          <a:noFill/>
          <a:ln>
            <a:noFill/>
          </a:ln>
        </p:spPr>
      </p:pic>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599" y="1285875"/>
            <a:ext cx="8686801" cy="3257549"/>
          </a:xfrm>
        </p:spPr>
        <p:txBody>
          <a:bodyPr/>
          <a:lstStyle/>
          <a:p>
            <a:pPr marL="114300" indent="0">
              <a:buNone/>
            </a:pPr>
            <a:r>
              <a:rPr lang="en-US" sz="2200" dirty="0"/>
              <a:t>If you determine there is an opportunity to engage religious actors on LGBTQ issues, </a:t>
            </a:r>
            <a:r>
              <a:rPr lang="en-US" sz="2200" b="1" dirty="0"/>
              <a:t>consider: </a:t>
            </a:r>
          </a:p>
          <a:p>
            <a:pPr marL="342900">
              <a:buFont typeface="Arial" panose="020B0604020202020204" pitchFamily="34" charset="0"/>
              <a:buChar char="•"/>
            </a:pPr>
            <a:r>
              <a:rPr lang="en-US" sz="2200" dirty="0"/>
              <a:t>Testing waters privately with a trusted religious actor first to check possibilities for discussion and engagement </a:t>
            </a:r>
          </a:p>
          <a:p>
            <a:pPr marL="342900">
              <a:buFont typeface="Arial" panose="020B0604020202020204" pitchFamily="34" charset="0"/>
              <a:buChar char="•"/>
            </a:pPr>
            <a:r>
              <a:rPr lang="en-GB" sz="2200" dirty="0"/>
              <a:t>Turning for guidance to religious communities/organizations that have used doctrinal justification for embracing the LGBTQ community in its midst  </a:t>
            </a:r>
          </a:p>
          <a:p>
            <a:pPr marL="342900">
              <a:buFont typeface="Arial" panose="020B0604020202020204" pitchFamily="34" charset="0"/>
              <a:buChar char="•"/>
            </a:pPr>
            <a:r>
              <a:rPr lang="en-US" sz="2200" dirty="0"/>
              <a:t>Working on changing attitudes without specific face-to-face engagement </a:t>
            </a:r>
          </a:p>
          <a:p>
            <a:pPr marL="114300" indent="0">
              <a:buNone/>
            </a:pPr>
            <a:r>
              <a:rPr lang="en-US" dirty="0"/>
              <a:t> </a:t>
            </a:r>
            <a:endParaRPr lang="LID4096" dirty="0"/>
          </a:p>
        </p:txBody>
      </p:sp>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143052" y="216450"/>
            <a:ext cx="8520600" cy="831300"/>
          </a:xfrm>
        </p:spPr>
        <p:txBody>
          <a:bodyPr anchor="t"/>
          <a:lstStyle/>
          <a:p>
            <a:pPr>
              <a:lnSpc>
                <a:spcPct val="80000"/>
              </a:lnSpc>
            </a:pPr>
            <a:r>
              <a:rPr lang="en-US" dirty="0">
                <a:latin typeface="Nexa" panose="02000000000000000000" pitchFamily="2" charset="77"/>
              </a:rPr>
              <a:t>Engaging LGBTQ Communities – Opportunities </a:t>
            </a:r>
            <a:endParaRPr lang="LID4096" dirty="0">
              <a:latin typeface="Nexa" panose="02000000000000000000" pitchFamily="2" charset="77"/>
            </a:endParaRPr>
          </a:p>
        </p:txBody>
      </p:sp>
      <p:sp>
        <p:nvSpPr>
          <p:cNvPr id="5" name="Shape 20">
            <a:extLst>
              <a:ext uri="{FF2B5EF4-FFF2-40B4-BE49-F238E27FC236}">
                <a16:creationId xmlns:a16="http://schemas.microsoft.com/office/drawing/2014/main" id="{213DA3F1-29F5-124D-8800-746BD1A51526}"/>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50</a:t>
            </a:r>
            <a:endParaRPr lang="en" dirty="0"/>
          </a:p>
        </p:txBody>
      </p:sp>
    </p:spTree>
    <p:extLst>
      <p:ext uri="{BB962C8B-B14F-4D97-AF65-F5344CB8AC3E}">
        <p14:creationId xmlns:p14="http://schemas.microsoft.com/office/powerpoint/2010/main" val="364725329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482" name="Google Shape;482;p74"/>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4900"/>
            <a:ext cx="9144000" cy="4834550"/>
          </a:xfrm>
          <a:prstGeom prst="rect">
            <a:avLst/>
          </a:prstGeom>
          <a:noFill/>
          <a:ln>
            <a:noFill/>
          </a:ln>
        </p:spPr>
      </p:pic>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228600" y="236054"/>
            <a:ext cx="8686799" cy="831300"/>
          </a:xfrm>
        </p:spPr>
        <p:txBody>
          <a:bodyPr/>
          <a:lstStyle/>
          <a:p>
            <a:pPr>
              <a:lnSpc>
                <a:spcPct val="80000"/>
              </a:lnSpc>
            </a:pPr>
            <a:r>
              <a:rPr lang="en-US" dirty="0">
                <a:latin typeface="Nexa" panose="02000000000000000000" pitchFamily="2" charset="77"/>
              </a:rPr>
              <a:t>Engaging LGBTQ Communities – Challenges  </a:t>
            </a:r>
            <a:endParaRPr lang="LID4096" dirty="0">
              <a:latin typeface="Nexa" panose="02000000000000000000" pitchFamily="2" charset="77"/>
            </a:endParaRPr>
          </a:p>
        </p:txBody>
      </p:sp>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600" y="1181100"/>
            <a:ext cx="8686800" cy="3086100"/>
          </a:xfrm>
        </p:spPr>
        <p:txBody>
          <a:bodyPr anchor="t"/>
          <a:lstStyle/>
          <a:p>
            <a:pPr marL="285750" indent="-285750">
              <a:spcBef>
                <a:spcPts val="300"/>
              </a:spcBef>
              <a:buFont typeface="Arial" panose="020B0604020202020204" pitchFamily="34" charset="0"/>
              <a:buChar char="•"/>
            </a:pPr>
            <a:r>
              <a:rPr lang="en-GB" sz="2000" dirty="0">
                <a:solidFill>
                  <a:schemeClr val="tx1"/>
                </a:solidFill>
                <a:latin typeface="Arial" panose="020B0604020202020204" pitchFamily="34" charset="0"/>
                <a:cs typeface="Arial" panose="020B0604020202020204" pitchFamily="34" charset="0"/>
              </a:rPr>
              <a:t>68+ countries have legislation criminalizing same-sex relations</a:t>
            </a:r>
            <a:r>
              <a:rPr lang="en-GB" sz="2000" baseline="30000" dirty="0">
                <a:solidFill>
                  <a:schemeClr val="tx1"/>
                </a:solidFill>
                <a:latin typeface="Arial" panose="020B0604020202020204" pitchFamily="34" charset="0"/>
                <a:cs typeface="Arial" panose="020B0604020202020204" pitchFamily="34" charset="0"/>
              </a:rPr>
              <a:t>1</a:t>
            </a:r>
          </a:p>
          <a:p>
            <a:pPr marL="742950" lvl="1" indent="-285750">
              <a:spcBef>
                <a:spcPts val="300"/>
              </a:spcBef>
              <a:buFont typeface="Courier New" panose="02070309020205020404" pitchFamily="49" charset="0"/>
              <a:buChar char="o"/>
            </a:pPr>
            <a:r>
              <a:rPr lang="en-GB" sz="2000" dirty="0">
                <a:solidFill>
                  <a:schemeClr val="tx1"/>
                </a:solidFill>
                <a:latin typeface="Arial" panose="020B0604020202020204" pitchFamily="34" charset="0"/>
                <a:cs typeface="Arial" panose="020B0604020202020204" pitchFamily="34" charset="0"/>
              </a:rPr>
              <a:t>It may be unacceptable or dangerous to raise LGBTQ issues</a:t>
            </a:r>
            <a:endParaRPr lang="en-US" sz="2000" dirty="0">
              <a:solidFill>
                <a:schemeClr val="tx1"/>
              </a:solidFill>
              <a:latin typeface="Arial" panose="020B0604020202020204" pitchFamily="34" charset="0"/>
              <a:cs typeface="Arial" panose="020B0604020202020204" pitchFamily="34" charset="0"/>
            </a:endParaRPr>
          </a:p>
          <a:p>
            <a:pPr marL="285750" indent="-285750">
              <a:spcBef>
                <a:spcPts val="300"/>
              </a:spcBef>
              <a:buFont typeface="Arial" panose="020B0604020202020204" pitchFamily="34" charset="0"/>
              <a:buChar char="•"/>
            </a:pPr>
            <a:r>
              <a:rPr lang="en-GB" sz="2000" dirty="0">
                <a:solidFill>
                  <a:schemeClr val="tx1"/>
                </a:solidFill>
                <a:latin typeface="Arial" panose="020B0604020202020204" pitchFamily="34" charset="0"/>
                <a:cs typeface="Arial" panose="020B0604020202020204" pitchFamily="34" charset="0"/>
              </a:rPr>
              <a:t>LGBTQ participants may be hesitant to interact with religious actors due to fear; previous negative  experiences</a:t>
            </a:r>
          </a:p>
          <a:p>
            <a:pPr marL="285750" indent="-285750">
              <a:spcBef>
                <a:spcPts val="300"/>
              </a:spcBef>
              <a:buFont typeface="Arial" panose="020B0604020202020204" pitchFamily="34" charset="0"/>
              <a:buChar char="•"/>
            </a:pPr>
            <a:r>
              <a:rPr lang="en-GB" sz="2000" dirty="0">
                <a:solidFill>
                  <a:schemeClr val="tx1"/>
                </a:solidFill>
                <a:latin typeface="Arial" panose="020B0604020202020204" pitchFamily="34" charset="0"/>
                <a:cs typeface="Arial" panose="020B0604020202020204" pitchFamily="34" charset="0"/>
              </a:rPr>
              <a:t>Consider Do No Harm principles depending on location and make-up of the participants</a:t>
            </a:r>
          </a:p>
          <a:p>
            <a:pPr marL="285750" indent="-285750">
              <a:spcBef>
                <a:spcPts val="300"/>
              </a:spcBef>
              <a:buFont typeface="Arial" panose="020B0604020202020204" pitchFamily="34" charset="0"/>
              <a:buChar char="•"/>
            </a:pPr>
            <a:r>
              <a:rPr lang="en-GB" sz="2000" dirty="0">
                <a:latin typeface="Arial" panose="020B0604020202020204" pitchFamily="34" charset="0"/>
                <a:cs typeface="Arial" panose="020B0604020202020204" pitchFamily="34" charset="0"/>
              </a:rPr>
              <a:t>Religious engagement may not be appropriate for every issue</a:t>
            </a:r>
          </a:p>
          <a:p>
            <a:pPr marL="842963" lvl="1" indent="-285750">
              <a:spcBef>
                <a:spcPts val="300"/>
              </a:spcBef>
              <a:buFont typeface="Courier New" panose="02070309020205020404" pitchFamily="49" charset="0"/>
              <a:buChar char="o"/>
            </a:pPr>
            <a:r>
              <a:rPr lang="en-GB" sz="2000" dirty="0">
                <a:latin typeface="Arial" panose="020B0604020202020204" pitchFamily="34" charset="0"/>
                <a:cs typeface="Arial" panose="020B0604020202020204" pitchFamily="34" charset="0"/>
              </a:rPr>
              <a:t>Consider whether engaging religious actors with LGBTQ individuals or communities carries more risk than benefit </a:t>
            </a:r>
          </a:p>
          <a:p>
            <a:pPr marL="114300" indent="0">
              <a:buNone/>
            </a:pPr>
            <a:r>
              <a:rPr lang="en-US" sz="2000" dirty="0">
                <a:latin typeface="Arial" panose="020B0604020202020204" pitchFamily="34" charset="0"/>
                <a:cs typeface="Arial" panose="020B0604020202020204" pitchFamily="34" charset="0"/>
              </a:rPr>
              <a:t> </a:t>
            </a:r>
            <a:endParaRPr lang="LID4096" sz="2000"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79910D36-6BDF-4D8A-94A6-EAA8E270AFD3}"/>
              </a:ext>
            </a:extLst>
          </p:cNvPr>
          <p:cNvSpPr/>
          <p:nvPr/>
        </p:nvSpPr>
        <p:spPr>
          <a:xfrm>
            <a:off x="228601" y="4476750"/>
            <a:ext cx="8686800" cy="271549"/>
          </a:xfrm>
          <a:prstGeom prst="rect">
            <a:avLst/>
          </a:prstGeom>
        </p:spPr>
        <p:txBody>
          <a:bodyPr wrap="square">
            <a:spAutoFit/>
          </a:bodyPr>
          <a:lstStyle/>
          <a:p>
            <a:pPr marL="114300" lvl="0">
              <a:lnSpc>
                <a:spcPct val="130000"/>
              </a:lnSpc>
            </a:pPr>
            <a:r>
              <a:rPr lang="en-GB" sz="1000" dirty="0"/>
              <a:t>1. #Outlawed “The Love that Dare Not Speak Its Name”, Human Rights Watch </a:t>
            </a:r>
            <a:r>
              <a:rPr lang="en-GB" sz="1000" dirty="0">
                <a:hlinkClick r:id="rId4"/>
              </a:rPr>
              <a:t>http://internap.hrw.org/features/features/lgbt_laws/</a:t>
            </a:r>
            <a:endParaRPr lang="en-GB" sz="1000" dirty="0"/>
          </a:p>
        </p:txBody>
      </p:sp>
      <p:sp>
        <p:nvSpPr>
          <p:cNvPr id="7" name="Shape 20">
            <a:extLst>
              <a:ext uri="{FF2B5EF4-FFF2-40B4-BE49-F238E27FC236}">
                <a16:creationId xmlns:a16="http://schemas.microsoft.com/office/drawing/2014/main" id="{9FB34243-4DDE-074F-85C2-63857902478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51</a:t>
            </a:r>
            <a:endParaRPr lang="en" dirty="0"/>
          </a:p>
        </p:txBody>
      </p:sp>
    </p:spTree>
    <p:extLst>
      <p:ext uri="{BB962C8B-B14F-4D97-AF65-F5344CB8AC3E}">
        <p14:creationId xmlns:p14="http://schemas.microsoft.com/office/powerpoint/2010/main" val="258810858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xfrm>
            <a:off x="228600" y="209550"/>
            <a:ext cx="8520600" cy="831300"/>
          </a:xfrm>
          <a:prstGeom prst="rect">
            <a:avLst/>
          </a:prstGeom>
        </p:spPr>
        <p:txBody>
          <a:bodyPr spcFirstLastPara="1" vert="horz" wrap="square" lIns="91425" tIns="91425" rIns="91425" bIns="91425" rtlCol="0" anchor="t" anchorCtr="0">
            <a:noAutofit/>
          </a:bodyPr>
          <a:lstStyle/>
          <a:p>
            <a:r>
              <a:rPr lang="en" dirty="0">
                <a:solidFill>
                  <a:schemeClr val="accent1"/>
                </a:solidFill>
              </a:rPr>
              <a:t>Challenges </a:t>
            </a:r>
            <a:r>
              <a:rPr lang="en" dirty="0"/>
              <a:t>of Working with Religious Actors</a:t>
            </a:r>
            <a:endParaRPr dirty="0"/>
          </a:p>
        </p:txBody>
      </p:sp>
      <p:sp>
        <p:nvSpPr>
          <p:cNvPr id="405" name="Google Shape;405;p61"/>
          <p:cNvSpPr txBox="1">
            <a:spLocks noGrp="1"/>
          </p:cNvSpPr>
          <p:nvPr>
            <p:ph type="body" idx="1"/>
          </p:nvPr>
        </p:nvSpPr>
        <p:spPr>
          <a:xfrm>
            <a:off x="228600" y="1506276"/>
            <a:ext cx="8686800" cy="2970474"/>
          </a:xfrm>
          <a:prstGeom prst="rect">
            <a:avLst/>
          </a:prstGeom>
        </p:spPr>
        <p:txBody>
          <a:bodyPr spcFirstLastPara="1" vert="horz" wrap="square" lIns="91425" tIns="91425" rIns="91425" bIns="91425" rtlCol="0" anchor="t" anchorCtr="0">
            <a:noAutofit/>
          </a:bodyPr>
          <a:lstStyle/>
          <a:p>
            <a:r>
              <a:rPr lang="en" sz="2400" dirty="0"/>
              <a:t>Imbalance of power/</a:t>
            </a:r>
            <a:r>
              <a:rPr lang="en-US" sz="2400" dirty="0"/>
              <a:t>authority</a:t>
            </a:r>
            <a:r>
              <a:rPr lang="en" sz="2400" dirty="0"/>
              <a:t> </a:t>
            </a:r>
            <a:r>
              <a:rPr lang="en" sz="2400" b="1" dirty="0"/>
              <a:t>between</a:t>
            </a:r>
            <a:r>
              <a:rPr lang="en" sz="2400" dirty="0"/>
              <a:t> religious actors</a:t>
            </a:r>
            <a:endParaRPr sz="2400" dirty="0"/>
          </a:p>
          <a:p>
            <a:r>
              <a:rPr lang="en" sz="2400" b="1" dirty="0"/>
              <a:t>Intra</a:t>
            </a:r>
            <a:r>
              <a:rPr lang="en" sz="2400" dirty="0"/>
              <a:t>religious tensions and </a:t>
            </a:r>
            <a:r>
              <a:rPr lang="en" sz="2400" b="1" dirty="0"/>
              <a:t>inter</a:t>
            </a:r>
            <a:r>
              <a:rPr lang="en" sz="2400" dirty="0"/>
              <a:t>religious tensions</a:t>
            </a:r>
            <a:endParaRPr sz="2400" dirty="0"/>
          </a:p>
          <a:p>
            <a:r>
              <a:rPr lang="en" sz="2400" dirty="0"/>
              <a:t>Maintaining impartialit</a:t>
            </a:r>
            <a:r>
              <a:rPr lang="en-US" sz="2400" dirty="0"/>
              <a:t>y</a:t>
            </a:r>
          </a:p>
          <a:p>
            <a:pPr lvl="1">
              <a:spcBef>
                <a:spcPts val="0"/>
              </a:spcBef>
            </a:pPr>
            <a:r>
              <a:rPr lang="en-US" sz="2400" dirty="0"/>
              <a:t>Practice the CGA by giving empathy to self and others while preserving principles </a:t>
            </a:r>
            <a:endParaRPr sz="2400" dirty="0"/>
          </a:p>
          <a:p>
            <a:r>
              <a:rPr lang="en" sz="2400" dirty="0" err="1"/>
              <a:t>Manag</a:t>
            </a:r>
            <a:r>
              <a:rPr lang="en-US" sz="2400" dirty="0" err="1"/>
              <a:t>ing</a:t>
            </a:r>
            <a:r>
              <a:rPr lang="en" sz="2400" dirty="0"/>
              <a:t> attempts to instrumentalize religious actors </a:t>
            </a:r>
            <a:endParaRPr sz="2400" dirty="0"/>
          </a:p>
          <a:p>
            <a:r>
              <a:rPr lang="en" sz="2400" dirty="0" err="1"/>
              <a:t>Provid</a:t>
            </a:r>
            <a:r>
              <a:rPr lang="en-US" sz="2400" dirty="0" err="1"/>
              <a:t>ing</a:t>
            </a:r>
            <a:r>
              <a:rPr lang="en" sz="2400" dirty="0"/>
              <a:t> for dietary and other religious needs</a:t>
            </a:r>
            <a:endParaRPr sz="2400" dirty="0"/>
          </a:p>
        </p:txBody>
      </p:sp>
      <p:sp>
        <p:nvSpPr>
          <p:cNvPr id="4" name="Shape 20">
            <a:extLst>
              <a:ext uri="{FF2B5EF4-FFF2-40B4-BE49-F238E27FC236}">
                <a16:creationId xmlns:a16="http://schemas.microsoft.com/office/drawing/2014/main" id="{F8FB15E0-BF85-C74E-BD99-750AF56C308D}"/>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52</a:t>
            </a:r>
            <a:endParaRPr lang="en" dirty="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4: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anchor="t" anchorCtr="0">
            <a:noAutofit/>
          </a:bodyPr>
          <a:lstStyle/>
          <a:p>
            <a:pPr lvl="0"/>
            <a:r>
              <a:rPr lang="en-GB" sz="2000" dirty="0"/>
              <a:t>It is vitally important to have some knowledge of religious theology and practice when working with religious actors </a:t>
            </a:r>
          </a:p>
          <a:p>
            <a:pPr lvl="0"/>
            <a:r>
              <a:rPr lang="en-GB" sz="2000" dirty="0"/>
              <a:t>Be sensitive and attentive to religious actors’ differing needs throughout the project </a:t>
            </a:r>
          </a:p>
          <a:p>
            <a:r>
              <a:rPr lang="en-GB" sz="2000" b="1" dirty="0"/>
              <a:t>If </a:t>
            </a:r>
            <a:r>
              <a:rPr lang="en-GB" sz="2000" dirty="0"/>
              <a:t>addressing </a:t>
            </a:r>
            <a:r>
              <a:rPr lang="en-GB" sz="2000" b="1" dirty="0"/>
              <a:t>LGBTQ issues </a:t>
            </a:r>
            <a:r>
              <a:rPr lang="en-GB" sz="2000" dirty="0"/>
              <a:t>is part of the project, particular sensitivity is required while respecting all actors involved </a:t>
            </a:r>
            <a:endParaRPr lang="he-IL" sz="2000" dirty="0"/>
          </a:p>
          <a:p>
            <a:r>
              <a:rPr lang="en-GB" sz="2000" dirty="0"/>
              <a:t>It can be challenging to work with religious actors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53</a:t>
            </a:r>
            <a:endParaRPr lang="en" dirty="0"/>
          </a:p>
        </p:txBody>
      </p:sp>
    </p:spTree>
    <p:extLst>
      <p:ext uri="{BB962C8B-B14F-4D97-AF65-F5344CB8AC3E}">
        <p14:creationId xmlns:p14="http://schemas.microsoft.com/office/powerpoint/2010/main" val="204992883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purple umbrella&#10;&#10;Description automatically generated">
            <a:extLst>
              <a:ext uri="{FF2B5EF4-FFF2-40B4-BE49-F238E27FC236}">
                <a16:creationId xmlns:a16="http://schemas.microsoft.com/office/drawing/2014/main" id="{3ECF110A-BFA9-BE47-BA81-CA8455CC731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1412" y="-95250"/>
            <a:ext cx="5743575"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t" anchorCtr="0">
            <a:noAutofit/>
          </a:bodyPr>
          <a:lstStyle/>
          <a:p>
            <a:pPr>
              <a:buClr>
                <a:srgbClr val="FCE122"/>
              </a:buClr>
              <a:buSzPct val="25000"/>
            </a:pPr>
            <a:r>
              <a:rPr lang="en-US" sz="4400" b="1" dirty="0">
                <a:solidFill>
                  <a:srgbClr val="FCE122"/>
                </a:solidFill>
                <a:latin typeface="Nexa Heavy" panose="02000000000000000000" pitchFamily="2" charset="77"/>
              </a:rPr>
              <a:t>MODULE 05: </a:t>
            </a:r>
            <a:r>
              <a:rPr lang="en-US" sz="4400" b="1" dirty="0">
                <a:latin typeface="Nexa Heavy" panose="02000000000000000000" pitchFamily="2" charset="77"/>
              </a:rPr>
              <a:t> </a:t>
            </a:r>
            <a:br>
              <a:rPr lang="en-US" sz="4400" b="1" dirty="0">
                <a:latin typeface="Nexa Heavy" panose="02000000000000000000" pitchFamily="2" charset="77"/>
              </a:rPr>
            </a:br>
            <a:r>
              <a:rPr lang="en-US" sz="4400" b="1" dirty="0">
                <a:latin typeface="Nexa Heavy" panose="02000000000000000000" pitchFamily="2" charset="77"/>
              </a:rPr>
              <a:t>ENGAGING WOMEN</a:t>
            </a:r>
          </a:p>
        </p:txBody>
      </p:sp>
      <p:sp>
        <p:nvSpPr>
          <p:cNvPr id="9" name="Shape 20">
            <a:extLst>
              <a:ext uri="{FF2B5EF4-FFF2-40B4-BE49-F238E27FC236}">
                <a16:creationId xmlns:a16="http://schemas.microsoft.com/office/drawing/2014/main" id="{91DCB785-C4A4-DE4C-AEC6-2342353F5D4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54</a:t>
            </a:r>
            <a:endParaRPr lang="en" dirty="0"/>
          </a:p>
        </p:txBody>
      </p:sp>
    </p:spTree>
    <p:extLst>
      <p:ext uri="{BB962C8B-B14F-4D97-AF65-F5344CB8AC3E}">
        <p14:creationId xmlns:p14="http://schemas.microsoft.com/office/powerpoint/2010/main" val="151250548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Shape 420"/>
        <p:cNvGrpSpPr/>
        <p:nvPr/>
      </p:nvGrpSpPr>
      <p:grpSpPr>
        <a:xfrm>
          <a:off x="0" y="0"/>
          <a:ext cx="0" cy="0"/>
          <a:chOff x="0" y="0"/>
          <a:chExt cx="0" cy="0"/>
        </a:xfrm>
      </p:grpSpPr>
      <p:sp>
        <p:nvSpPr>
          <p:cNvPr id="422" name="Google Shape;422;p64"/>
          <p:cNvSpPr txBox="1">
            <a:spLocks noGrp="1"/>
          </p:cNvSpPr>
          <p:nvPr>
            <p:ph type="body" idx="1"/>
          </p:nvPr>
        </p:nvSpPr>
        <p:spPr>
          <a:xfrm>
            <a:off x="2819400" y="209550"/>
            <a:ext cx="6096000" cy="3429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dirty="0"/>
              <a:t>Religious Women</a:t>
            </a:r>
            <a:endParaRPr dirty="0"/>
          </a:p>
          <a:p>
            <a:pPr marL="457200" lvl="0" indent="-342900" algn="l" rtl="0">
              <a:spcBef>
                <a:spcPts val="0"/>
              </a:spcBef>
              <a:spcAft>
                <a:spcPts val="0"/>
              </a:spcAft>
              <a:buSzPts val="1800"/>
              <a:buChar char="●"/>
            </a:pPr>
            <a:r>
              <a:rPr lang="en" dirty="0"/>
              <a:t>Case Study: Jerusalem </a:t>
            </a:r>
            <a:endParaRPr dirty="0"/>
          </a:p>
          <a:p>
            <a:pPr marL="457200" lvl="0" indent="-342900" algn="l" rtl="0">
              <a:spcBef>
                <a:spcPts val="0"/>
              </a:spcBef>
              <a:spcAft>
                <a:spcPts val="0"/>
              </a:spcAft>
              <a:buSzPts val="1800"/>
              <a:buChar char="●"/>
            </a:pPr>
            <a:r>
              <a:rPr lang="en" dirty="0"/>
              <a:t>Recruiting Religious Women </a:t>
            </a:r>
            <a:endParaRPr dirty="0"/>
          </a:p>
          <a:p>
            <a:pPr marL="457200" lvl="0" indent="-342900" algn="l" rtl="0">
              <a:spcBef>
                <a:spcPts val="0"/>
              </a:spcBef>
              <a:spcAft>
                <a:spcPts val="0"/>
              </a:spcAft>
              <a:buSzPts val="1800"/>
              <a:buChar char="●"/>
            </a:pPr>
            <a:r>
              <a:rPr lang="en" dirty="0"/>
              <a:t>Engaging Religious Women and Men</a:t>
            </a:r>
          </a:p>
          <a:p>
            <a:pPr marL="457200" lvl="0" indent="-342900" algn="l" rtl="0">
              <a:spcBef>
                <a:spcPts val="0"/>
              </a:spcBef>
              <a:spcAft>
                <a:spcPts val="0"/>
              </a:spcAft>
              <a:buSzPts val="1800"/>
              <a:buChar char="●"/>
            </a:pPr>
            <a:r>
              <a:rPr lang="en-US" dirty="0"/>
              <a:t>Try </a:t>
            </a:r>
            <a:r>
              <a:rPr lang="en" dirty="0"/>
              <a:t>Walking in Our Shoes</a:t>
            </a:r>
            <a:endParaRPr dirty="0"/>
          </a:p>
          <a:p>
            <a:pPr marL="457200" lvl="0" indent="-342900" algn="l" rtl="0">
              <a:spcBef>
                <a:spcPts val="0"/>
              </a:spcBef>
              <a:spcAft>
                <a:spcPts val="0"/>
              </a:spcAft>
              <a:buSzPts val="1800"/>
              <a:buChar char="●"/>
            </a:pPr>
            <a:r>
              <a:rPr lang="en" dirty="0"/>
              <a:t>Challenges of Working with Fe</a:t>
            </a:r>
            <a:r>
              <a:rPr lang="en-US" dirty="0"/>
              <a:t>male Religious Actors</a:t>
            </a:r>
            <a:endParaRPr dirty="0"/>
          </a:p>
          <a:p>
            <a:pPr marL="457200" lvl="0" indent="-342900" algn="l" rtl="0">
              <a:spcBef>
                <a:spcPts val="0"/>
              </a:spcBef>
              <a:spcAft>
                <a:spcPts val="0"/>
              </a:spcAft>
              <a:buSzPts val="1800"/>
              <a:buChar char="●"/>
            </a:pPr>
            <a:r>
              <a:rPr lang="en" dirty="0"/>
              <a:t>2, 4, 6: Anticipating Challenges</a:t>
            </a:r>
            <a:endParaRPr dirty="0"/>
          </a:p>
          <a:p>
            <a:pPr marL="457200" lvl="0" indent="-342900" algn="l" rtl="0">
              <a:spcBef>
                <a:spcPts val="0"/>
              </a:spcBef>
              <a:spcAft>
                <a:spcPts val="0"/>
              </a:spcAft>
              <a:buSzPts val="1800"/>
              <a:buChar char="●"/>
            </a:pPr>
            <a:r>
              <a:rPr lang="en" dirty="0"/>
              <a:t>Key Takeaways </a:t>
            </a:r>
            <a:endParaRPr dirty="0"/>
          </a:p>
        </p:txBody>
      </p:sp>
      <p:sp>
        <p:nvSpPr>
          <p:cNvPr id="4" name="Shape 20">
            <a:extLst>
              <a:ext uri="{FF2B5EF4-FFF2-40B4-BE49-F238E27FC236}">
                <a16:creationId xmlns:a16="http://schemas.microsoft.com/office/drawing/2014/main" id="{AF5A0B10-395B-A04A-B00D-D74F35E926F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55</a:t>
            </a:r>
            <a:endParaRPr lang="en" dirty="0"/>
          </a:p>
        </p:txBody>
      </p:sp>
      <p:sp>
        <p:nvSpPr>
          <p:cNvPr id="5" name="Google Shape;79;p16">
            <a:extLst>
              <a:ext uri="{FF2B5EF4-FFF2-40B4-BE49-F238E27FC236}">
                <a16:creationId xmlns:a16="http://schemas.microsoft.com/office/drawing/2014/main" id="{32F3F320-E62D-2844-BAA4-4D617FBB342C}"/>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5: </a:t>
            </a:r>
            <a:r>
              <a:rPr lang="en" sz="2400" dirty="0"/>
              <a:t>Engaging Women</a:t>
            </a:r>
            <a:endParaRPr lang="en-US" sz="2400" dirty="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65"/>
          <p:cNvSpPr txBox="1">
            <a:spLocks noGrp="1"/>
          </p:cNvSpPr>
          <p:nvPr>
            <p:ph type="title"/>
          </p:nvPr>
        </p:nvSpPr>
        <p:spPr>
          <a:xfrm>
            <a:off x="228600" y="209550"/>
            <a:ext cx="5045765" cy="83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Religious</a:t>
            </a:r>
            <a:r>
              <a:rPr lang="en" sz="3600" dirty="0"/>
              <a:t> Women</a:t>
            </a:r>
            <a:endParaRPr sz="3600" dirty="0"/>
          </a:p>
        </p:txBody>
      </p:sp>
      <p:sp>
        <p:nvSpPr>
          <p:cNvPr id="428" name="Google Shape;428;p65"/>
          <p:cNvSpPr txBox="1">
            <a:spLocks noGrp="1"/>
          </p:cNvSpPr>
          <p:nvPr>
            <p:ph type="body" idx="1"/>
          </p:nvPr>
        </p:nvSpPr>
        <p:spPr>
          <a:xfrm>
            <a:off x="228599" y="1057835"/>
            <a:ext cx="6105940" cy="354067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200" spc="-50" dirty="0"/>
              <a:t>Diverse models of religious leadership </a:t>
            </a:r>
            <a:endParaRPr sz="2200" spc="-50" dirty="0"/>
          </a:p>
          <a:p>
            <a:pPr marL="457200" lvl="0" indent="-330200" algn="l" rtl="0">
              <a:spcBef>
                <a:spcPts val="0"/>
              </a:spcBef>
              <a:spcAft>
                <a:spcPts val="0"/>
              </a:spcAft>
              <a:buSzPts val="1600"/>
              <a:buChar char="●"/>
            </a:pPr>
            <a:r>
              <a:rPr lang="en" sz="2200" spc="-50" dirty="0"/>
              <a:t>Often well-connected members of faith-based social groups e.g. women’s associations, charity organizations, school communities </a:t>
            </a:r>
            <a:endParaRPr sz="2200" spc="-50" dirty="0"/>
          </a:p>
          <a:p>
            <a:pPr marL="457200" lvl="0" indent="-330200" algn="l" rtl="0">
              <a:spcBef>
                <a:spcPts val="0"/>
              </a:spcBef>
              <a:spcAft>
                <a:spcPts val="0"/>
              </a:spcAft>
              <a:buSzPts val="1600"/>
              <a:buChar char="●"/>
            </a:pPr>
            <a:r>
              <a:rPr lang="en" sz="2200" spc="-50" dirty="0"/>
              <a:t>Primary educators at home and in schools </a:t>
            </a:r>
            <a:endParaRPr sz="2200" spc="-50" dirty="0"/>
          </a:p>
          <a:p>
            <a:pPr marL="457200" lvl="0" indent="-330200" algn="l" rtl="0">
              <a:spcBef>
                <a:spcPts val="0"/>
              </a:spcBef>
              <a:spcAft>
                <a:spcPts val="0"/>
              </a:spcAft>
              <a:buSzPts val="1600"/>
              <a:buChar char="●"/>
            </a:pPr>
            <a:r>
              <a:rPr lang="en" sz="2200" spc="-50" dirty="0"/>
              <a:t>Face challenges in religious male-oriented  programming</a:t>
            </a:r>
            <a:endParaRPr sz="2200" spc="-50" dirty="0"/>
          </a:p>
          <a:p>
            <a:pPr marL="457200" lvl="0" indent="-317500" algn="l" rtl="0">
              <a:spcBef>
                <a:spcPts val="0"/>
              </a:spcBef>
              <a:spcAft>
                <a:spcPts val="0"/>
              </a:spcAft>
              <a:buSzPts val="1400"/>
              <a:buChar char="●"/>
            </a:pPr>
            <a:r>
              <a:rPr lang="en" sz="2200" spc="-50" dirty="0"/>
              <a:t>Community members with specific local gender norms and customs </a:t>
            </a:r>
            <a:endParaRPr sz="2200" spc="-50" dirty="0"/>
          </a:p>
        </p:txBody>
      </p:sp>
      <p:pic>
        <p:nvPicPr>
          <p:cNvPr id="429" name="Google Shape;429;p6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49511">
            <a:off x="6395211" y="881949"/>
            <a:ext cx="2112685" cy="337960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41D63DC-8510-C546-A481-A16924FD9E3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56</a:t>
            </a:r>
            <a:endParaRPr lang="en" dirty="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p66"/>
          <p:cNvSpPr txBox="1">
            <a:spLocks noGrp="1"/>
          </p:cNvSpPr>
          <p:nvPr>
            <p:ph type="title"/>
          </p:nvPr>
        </p:nvSpPr>
        <p:spPr>
          <a:xfrm>
            <a:off x="228600" y="156542"/>
            <a:ext cx="8686800" cy="54582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b="1" dirty="0"/>
              <a:t>Jerusalem</a:t>
            </a:r>
            <a:endParaRPr sz="3600" b="1" dirty="0"/>
          </a:p>
        </p:txBody>
      </p:sp>
      <p:sp>
        <p:nvSpPr>
          <p:cNvPr id="435" name="Google Shape;435;p66"/>
          <p:cNvSpPr txBox="1">
            <a:spLocks noGrp="1"/>
          </p:cNvSpPr>
          <p:nvPr>
            <p:ph type="body" idx="1"/>
          </p:nvPr>
        </p:nvSpPr>
        <p:spPr>
          <a:xfrm>
            <a:off x="228600" y="1225225"/>
            <a:ext cx="3468300" cy="3251526"/>
          </a:xfrm>
          <a:prstGeom prst="rect">
            <a:avLst/>
          </a:prstGeom>
        </p:spPr>
        <p:txBody>
          <a:bodyPr spcFirstLastPara="1" wrap="square" lIns="91425" tIns="91425" rIns="91425" bIns="91425" anchor="t" anchorCtr="0">
            <a:noAutofit/>
          </a:bodyPr>
          <a:lstStyle/>
          <a:p>
            <a:pPr marL="457200" lvl="0" indent="-342900" rtl="0">
              <a:spcBef>
                <a:spcPts val="0"/>
              </a:spcBef>
              <a:spcAft>
                <a:spcPts val="0"/>
              </a:spcAft>
              <a:buSzPts val="1800"/>
              <a:buChar char="●"/>
            </a:pPr>
            <a:r>
              <a:rPr lang="en" sz="2400" dirty="0"/>
              <a:t>Recruiting female religious actors within a hierarchical male structure</a:t>
            </a:r>
            <a:endParaRPr lang="en-CA" sz="2400" dirty="0"/>
          </a:p>
          <a:p>
            <a:pPr marL="457200" lvl="0" indent="-342900" rtl="0">
              <a:spcBef>
                <a:spcPts val="0"/>
              </a:spcBef>
              <a:spcAft>
                <a:spcPts val="0"/>
              </a:spcAft>
              <a:buSzPts val="1800"/>
              <a:buChar char="●"/>
            </a:pPr>
            <a:endParaRPr lang="en-US" sz="2400" dirty="0"/>
          </a:p>
          <a:p>
            <a:pPr marL="457200" lvl="0" indent="-342900" rtl="0">
              <a:spcBef>
                <a:spcPts val="0"/>
              </a:spcBef>
              <a:spcAft>
                <a:spcPts val="0"/>
              </a:spcAft>
              <a:buSzPts val="1800"/>
              <a:buChar char="●"/>
            </a:pPr>
            <a:r>
              <a:rPr lang="en-US" sz="2400" dirty="0"/>
              <a:t>What qualities are you looking for? </a:t>
            </a:r>
            <a:endParaRPr sz="2400" dirty="0"/>
          </a:p>
        </p:txBody>
      </p:sp>
      <p:pic>
        <p:nvPicPr>
          <p:cNvPr id="436" name="Google Shape;436;p6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154340" y="1263934"/>
            <a:ext cx="4543511" cy="296124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9B2049-ADA6-6F41-B9CE-209A7D57293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57</a:t>
            </a:r>
            <a:endParaRPr lang="en" dirty="0"/>
          </a:p>
        </p:txBody>
      </p:sp>
      <p:sp>
        <p:nvSpPr>
          <p:cNvPr id="2" name="Rectangle 1">
            <a:extLst>
              <a:ext uri="{FF2B5EF4-FFF2-40B4-BE49-F238E27FC236}">
                <a16:creationId xmlns:a16="http://schemas.microsoft.com/office/drawing/2014/main" id="{140977F4-227A-454F-8AE8-FB60292A44C2}"/>
              </a:ext>
            </a:extLst>
          </p:cNvPr>
          <p:cNvSpPr/>
          <p:nvPr/>
        </p:nvSpPr>
        <p:spPr>
          <a:xfrm>
            <a:off x="228599" y="739973"/>
            <a:ext cx="1679713" cy="307777"/>
          </a:xfrm>
          <a:prstGeom prst="rect">
            <a:avLst/>
          </a:prstGeom>
        </p:spPr>
        <p:txBody>
          <a:bodyPr wrap="square">
            <a:spAutoFit/>
          </a:bodyPr>
          <a:lstStyle/>
          <a:p>
            <a:r>
              <a:rPr lang="en" dirty="0">
                <a:solidFill>
                  <a:schemeClr val="tx2"/>
                </a:solidFill>
              </a:rPr>
              <a:t>CASE STUDY </a:t>
            </a:r>
            <a:endParaRPr lang="en-US" dirty="0">
              <a:solidFill>
                <a:schemeClr val="tx2"/>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67"/>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solidFill>
                  <a:schemeClr val="accent1"/>
                </a:solidFill>
              </a:rPr>
              <a:t>Recruiting </a:t>
            </a:r>
            <a:r>
              <a:rPr lang="en" b="1" dirty="0"/>
              <a:t>Religious Women</a:t>
            </a:r>
            <a:endParaRPr b="1" dirty="0"/>
          </a:p>
        </p:txBody>
      </p:sp>
      <p:sp>
        <p:nvSpPr>
          <p:cNvPr id="442" name="Google Shape;442;p67"/>
          <p:cNvSpPr txBox="1">
            <a:spLocks noGrp="1"/>
          </p:cNvSpPr>
          <p:nvPr>
            <p:ph type="body" idx="1"/>
          </p:nvPr>
        </p:nvSpPr>
        <p:spPr>
          <a:xfrm>
            <a:off x="311700" y="1049825"/>
            <a:ext cx="8520600" cy="3976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sz="1800" dirty="0"/>
              <a:t>Think creatively about what makes a ‘female religious actor’</a:t>
            </a:r>
            <a:endParaRPr sz="1800" dirty="0"/>
          </a:p>
          <a:p>
            <a:pPr marL="914400" lvl="1" indent="-317500" algn="l" rtl="0">
              <a:spcBef>
                <a:spcPts val="0"/>
              </a:spcBef>
              <a:spcAft>
                <a:spcPts val="0"/>
              </a:spcAft>
              <a:buSzPts val="1400"/>
              <a:buChar char="○"/>
            </a:pPr>
            <a:r>
              <a:rPr lang="en" sz="1800" dirty="0"/>
              <a:t>Female religious leadership </a:t>
            </a:r>
            <a:endParaRPr sz="1800" dirty="0"/>
          </a:p>
          <a:p>
            <a:pPr marL="914400" lvl="1" indent="-317500" algn="l" rtl="0">
              <a:spcBef>
                <a:spcPts val="0"/>
              </a:spcBef>
              <a:spcAft>
                <a:spcPts val="0"/>
              </a:spcAft>
              <a:buSzPts val="1400"/>
              <a:buChar char="○"/>
            </a:pPr>
            <a:r>
              <a:rPr lang="en" sz="1800" dirty="0"/>
              <a:t>Deep commitment to their religion</a:t>
            </a:r>
            <a:endParaRPr sz="1800" dirty="0"/>
          </a:p>
          <a:p>
            <a:pPr marL="914400" lvl="1" indent="-317500" algn="l" rtl="0">
              <a:spcBef>
                <a:spcPts val="0"/>
              </a:spcBef>
              <a:spcAft>
                <a:spcPts val="0"/>
              </a:spcAft>
              <a:buSzPts val="1400"/>
              <a:buChar char="○"/>
            </a:pPr>
            <a:r>
              <a:rPr lang="en" sz="1800" dirty="0"/>
              <a:t>Religious academic background</a:t>
            </a:r>
            <a:endParaRPr sz="1800" dirty="0"/>
          </a:p>
          <a:p>
            <a:pPr marL="914400" lvl="1" indent="-317500" algn="l" rtl="0">
              <a:spcBef>
                <a:spcPts val="0"/>
              </a:spcBef>
              <a:spcAft>
                <a:spcPts val="0"/>
              </a:spcAft>
              <a:buSzPts val="1400"/>
              <a:buChar char="○"/>
            </a:pPr>
            <a:r>
              <a:rPr lang="en" sz="1800" dirty="0"/>
              <a:t>Educators </a:t>
            </a:r>
          </a:p>
          <a:p>
            <a:pPr marL="914400" lvl="1" indent="-317500" algn="l" rtl="0">
              <a:spcBef>
                <a:spcPts val="0"/>
              </a:spcBef>
              <a:spcAft>
                <a:spcPts val="0"/>
              </a:spcAft>
              <a:buSzPts val="1400"/>
              <a:buChar char="○"/>
            </a:pPr>
            <a:r>
              <a:rPr lang="en" sz="1800" dirty="0">
                <a:solidFill>
                  <a:schemeClr val="tx1"/>
                </a:solidFill>
              </a:rPr>
              <a:t>Welfare workers</a:t>
            </a:r>
            <a:endParaRPr sz="1800" dirty="0">
              <a:solidFill>
                <a:schemeClr val="tx1"/>
              </a:solidFill>
            </a:endParaRPr>
          </a:p>
          <a:p>
            <a:pPr marL="914400" lvl="1" indent="-317500" algn="l" rtl="0">
              <a:spcBef>
                <a:spcPts val="0"/>
              </a:spcBef>
              <a:spcAft>
                <a:spcPts val="0"/>
              </a:spcAft>
              <a:buSzPts val="1400"/>
              <a:buChar char="○"/>
            </a:pPr>
            <a:r>
              <a:rPr lang="en" sz="1800" dirty="0"/>
              <a:t>Professionals </a:t>
            </a:r>
            <a:endParaRPr sz="1800" dirty="0"/>
          </a:p>
          <a:p>
            <a:pPr marL="914400" lvl="1" indent="-317500" algn="l" rtl="0">
              <a:spcBef>
                <a:spcPts val="0"/>
              </a:spcBef>
              <a:spcAft>
                <a:spcPts val="0"/>
              </a:spcAft>
              <a:buSzPts val="1400"/>
              <a:buChar char="○"/>
            </a:pPr>
            <a:r>
              <a:rPr lang="en" sz="1800" dirty="0"/>
              <a:t>Community leaders</a:t>
            </a:r>
            <a:endParaRPr sz="1800" dirty="0"/>
          </a:p>
          <a:p>
            <a:pPr marL="914400" lvl="1" indent="-317500" algn="l" rtl="0">
              <a:spcBef>
                <a:spcPts val="0"/>
              </a:spcBef>
              <a:spcAft>
                <a:spcPts val="0"/>
              </a:spcAft>
              <a:buSzPts val="1400"/>
              <a:buChar char="○"/>
            </a:pPr>
            <a:r>
              <a:rPr lang="en" sz="1800" dirty="0"/>
              <a:t>Potential leaders </a:t>
            </a:r>
            <a:endParaRPr lang="en-GB" sz="1800" dirty="0"/>
          </a:p>
          <a:p>
            <a:pPr marL="457200" lvl="0" indent="-317500" algn="l" rtl="0">
              <a:spcBef>
                <a:spcPts val="0"/>
              </a:spcBef>
              <a:spcAft>
                <a:spcPts val="0"/>
              </a:spcAft>
              <a:buSzPts val="1400"/>
              <a:buChar char="●"/>
            </a:pPr>
            <a:r>
              <a:rPr lang="en-GB" sz="1800" dirty="0"/>
              <a:t>Women are members of social networks (women’s associations, school communities, mothers’ circles etc.) that provide good sources for recruitment</a:t>
            </a:r>
          </a:p>
          <a:p>
            <a:pPr marL="457200" lvl="0" indent="-317500" algn="l" rtl="0">
              <a:spcBef>
                <a:spcPts val="0"/>
              </a:spcBef>
              <a:spcAft>
                <a:spcPts val="0"/>
              </a:spcAft>
              <a:buSzPts val="1400"/>
              <a:buChar char="●"/>
            </a:pPr>
            <a:r>
              <a:rPr lang="en" sz="1800" dirty="0"/>
              <a:t>Possible need for senior religious leader’s/father’s/spouse’s endorsement for a woman’s participation in a project </a:t>
            </a:r>
            <a:endParaRPr sz="1800" dirty="0"/>
          </a:p>
        </p:txBody>
      </p:sp>
      <p:sp>
        <p:nvSpPr>
          <p:cNvPr id="4" name="Shape 20">
            <a:extLst>
              <a:ext uri="{FF2B5EF4-FFF2-40B4-BE49-F238E27FC236}">
                <a16:creationId xmlns:a16="http://schemas.microsoft.com/office/drawing/2014/main" id="{6F4DF22F-5BF2-684E-A368-7CEB42E18A8E}"/>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58</a:t>
            </a:r>
            <a:endParaRPr lang="en" dirty="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657600" y="1047750"/>
            <a:ext cx="5257800" cy="3680350"/>
          </a:xfrm>
          <a:prstGeom prst="rect">
            <a:avLst/>
          </a:prstGeom>
        </p:spPr>
        <p:txBody>
          <a:bodyPr spcFirstLastPara="1" wrap="square" lIns="91425" tIns="91425" rIns="91425" bIns="91425" anchor="t" anchorCtr="0">
            <a:noAutofit/>
          </a:bodyPr>
          <a:lstStyle/>
          <a:p>
            <a:pPr marL="114300" lvl="0" indent="0" algn="ctr" rtl="0">
              <a:spcBef>
                <a:spcPts val="1600"/>
              </a:spcBef>
              <a:spcAft>
                <a:spcPts val="0"/>
              </a:spcAft>
              <a:buSzPts val="1800"/>
              <a:buNone/>
            </a:pPr>
            <a:endParaRPr lang="en-US" sz="2400" dirty="0"/>
          </a:p>
          <a:p>
            <a:pPr marL="457200" lvl="0" indent="0" algn="ctr" rtl="0">
              <a:spcBef>
                <a:spcPts val="1600"/>
              </a:spcBef>
              <a:spcAft>
                <a:spcPts val="0"/>
              </a:spcAft>
              <a:buNone/>
            </a:pPr>
            <a:r>
              <a:rPr lang="en-US" sz="2800" dirty="0"/>
              <a:t>Considerations when engaging religious women and men in mixed or same-sex meetings</a:t>
            </a:r>
            <a:endParaRPr sz="2800" dirty="0"/>
          </a:p>
          <a:p>
            <a:pPr marL="457200" lvl="0" indent="0" algn="l" rtl="0">
              <a:spcBef>
                <a:spcPts val="1600"/>
              </a:spcBef>
              <a:spcAft>
                <a:spcPts val="1600"/>
              </a:spcAft>
              <a:buNone/>
            </a:pPr>
            <a:endParaRPr dirty="0"/>
          </a:p>
        </p:txBody>
      </p:sp>
      <p:sp>
        <p:nvSpPr>
          <p:cNvPr id="14" name="Title 1">
            <a:extLst>
              <a:ext uri="{FF2B5EF4-FFF2-40B4-BE49-F238E27FC236}">
                <a16:creationId xmlns:a16="http://schemas.microsoft.com/office/drawing/2014/main" id="{DEE110E2-74E8-0442-9EDE-2412BDEA0849}"/>
              </a:ext>
            </a:extLst>
          </p:cNvPr>
          <p:cNvSpPr>
            <a:spLocks noGrp="1"/>
          </p:cNvSpPr>
          <p:nvPr>
            <p:ph type="title"/>
          </p:nvPr>
        </p:nvSpPr>
        <p:spPr>
          <a:xfrm>
            <a:off x="228600" y="216450"/>
            <a:ext cx="8520600" cy="831300"/>
          </a:xfrm>
        </p:spPr>
        <p:txBody>
          <a:bodyPr anchor="t"/>
          <a:lstStyle/>
          <a:p>
            <a:r>
              <a:rPr lang="en-US" b="1" dirty="0">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11A71320-E373-7A42-A0C8-B8490E667EE8}"/>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35157255-E953-FB40-AB33-F1399BFA832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DD8159E-1B43-9047-870A-D379C5935AB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48AD2755-56C3-7045-B522-3E11C6D2C73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36789D8-4E5C-6F40-9E77-981B9EBD6A8D}"/>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F92A7D96-0E91-6E45-97ED-821D7AE2F5A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9B9D41CE-2560-7744-A299-E28EB9DBE77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551926-02A2-DA47-93F2-2DF8FCFE5135}"/>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14113298-DEF0-B348-8084-828E6C8D48F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59</a:t>
            </a:r>
            <a:endParaRPr lang="en" dirty="0"/>
          </a:p>
        </p:txBody>
      </p:sp>
    </p:spTree>
    <p:extLst>
      <p:ext uri="{BB962C8B-B14F-4D97-AF65-F5344CB8AC3E}">
        <p14:creationId xmlns:p14="http://schemas.microsoft.com/office/powerpoint/2010/main" val="23040213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16450"/>
            <a:ext cx="8520600" cy="831300"/>
          </a:xfrm>
        </p:spPr>
        <p:txBody>
          <a:bodyPr anchor="t"/>
          <a:lstStyle/>
          <a:p>
            <a:r>
              <a:rPr lang="en-US" b="1" dirty="0">
                <a:solidFill>
                  <a:schemeClr val="tx2"/>
                </a:solidFill>
                <a:latin typeface="Nexa Heavy" panose="02000000000000000000" pitchFamily="2" charset="77"/>
                <a:cs typeface="Arial" panose="020B0604020202020204" pitchFamily="34" charset="0"/>
              </a:rPr>
              <a:t>DISCUSSION</a:t>
            </a:r>
          </a:p>
        </p:txBody>
      </p:sp>
      <p:sp>
        <p:nvSpPr>
          <p:cNvPr id="3" name="Text Placeholder 2"/>
          <p:cNvSpPr>
            <a:spLocks noGrp="1"/>
          </p:cNvSpPr>
          <p:nvPr>
            <p:ph type="body" idx="1"/>
          </p:nvPr>
        </p:nvSpPr>
        <p:spPr>
          <a:xfrm>
            <a:off x="3896139" y="1664619"/>
            <a:ext cx="5019261" cy="2085745"/>
          </a:xfrm>
        </p:spPr>
        <p:txBody>
          <a:bodyPr/>
          <a:lstStyle/>
          <a:p>
            <a:pPr marL="0" lvl="0" indent="0">
              <a:buNone/>
            </a:pPr>
            <a:r>
              <a:rPr lang="en-US" sz="3600" dirty="0">
                <a:latin typeface="Arial" panose="020B0604020202020204" pitchFamily="34" charset="0"/>
                <a:cs typeface="Arial" panose="020B0604020202020204" pitchFamily="34" charset="0"/>
              </a:rPr>
              <a:t>What has been your experience working with religious leaders?</a:t>
            </a:r>
          </a:p>
        </p:txBody>
      </p:sp>
      <p:grpSp>
        <p:nvGrpSpPr>
          <p:cNvPr id="5" name="Shape 2628">
            <a:extLst>
              <a:ext uri="{FF2B5EF4-FFF2-40B4-BE49-F238E27FC236}">
                <a16:creationId xmlns:a16="http://schemas.microsoft.com/office/drawing/2014/main" id="{337F318A-BF66-4EB4-9A48-18558B1EEF9E}"/>
              </a:ext>
            </a:extLst>
          </p:cNvPr>
          <p:cNvGrpSpPr/>
          <p:nvPr/>
        </p:nvGrpSpPr>
        <p:grpSpPr>
          <a:xfrm>
            <a:off x="367418" y="1305272"/>
            <a:ext cx="2760096" cy="2696885"/>
            <a:chOff x="2190400" y="3124993"/>
            <a:chExt cx="731836" cy="731838"/>
          </a:xfrm>
          <a:solidFill>
            <a:schemeClr val="accent2"/>
          </a:solidFill>
        </p:grpSpPr>
        <p:sp>
          <p:nvSpPr>
            <p:cNvPr id="6" name="Shape 2629">
              <a:extLst>
                <a:ext uri="{FF2B5EF4-FFF2-40B4-BE49-F238E27FC236}">
                  <a16:creationId xmlns:a16="http://schemas.microsoft.com/office/drawing/2014/main" id="{F82228FB-2776-4C17-8921-C82A7EDB1FC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7" name="Shape 2630">
              <a:extLst>
                <a:ext uri="{FF2B5EF4-FFF2-40B4-BE49-F238E27FC236}">
                  <a16:creationId xmlns:a16="http://schemas.microsoft.com/office/drawing/2014/main" id="{207B2311-5659-4358-938A-D141EF31EF0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8" name="Shape 2631">
              <a:extLst>
                <a:ext uri="{FF2B5EF4-FFF2-40B4-BE49-F238E27FC236}">
                  <a16:creationId xmlns:a16="http://schemas.microsoft.com/office/drawing/2014/main" id="{F1ADD52F-7448-4E19-AEA5-FFEB5E9E0EAA}"/>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9" name="Shape 2632">
              <a:extLst>
                <a:ext uri="{FF2B5EF4-FFF2-40B4-BE49-F238E27FC236}">
                  <a16:creationId xmlns:a16="http://schemas.microsoft.com/office/drawing/2014/main" id="{0F9F9D2C-1401-4C1B-B73F-A4B096677E4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0" name="Shape 2633">
              <a:extLst>
                <a:ext uri="{FF2B5EF4-FFF2-40B4-BE49-F238E27FC236}">
                  <a16:creationId xmlns:a16="http://schemas.microsoft.com/office/drawing/2014/main" id="{FED7C3A1-9D60-4358-B734-1ADA38A7BB57}"/>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1" name="Shape 2634">
              <a:extLst>
                <a:ext uri="{FF2B5EF4-FFF2-40B4-BE49-F238E27FC236}">
                  <a16:creationId xmlns:a16="http://schemas.microsoft.com/office/drawing/2014/main" id="{90AF5272-EC15-4D8B-9E50-84C479B484BE}"/>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2" name="Shape 2635">
              <a:extLst>
                <a:ext uri="{FF2B5EF4-FFF2-40B4-BE49-F238E27FC236}">
                  <a16:creationId xmlns:a16="http://schemas.microsoft.com/office/drawing/2014/main" id="{B404CD45-115E-41BE-AAB1-234DB35DC3C8}"/>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13" name="Shape 20">
            <a:extLst>
              <a:ext uri="{FF2B5EF4-FFF2-40B4-BE49-F238E27FC236}">
                <a16:creationId xmlns:a16="http://schemas.microsoft.com/office/drawing/2014/main" id="{8F45687B-F8FE-9F41-B95F-2B47D4D66F8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a:t>
            </a:r>
            <a:endParaRPr lang="en" dirty="0"/>
          </a:p>
        </p:txBody>
      </p:sp>
    </p:spTree>
    <p:extLst>
      <p:ext uri="{BB962C8B-B14F-4D97-AF65-F5344CB8AC3E}">
        <p14:creationId xmlns:p14="http://schemas.microsoft.com/office/powerpoint/2010/main" val="387198175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69"/>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Engaging </a:t>
            </a:r>
            <a:r>
              <a:rPr lang="en" sz="3600" dirty="0"/>
              <a:t>Religious Women and Men</a:t>
            </a:r>
            <a:endParaRPr sz="3600" dirty="0"/>
          </a:p>
        </p:txBody>
      </p:sp>
      <p:sp>
        <p:nvSpPr>
          <p:cNvPr id="453" name="Google Shape;453;p69"/>
          <p:cNvSpPr txBox="1">
            <a:spLocks noGrp="1"/>
          </p:cNvSpPr>
          <p:nvPr>
            <p:ph type="body" idx="1"/>
          </p:nvPr>
        </p:nvSpPr>
        <p:spPr>
          <a:xfrm>
            <a:off x="228599" y="1047750"/>
            <a:ext cx="8822635" cy="3990272"/>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b="1" spc="-50" dirty="0"/>
              <a:t>Time and location of the meetings </a:t>
            </a:r>
            <a:r>
              <a:rPr lang="en" sz="2000" spc="-50" dirty="0"/>
              <a:t>- do some women require a male chaperone? Are they available for long/overnight meetings? </a:t>
            </a:r>
            <a:endParaRPr sz="2000" spc="-50" dirty="0"/>
          </a:p>
          <a:p>
            <a:pPr marL="457200" lvl="0" indent="-342900" algn="l" rtl="0">
              <a:spcBef>
                <a:spcPts val="0"/>
              </a:spcBef>
              <a:spcAft>
                <a:spcPts val="0"/>
              </a:spcAft>
              <a:buSzPts val="1800"/>
              <a:buChar char="●"/>
            </a:pPr>
            <a:r>
              <a:rPr lang="en" sz="2000" b="1" spc="-50" dirty="0"/>
              <a:t>Activities - </a:t>
            </a:r>
            <a:r>
              <a:rPr lang="en" sz="2000" spc="-50" dirty="0"/>
              <a:t>Do they involve specific clothing or touch between participants?</a:t>
            </a:r>
            <a:endParaRPr sz="2000" spc="-50" dirty="0"/>
          </a:p>
          <a:p>
            <a:pPr marL="457200" lvl="0" indent="-342900" algn="l" rtl="0">
              <a:spcBef>
                <a:spcPts val="0"/>
              </a:spcBef>
              <a:spcAft>
                <a:spcPts val="0"/>
              </a:spcAft>
              <a:buSzPts val="1800"/>
              <a:buChar char="●"/>
            </a:pPr>
            <a:r>
              <a:rPr lang="en" sz="2000" b="1" spc="-50" dirty="0"/>
              <a:t>Pros and cons of mixed gender and same-sex meetings - </a:t>
            </a:r>
            <a:r>
              <a:rPr lang="en" sz="2000" spc="-50" dirty="0"/>
              <a:t> Is a combination of the two possible? </a:t>
            </a:r>
            <a:endParaRPr sz="2000" spc="-50" dirty="0"/>
          </a:p>
          <a:p>
            <a:pPr marL="457200" lvl="0" indent="-342900" algn="l" rtl="0">
              <a:spcBef>
                <a:spcPts val="0"/>
              </a:spcBef>
              <a:spcAft>
                <a:spcPts val="0"/>
              </a:spcAft>
              <a:buSzPts val="1800"/>
              <a:buChar char="●"/>
            </a:pPr>
            <a:r>
              <a:rPr lang="en" sz="2000" spc="-50" dirty="0"/>
              <a:t>What is the </a:t>
            </a:r>
            <a:r>
              <a:rPr lang="en" sz="2000" b="1" spc="-50" dirty="0"/>
              <a:t>gender </a:t>
            </a:r>
            <a:r>
              <a:rPr lang="en" sz="2000" spc="-50" dirty="0"/>
              <a:t>of the </a:t>
            </a:r>
            <a:r>
              <a:rPr lang="en" sz="2000" b="1" spc="-50" dirty="0"/>
              <a:t>meeting facilitator</a:t>
            </a:r>
            <a:r>
              <a:rPr lang="en" sz="2000" spc="-50" dirty="0"/>
              <a:t>? </a:t>
            </a:r>
            <a:endParaRPr sz="2000" spc="-50" dirty="0"/>
          </a:p>
          <a:p>
            <a:pPr marL="457200" lvl="0" indent="-342900" algn="l" rtl="0">
              <a:spcBef>
                <a:spcPts val="0"/>
              </a:spcBef>
              <a:spcAft>
                <a:spcPts val="0"/>
              </a:spcAft>
              <a:buSzPts val="1800"/>
              <a:buChar char="●"/>
            </a:pPr>
            <a:r>
              <a:rPr lang="en" sz="2000" spc="-50" dirty="0"/>
              <a:t>Are women and men getting </a:t>
            </a:r>
            <a:r>
              <a:rPr lang="en" sz="2000" b="1" spc="-50" dirty="0"/>
              <a:t>equal ‘air-time</a:t>
            </a:r>
            <a:r>
              <a:rPr lang="en" sz="2000" spc="-50" dirty="0"/>
              <a:t>’ in the project? </a:t>
            </a:r>
          </a:p>
          <a:p>
            <a:r>
              <a:rPr lang="en-GB" sz="2000" spc="-50" dirty="0"/>
              <a:t>Are men and women being </a:t>
            </a:r>
            <a:r>
              <a:rPr lang="en-GB" sz="2000" b="1" spc="-50" dirty="0"/>
              <a:t>addressed by similar titles/shown equal respect? </a:t>
            </a:r>
            <a:r>
              <a:rPr lang="en-GB" sz="2000" spc="-50" dirty="0"/>
              <a:t>If not, how can this gap be addressed? </a:t>
            </a:r>
            <a:endParaRPr sz="2000" spc="-50" dirty="0"/>
          </a:p>
          <a:p>
            <a:pPr marL="457200" lvl="0" indent="-342900" algn="l" rtl="0">
              <a:spcBef>
                <a:spcPts val="0"/>
              </a:spcBef>
              <a:spcAft>
                <a:spcPts val="0"/>
              </a:spcAft>
              <a:buSzPts val="1800"/>
              <a:buChar char="●"/>
            </a:pPr>
            <a:r>
              <a:rPr lang="en" sz="2000" spc="-50" dirty="0"/>
              <a:t>In mixed-gender projects, are women and men coming from </a:t>
            </a:r>
            <a:r>
              <a:rPr lang="en" sz="2000" b="1" spc="-50" dirty="0"/>
              <a:t>similar backgrounds/levels of education?</a:t>
            </a:r>
            <a:r>
              <a:rPr lang="en" sz="2000" spc="-50" dirty="0"/>
              <a:t> If not, how can this gap be addressed?</a:t>
            </a:r>
            <a:endParaRPr spc="-50" dirty="0"/>
          </a:p>
        </p:txBody>
      </p:sp>
      <p:sp>
        <p:nvSpPr>
          <p:cNvPr id="4" name="Shape 20">
            <a:extLst>
              <a:ext uri="{FF2B5EF4-FFF2-40B4-BE49-F238E27FC236}">
                <a16:creationId xmlns:a16="http://schemas.microsoft.com/office/drawing/2014/main" id="{61CF3A5B-1F18-D348-A72E-F3F66A29EFD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60</a:t>
            </a:r>
            <a:endParaRPr lang="en" dirty="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63"/>
        <p:cNvGrpSpPr/>
        <p:nvPr/>
      </p:nvGrpSpPr>
      <p:grpSpPr>
        <a:xfrm>
          <a:off x="0" y="0"/>
          <a:ext cx="0" cy="0"/>
          <a:chOff x="0" y="0"/>
          <a:chExt cx="0" cy="0"/>
        </a:xfrm>
      </p:grpSpPr>
      <p:sp>
        <p:nvSpPr>
          <p:cNvPr id="464" name="Google Shape;464;p71"/>
          <p:cNvSpPr txBox="1">
            <a:spLocks noGrp="1"/>
          </p:cNvSpPr>
          <p:nvPr>
            <p:ph type="title"/>
          </p:nvPr>
        </p:nvSpPr>
        <p:spPr>
          <a:xfrm>
            <a:off x="228600" y="269458"/>
            <a:ext cx="8520600" cy="831300"/>
          </a:xfrm>
          <a:prstGeom prst="rect">
            <a:avLst/>
          </a:prstGeom>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dirty="0">
                <a:solidFill>
                  <a:schemeClr val="accent1"/>
                </a:solidFill>
              </a:rPr>
              <a:t>Challenges </a:t>
            </a:r>
            <a:r>
              <a:rPr lang="en" dirty="0"/>
              <a:t>of Working with Female Religious Actors</a:t>
            </a:r>
            <a:endParaRPr dirty="0"/>
          </a:p>
        </p:txBody>
      </p:sp>
      <p:sp>
        <p:nvSpPr>
          <p:cNvPr id="465" name="Google Shape;465;p71"/>
          <p:cNvSpPr txBox="1">
            <a:spLocks noGrp="1"/>
          </p:cNvSpPr>
          <p:nvPr>
            <p:ph type="body" idx="1"/>
          </p:nvPr>
        </p:nvSpPr>
        <p:spPr>
          <a:xfrm>
            <a:off x="228600" y="1311964"/>
            <a:ext cx="8686800" cy="3164786"/>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000" dirty="0"/>
              <a:t>Women’s participation viewed as threatening traditional societal/religious structures leading to pushback. </a:t>
            </a:r>
            <a:endParaRPr sz="2000" dirty="0"/>
          </a:p>
          <a:p>
            <a:pPr marL="457200" lvl="0" indent="-342900" algn="l" rtl="0">
              <a:spcBef>
                <a:spcPts val="0"/>
              </a:spcBef>
              <a:spcAft>
                <a:spcPts val="0"/>
              </a:spcAft>
              <a:buSzPts val="1800"/>
              <a:buChar char="●"/>
            </a:pPr>
            <a:r>
              <a:rPr lang="en" sz="2000" dirty="0"/>
              <a:t>Women accused of advancing a ‘feminist agenda’ rather than dealing with the subject at hand; Power dynamics may become an issue</a:t>
            </a:r>
            <a:endParaRPr sz="2000" dirty="0"/>
          </a:p>
          <a:p>
            <a:pPr marL="457200" lvl="0" indent="-342900" algn="l" rtl="0">
              <a:spcBef>
                <a:spcPts val="0"/>
              </a:spcBef>
              <a:spcAft>
                <a:spcPts val="0"/>
              </a:spcAft>
              <a:buSzPts val="1800"/>
              <a:buChar char="●"/>
            </a:pPr>
            <a:r>
              <a:rPr lang="en" sz="2000" dirty="0"/>
              <a:t>Different levels of religious knowledge between men and women</a:t>
            </a:r>
            <a:endParaRPr sz="2000" dirty="0"/>
          </a:p>
          <a:p>
            <a:pPr marL="457200" lvl="0" indent="-342900" algn="l" rtl="0">
              <a:spcBef>
                <a:spcPts val="0"/>
              </a:spcBef>
              <a:spcAft>
                <a:spcPts val="0"/>
              </a:spcAft>
              <a:buSzPts val="1800"/>
              <a:buChar char="●"/>
            </a:pPr>
            <a:r>
              <a:rPr lang="en" sz="2000" dirty="0"/>
              <a:t>Extra attention paid to female participants ( sometimes needed to ‘level the playing field’) is seen as preferential treatment </a:t>
            </a:r>
            <a:endParaRPr sz="2000" dirty="0"/>
          </a:p>
          <a:p>
            <a:pPr marL="457200" lvl="0" indent="-342900" algn="l" rtl="0">
              <a:spcBef>
                <a:spcPts val="0"/>
              </a:spcBef>
              <a:spcAft>
                <a:spcPts val="0"/>
              </a:spcAft>
              <a:buSzPts val="1800"/>
              <a:buChar char="●"/>
            </a:pPr>
            <a:r>
              <a:rPr lang="en" sz="2000" dirty="0"/>
              <a:t>Male religious leaders want to ‘supervise’ women’s only meetings and activities </a:t>
            </a:r>
            <a:endParaRPr sz="2000" dirty="0"/>
          </a:p>
          <a:p>
            <a:pPr marL="457200" lvl="0" indent="-342900" algn="l" rtl="0">
              <a:spcBef>
                <a:spcPts val="0"/>
              </a:spcBef>
              <a:spcAft>
                <a:spcPts val="0"/>
              </a:spcAft>
              <a:buSzPts val="1800"/>
              <a:buChar char="●"/>
            </a:pPr>
            <a:r>
              <a:rPr lang="en" sz="2000" dirty="0"/>
              <a:t>Women do not feel confident in mixed-gender settings</a:t>
            </a:r>
            <a:endParaRPr sz="2000" dirty="0"/>
          </a:p>
          <a:p>
            <a:pPr marL="457200" lvl="0" indent="0" algn="l" rtl="0">
              <a:spcBef>
                <a:spcPts val="1600"/>
              </a:spcBef>
              <a:spcAft>
                <a:spcPts val="1600"/>
              </a:spcAft>
              <a:buNone/>
            </a:pPr>
            <a:endParaRPr sz="2000" dirty="0"/>
          </a:p>
        </p:txBody>
      </p:sp>
      <p:sp>
        <p:nvSpPr>
          <p:cNvPr id="4" name="Shape 20">
            <a:extLst>
              <a:ext uri="{FF2B5EF4-FFF2-40B4-BE49-F238E27FC236}">
                <a16:creationId xmlns:a16="http://schemas.microsoft.com/office/drawing/2014/main" id="{0B2C3D3F-261D-5A46-8370-F78511A52315}"/>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61</a:t>
            </a:r>
            <a:endParaRPr lang="en"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856383" y="1047750"/>
            <a:ext cx="5059017" cy="3429000"/>
          </a:xfrm>
          <a:prstGeom prst="rect">
            <a:avLst/>
          </a:prstGeom>
        </p:spPr>
        <p:txBody>
          <a:bodyPr spcFirstLastPara="1" wrap="square" lIns="91425" tIns="91425" rIns="91425" bIns="91425" anchor="ctr" anchorCtr="0">
            <a:noAutofit/>
          </a:bodyPr>
          <a:lstStyle/>
          <a:p>
            <a:pPr marL="0" lvl="0" indent="0" algn="ctr">
              <a:buNone/>
            </a:pPr>
            <a:r>
              <a:rPr lang="en" sz="2400" dirty="0"/>
              <a:t>How can you address these challenges in the pro</a:t>
            </a:r>
            <a:r>
              <a:rPr lang="en-US" sz="2400" dirty="0"/>
              <a:t>ject</a:t>
            </a:r>
            <a:r>
              <a:rPr lang="en" sz="2400" dirty="0"/>
              <a:t> design stage? </a:t>
            </a:r>
            <a:br>
              <a:rPr lang="en-CA" sz="2400" dirty="0"/>
            </a:br>
            <a:endParaRPr lang="en" sz="2400" dirty="0"/>
          </a:p>
          <a:p>
            <a:pPr marL="0" lvl="0" indent="0" algn="ctr">
              <a:buNone/>
            </a:pPr>
            <a:r>
              <a:rPr lang="en-US" sz="2400" dirty="0"/>
              <a:t>How can the team </a:t>
            </a:r>
            <a:r>
              <a:rPr lang="en" sz="2400" dirty="0"/>
              <a:t>resolve</a:t>
            </a:r>
            <a:r>
              <a:rPr lang="en-US" sz="2400" dirty="0"/>
              <a:t> challenges that arise</a:t>
            </a:r>
            <a:r>
              <a:rPr lang="en" sz="2400" dirty="0"/>
              <a:t>?</a:t>
            </a:r>
            <a:endParaRPr dirty="0"/>
          </a:p>
        </p:txBody>
      </p:sp>
      <p:sp>
        <p:nvSpPr>
          <p:cNvPr id="12" name="Title 1">
            <a:extLst>
              <a:ext uri="{FF2B5EF4-FFF2-40B4-BE49-F238E27FC236}">
                <a16:creationId xmlns:a16="http://schemas.microsoft.com/office/drawing/2014/main" id="{EA5EFE29-16F1-F741-9856-49AC5974DD05}"/>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r>
              <a:rPr lang="en-US" b="1" dirty="0">
                <a:latin typeface="Nexa Heavy" panose="02000000000000000000" pitchFamily="2" charset="77"/>
              </a:rPr>
              <a:t>DISCUSSION</a:t>
            </a:r>
          </a:p>
        </p:txBody>
      </p:sp>
      <p:grpSp>
        <p:nvGrpSpPr>
          <p:cNvPr id="13" name="Shape 2628">
            <a:extLst>
              <a:ext uri="{FF2B5EF4-FFF2-40B4-BE49-F238E27FC236}">
                <a16:creationId xmlns:a16="http://schemas.microsoft.com/office/drawing/2014/main" id="{BE120086-F3AA-064A-A837-8698E97DC7B0}"/>
              </a:ext>
            </a:extLst>
          </p:cNvPr>
          <p:cNvGrpSpPr/>
          <p:nvPr/>
        </p:nvGrpSpPr>
        <p:grpSpPr>
          <a:xfrm>
            <a:off x="367418" y="1305272"/>
            <a:ext cx="2760096" cy="2696885"/>
            <a:chOff x="2190400" y="3124993"/>
            <a:chExt cx="731836" cy="731838"/>
          </a:xfrm>
          <a:solidFill>
            <a:schemeClr val="accent2"/>
          </a:solidFill>
        </p:grpSpPr>
        <p:sp>
          <p:nvSpPr>
            <p:cNvPr id="14" name="Shape 2629">
              <a:extLst>
                <a:ext uri="{FF2B5EF4-FFF2-40B4-BE49-F238E27FC236}">
                  <a16:creationId xmlns:a16="http://schemas.microsoft.com/office/drawing/2014/main" id="{A3EF5214-6B3D-754E-833E-600C744858D9}"/>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5" name="Shape 2630">
              <a:extLst>
                <a:ext uri="{FF2B5EF4-FFF2-40B4-BE49-F238E27FC236}">
                  <a16:creationId xmlns:a16="http://schemas.microsoft.com/office/drawing/2014/main" id="{D872787F-2211-B04E-A131-C52185E9BC21}"/>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6" name="Shape 2631">
              <a:extLst>
                <a:ext uri="{FF2B5EF4-FFF2-40B4-BE49-F238E27FC236}">
                  <a16:creationId xmlns:a16="http://schemas.microsoft.com/office/drawing/2014/main" id="{00475AE4-6D3E-5A4C-B3F1-6B3022E74EE6}"/>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2">
              <a:extLst>
                <a:ext uri="{FF2B5EF4-FFF2-40B4-BE49-F238E27FC236}">
                  <a16:creationId xmlns:a16="http://schemas.microsoft.com/office/drawing/2014/main" id="{669F9051-6347-9D44-B8E3-F81E3CD0EF3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3">
              <a:extLst>
                <a:ext uri="{FF2B5EF4-FFF2-40B4-BE49-F238E27FC236}">
                  <a16:creationId xmlns:a16="http://schemas.microsoft.com/office/drawing/2014/main" id="{46D84448-7EBB-3847-BD4F-75356D6A6560}"/>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4">
              <a:extLst>
                <a:ext uri="{FF2B5EF4-FFF2-40B4-BE49-F238E27FC236}">
                  <a16:creationId xmlns:a16="http://schemas.microsoft.com/office/drawing/2014/main" id="{8151FD89-A641-974D-9BE8-F1C83400A860}"/>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5">
              <a:extLst>
                <a:ext uri="{FF2B5EF4-FFF2-40B4-BE49-F238E27FC236}">
                  <a16:creationId xmlns:a16="http://schemas.microsoft.com/office/drawing/2014/main" id="{DF87D045-4468-4349-BF98-B2678070B749}"/>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2" name="Rectangle 21">
            <a:extLst>
              <a:ext uri="{FF2B5EF4-FFF2-40B4-BE49-F238E27FC236}">
                <a16:creationId xmlns:a16="http://schemas.microsoft.com/office/drawing/2014/main" id="{5F061A0C-A454-7842-A954-A6FEFB40A9CB}"/>
              </a:ext>
            </a:extLst>
          </p:cNvPr>
          <p:cNvSpPr/>
          <p:nvPr/>
        </p:nvSpPr>
        <p:spPr>
          <a:xfrm>
            <a:off x="3256819" y="220317"/>
            <a:ext cx="1702710" cy="646331"/>
          </a:xfrm>
          <a:prstGeom prst="rect">
            <a:avLst/>
          </a:prstGeom>
        </p:spPr>
        <p:txBody>
          <a:bodyPr wrap="none">
            <a:spAutoFit/>
          </a:bodyPr>
          <a:lstStyle/>
          <a:p>
            <a:pPr marL="114300" lvl="0" algn="ctr">
              <a:spcBef>
                <a:spcPts val="1600"/>
              </a:spcBef>
            </a:pPr>
            <a:r>
              <a:rPr lang="en" sz="3600" b="1" dirty="0">
                <a:solidFill>
                  <a:schemeClr val="accent1"/>
                </a:solidFill>
                <a:latin typeface="Nexa Heavy" panose="02000000000000000000" pitchFamily="2" charset="77"/>
              </a:rPr>
              <a:t>2</a:t>
            </a:r>
            <a:r>
              <a:rPr lang="en-CA" sz="3600" b="1" dirty="0">
                <a:solidFill>
                  <a:schemeClr val="accent1"/>
                </a:solidFill>
                <a:latin typeface="Nexa Heavy" panose="02000000000000000000" pitchFamily="2" charset="77"/>
              </a:rPr>
              <a:t>-</a:t>
            </a:r>
            <a:r>
              <a:rPr lang="en" sz="3600" b="1" dirty="0">
                <a:solidFill>
                  <a:schemeClr val="accent1"/>
                </a:solidFill>
                <a:latin typeface="Nexa Heavy" panose="02000000000000000000" pitchFamily="2" charset="77"/>
              </a:rPr>
              <a:t>4</a:t>
            </a:r>
            <a:r>
              <a:rPr lang="en-CA" sz="3600" b="1" dirty="0">
                <a:solidFill>
                  <a:schemeClr val="accent1"/>
                </a:solidFill>
                <a:latin typeface="Nexa Heavy" panose="02000000000000000000" pitchFamily="2" charset="77"/>
              </a:rPr>
              <a:t>-</a:t>
            </a:r>
            <a:r>
              <a:rPr lang="en" sz="3600" b="1" dirty="0">
                <a:solidFill>
                  <a:schemeClr val="accent1"/>
                </a:solidFill>
                <a:latin typeface="Nexa Heavy" panose="02000000000000000000" pitchFamily="2" charset="77"/>
              </a:rPr>
              <a:t>6</a:t>
            </a:r>
          </a:p>
        </p:txBody>
      </p:sp>
      <p:sp>
        <p:nvSpPr>
          <p:cNvPr id="25" name="Shape 20">
            <a:extLst>
              <a:ext uri="{FF2B5EF4-FFF2-40B4-BE49-F238E27FC236}">
                <a16:creationId xmlns:a16="http://schemas.microsoft.com/office/drawing/2014/main" id="{C8BCBD1F-05BA-3E4D-B774-31751D9884F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62</a:t>
            </a:r>
            <a:endParaRPr lang="en" dirty="0"/>
          </a:p>
        </p:txBody>
      </p:sp>
    </p:spTree>
    <p:extLst>
      <p:ext uri="{BB962C8B-B14F-4D97-AF65-F5344CB8AC3E}">
        <p14:creationId xmlns:p14="http://schemas.microsoft.com/office/powerpoint/2010/main" val="84147650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73"/>
          <p:cNvSpPr txBox="1">
            <a:spLocks noGrp="1"/>
          </p:cNvSpPr>
          <p:nvPr>
            <p:ph type="title"/>
          </p:nvPr>
        </p:nvSpPr>
        <p:spPr>
          <a:xfrm>
            <a:off x="228600" y="183046"/>
            <a:ext cx="8520600" cy="831300"/>
          </a:xfrm>
          <a:prstGeom prst="rect">
            <a:avLst/>
          </a:prstGeom>
        </p:spPr>
        <p:txBody>
          <a:bodyPr spcFirstLastPara="1" wrap="square" lIns="91425" tIns="91425" rIns="91425" bIns="91425" anchor="t" anchorCtr="0">
            <a:noAutofit/>
          </a:bodyPr>
          <a:lstStyle/>
          <a:p>
            <a:pPr lvl="0"/>
            <a:r>
              <a:rPr lang="en" dirty="0"/>
              <a:t>Anticipating Challenges </a:t>
            </a:r>
            <a:r>
              <a:rPr lang="en" b="1" dirty="0">
                <a:solidFill>
                  <a:schemeClr val="accent1"/>
                </a:solidFill>
                <a:latin typeface="Nexa Heavy" panose="02000000000000000000" pitchFamily="2" charset="77"/>
              </a:rPr>
              <a:t>2</a:t>
            </a:r>
            <a:r>
              <a:rPr lang="en-CA" b="1" dirty="0">
                <a:solidFill>
                  <a:schemeClr val="accent1"/>
                </a:solidFill>
                <a:latin typeface="Nexa Heavy" panose="02000000000000000000" pitchFamily="2" charset="77"/>
              </a:rPr>
              <a:t>-</a:t>
            </a:r>
            <a:r>
              <a:rPr lang="en" b="1" dirty="0">
                <a:solidFill>
                  <a:schemeClr val="accent1"/>
                </a:solidFill>
                <a:latin typeface="Nexa Heavy" panose="02000000000000000000" pitchFamily="2" charset="77"/>
              </a:rPr>
              <a:t>4</a:t>
            </a:r>
            <a:r>
              <a:rPr lang="en-CA" b="1" dirty="0">
                <a:solidFill>
                  <a:schemeClr val="accent1"/>
                </a:solidFill>
                <a:latin typeface="Nexa Heavy" panose="02000000000000000000" pitchFamily="2" charset="77"/>
              </a:rPr>
              <a:t>-</a:t>
            </a:r>
            <a:r>
              <a:rPr lang="en" b="1" dirty="0">
                <a:solidFill>
                  <a:schemeClr val="accent1"/>
                </a:solidFill>
                <a:latin typeface="Nexa Heavy" panose="02000000000000000000" pitchFamily="2" charset="77"/>
              </a:rPr>
              <a:t>6</a:t>
            </a:r>
            <a:r>
              <a:rPr lang="en" b="1" dirty="0">
                <a:latin typeface="Nexa Heavy" panose="02000000000000000000" pitchFamily="2" charset="77"/>
              </a:rPr>
              <a:t> </a:t>
            </a:r>
            <a:endParaRPr b="1" dirty="0">
              <a:latin typeface="Nexa Heavy" panose="02000000000000000000" pitchFamily="2" charset="77"/>
            </a:endParaRPr>
          </a:p>
        </p:txBody>
      </p:sp>
      <p:sp>
        <p:nvSpPr>
          <p:cNvPr id="477" name="Google Shape;477;p73"/>
          <p:cNvSpPr txBox="1">
            <a:spLocks noGrp="1"/>
          </p:cNvSpPr>
          <p:nvPr>
            <p:ph type="body" idx="1"/>
          </p:nvPr>
        </p:nvSpPr>
        <p:spPr>
          <a:xfrm>
            <a:off x="228600" y="1047750"/>
            <a:ext cx="8686800" cy="3429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200" dirty="0"/>
              <a:t>Receive endorsement from senior-level religious leaders before start-up</a:t>
            </a:r>
            <a:endParaRPr sz="2200" dirty="0"/>
          </a:p>
          <a:p>
            <a:pPr marL="457200" lvl="0" indent="-342900" algn="l" rtl="0">
              <a:spcBef>
                <a:spcPts val="0"/>
              </a:spcBef>
              <a:spcAft>
                <a:spcPts val="0"/>
              </a:spcAft>
              <a:buSzPts val="1800"/>
              <a:buChar char="●"/>
            </a:pPr>
            <a:r>
              <a:rPr lang="en" sz="2200" dirty="0"/>
              <a:t>Clearly and transparently communicate the values underpinning women’s participation </a:t>
            </a:r>
            <a:endParaRPr sz="2200" dirty="0"/>
          </a:p>
          <a:p>
            <a:pPr marL="914400" lvl="1" indent="-317500" algn="l" rtl="0">
              <a:spcBef>
                <a:spcPts val="0"/>
              </a:spcBef>
              <a:spcAft>
                <a:spcPts val="0"/>
              </a:spcAft>
              <a:buSzPts val="1400"/>
              <a:buChar char="○"/>
            </a:pPr>
            <a:r>
              <a:rPr lang="en" sz="2200" dirty="0">
                <a:latin typeface="Arial" panose="020B0604020202020204" pitchFamily="34" charset="0"/>
                <a:cs typeface="Arial" panose="020B0604020202020204" pitchFamily="34" charset="0"/>
              </a:rPr>
              <a:t>e.g. extra time/knowledge provided to female participants to close unequal gaps</a:t>
            </a:r>
            <a:endParaRPr sz="22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en" sz="2200" dirty="0"/>
              <a:t>Create an empowering experience for all participants (male and female) according to needs</a:t>
            </a:r>
            <a:endParaRPr sz="2200" dirty="0"/>
          </a:p>
          <a:p>
            <a:pPr marL="457200" lvl="0" indent="-342900" algn="l" rtl="0">
              <a:spcBef>
                <a:spcPts val="0"/>
              </a:spcBef>
              <a:spcAft>
                <a:spcPts val="0"/>
              </a:spcAft>
              <a:buSzPts val="1800"/>
              <a:buChar char="●"/>
            </a:pPr>
            <a:r>
              <a:rPr lang="en" sz="2200" dirty="0"/>
              <a:t>Be flexible and willing to adapt the project in real time according to participants’ needs – male and female</a:t>
            </a:r>
            <a:endParaRPr sz="2200" dirty="0"/>
          </a:p>
        </p:txBody>
      </p:sp>
      <p:sp>
        <p:nvSpPr>
          <p:cNvPr id="4" name="Shape 20">
            <a:extLst>
              <a:ext uri="{FF2B5EF4-FFF2-40B4-BE49-F238E27FC236}">
                <a16:creationId xmlns:a16="http://schemas.microsoft.com/office/drawing/2014/main" id="{B0DBD643-CA08-9D49-AB9A-8685BFA5448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63</a:t>
            </a:r>
            <a:endParaRPr lang="en" dirty="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5: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anchor="t" anchorCtr="0">
            <a:noAutofit/>
          </a:bodyPr>
          <a:lstStyle/>
          <a:p>
            <a:pPr lvl="0"/>
            <a:r>
              <a:rPr lang="en-GB" sz="2200" dirty="0"/>
              <a:t>Women are </a:t>
            </a:r>
            <a:r>
              <a:rPr lang="en-GB" sz="2200" b="1" dirty="0"/>
              <a:t>effective peacebuilders </a:t>
            </a:r>
            <a:r>
              <a:rPr lang="en-GB" sz="2200" dirty="0"/>
              <a:t>– include them in peacebuilding activities </a:t>
            </a:r>
          </a:p>
          <a:p>
            <a:pPr lvl="0"/>
            <a:r>
              <a:rPr lang="en-GB" sz="2200" dirty="0"/>
              <a:t>Be </a:t>
            </a:r>
            <a:r>
              <a:rPr lang="en-GB" sz="2200" b="1" dirty="0"/>
              <a:t>inclusive</a:t>
            </a:r>
            <a:r>
              <a:rPr lang="en-GB" sz="2200" dirty="0"/>
              <a:t> when defining female religious actors </a:t>
            </a:r>
          </a:p>
          <a:p>
            <a:pPr lvl="0"/>
            <a:r>
              <a:rPr lang="en-GB" sz="2200" dirty="0"/>
              <a:t>Be </a:t>
            </a:r>
            <a:r>
              <a:rPr lang="en-GB" sz="2200" b="1" dirty="0"/>
              <a:t>sensitive and attentive </a:t>
            </a:r>
            <a:r>
              <a:rPr lang="en-GB" sz="2200" dirty="0"/>
              <a:t>to religious actors’ differing needs </a:t>
            </a:r>
          </a:p>
          <a:p>
            <a:pPr lvl="0"/>
            <a:r>
              <a:rPr lang="en-GB" sz="2200" dirty="0"/>
              <a:t>In some locations you will face </a:t>
            </a:r>
            <a:r>
              <a:rPr lang="en-GB" sz="2200" b="1" dirty="0"/>
              <a:t>push-back</a:t>
            </a:r>
            <a:r>
              <a:rPr lang="en-GB" sz="2200" dirty="0"/>
              <a:t> when including women </a:t>
            </a:r>
          </a:p>
          <a:p>
            <a:pPr marL="114300" lvl="0" indent="0">
              <a:buNone/>
            </a:pPr>
            <a:endParaRPr lang="en-GB" sz="2200" b="1" dirty="0"/>
          </a:p>
          <a:p>
            <a:pPr marL="114300" lvl="0" indent="0">
              <a:buNone/>
            </a:pPr>
            <a:r>
              <a:rPr lang="en-GB" sz="2200" b="1" dirty="0"/>
              <a:t>Many of these challenges can be addressed during project design and by facilitators once the project is underway </a:t>
            </a:r>
          </a:p>
          <a:p>
            <a:pPr>
              <a:spcBef>
                <a:spcPts val="1600"/>
              </a:spcBef>
            </a:pPr>
            <a:endParaRPr sz="22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64</a:t>
            </a:r>
            <a:endParaRPr lang="en" dirty="0"/>
          </a:p>
        </p:txBody>
      </p:sp>
    </p:spTree>
    <p:extLst>
      <p:ext uri="{BB962C8B-B14F-4D97-AF65-F5344CB8AC3E}">
        <p14:creationId xmlns:p14="http://schemas.microsoft.com/office/powerpoint/2010/main" val="384873088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4" name="Picture 3" descr="A group of people sitting in front of a crowd&#10;&#10;Description automatically generated">
            <a:extLst>
              <a:ext uri="{FF2B5EF4-FFF2-40B4-BE49-F238E27FC236}">
                <a16:creationId xmlns:a16="http://schemas.microsoft.com/office/drawing/2014/main" id="{47940BA6-B37B-F246-92AE-5585BC6310F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8997" y="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t" anchorCtr="0">
            <a:noAutofit/>
          </a:bodyPr>
          <a:lstStyle/>
          <a:p>
            <a:pPr>
              <a:buClr>
                <a:srgbClr val="FCE122"/>
              </a:buClr>
              <a:buSzPct val="25000"/>
            </a:pPr>
            <a:r>
              <a:rPr lang="en-US" sz="4400" b="1" dirty="0">
                <a:solidFill>
                  <a:srgbClr val="FCE122"/>
                </a:solidFill>
                <a:latin typeface="Nexa Heavy" panose="02000000000000000000" pitchFamily="2" charset="77"/>
              </a:rPr>
              <a:t>MODULE 06: </a:t>
            </a:r>
            <a:br>
              <a:rPr lang="en-US" sz="4400" b="1" dirty="0">
                <a:solidFill>
                  <a:srgbClr val="FCE122"/>
                </a:solidFill>
                <a:latin typeface="Nexa Heavy" panose="02000000000000000000" pitchFamily="2" charset="77"/>
              </a:rPr>
            </a:br>
            <a:r>
              <a:rPr lang="en-US" sz="4400" b="1" dirty="0">
                <a:latin typeface="Nexa Heavy" panose="02000000000000000000" pitchFamily="2" charset="77"/>
              </a:rPr>
              <a:t>ENGAGING YOUTH</a:t>
            </a:r>
          </a:p>
        </p:txBody>
      </p:sp>
      <p:sp>
        <p:nvSpPr>
          <p:cNvPr id="6" name="Shape 20">
            <a:extLst>
              <a:ext uri="{FF2B5EF4-FFF2-40B4-BE49-F238E27FC236}">
                <a16:creationId xmlns:a16="http://schemas.microsoft.com/office/drawing/2014/main" id="{3AE32CAE-E423-FC44-BD74-5B3F33164BB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65</a:t>
            </a:r>
            <a:endParaRPr lang="en" dirty="0"/>
          </a:p>
        </p:txBody>
      </p:sp>
    </p:spTree>
    <p:extLst>
      <p:ext uri="{BB962C8B-B14F-4D97-AF65-F5344CB8AC3E}">
        <p14:creationId xmlns:p14="http://schemas.microsoft.com/office/powerpoint/2010/main" val="399360553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Shape 499"/>
        <p:cNvGrpSpPr/>
        <p:nvPr/>
      </p:nvGrpSpPr>
      <p:grpSpPr>
        <a:xfrm>
          <a:off x="0" y="0"/>
          <a:ext cx="0" cy="0"/>
          <a:chOff x="0" y="0"/>
          <a:chExt cx="0" cy="0"/>
        </a:xfrm>
      </p:grpSpPr>
      <p:sp>
        <p:nvSpPr>
          <p:cNvPr id="501" name="Google Shape;501;p77"/>
          <p:cNvSpPr txBox="1">
            <a:spLocks noGrp="1"/>
          </p:cNvSpPr>
          <p:nvPr>
            <p:ph type="body" idx="1"/>
          </p:nvPr>
        </p:nvSpPr>
        <p:spPr>
          <a:xfrm>
            <a:off x="2819400" y="209550"/>
            <a:ext cx="6096000" cy="34290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000" dirty="0"/>
              <a:t>Introduction - Youth</a:t>
            </a:r>
            <a:endParaRPr sz="2000" dirty="0"/>
          </a:p>
          <a:p>
            <a:pPr marL="457200" lvl="0" indent="-330200" algn="l" rtl="0">
              <a:spcBef>
                <a:spcPts val="0"/>
              </a:spcBef>
              <a:spcAft>
                <a:spcPts val="0"/>
              </a:spcAft>
              <a:buSzPts val="1600"/>
              <a:buChar char="●"/>
            </a:pPr>
            <a:r>
              <a:rPr lang="en" sz="2000" dirty="0"/>
              <a:t>Recruiting Young Religious Actors</a:t>
            </a:r>
            <a:endParaRPr sz="2000" dirty="0"/>
          </a:p>
          <a:p>
            <a:pPr marL="457200" lvl="0" indent="-330200" algn="l" rtl="0">
              <a:spcBef>
                <a:spcPts val="0"/>
              </a:spcBef>
              <a:spcAft>
                <a:spcPts val="0"/>
              </a:spcAft>
              <a:buSzPts val="1600"/>
              <a:buChar char="●"/>
            </a:pPr>
            <a:r>
              <a:rPr lang="en" sz="2000" dirty="0"/>
              <a:t>Case Study: Jordan </a:t>
            </a:r>
            <a:endParaRPr sz="2000" dirty="0"/>
          </a:p>
          <a:p>
            <a:pPr marL="457200" lvl="0" indent="-330200" algn="l" rtl="0">
              <a:spcBef>
                <a:spcPts val="0"/>
              </a:spcBef>
              <a:spcAft>
                <a:spcPts val="0"/>
              </a:spcAft>
              <a:buSzPts val="1600"/>
              <a:buChar char="●"/>
            </a:pPr>
            <a:r>
              <a:rPr lang="en" sz="2000" dirty="0"/>
              <a:t>Youth &amp; Violent Extremism</a:t>
            </a:r>
            <a:endParaRPr sz="2000" dirty="0"/>
          </a:p>
          <a:p>
            <a:pPr marL="457200" lvl="0" indent="-330200" algn="l" rtl="0">
              <a:spcBef>
                <a:spcPts val="0"/>
              </a:spcBef>
              <a:spcAft>
                <a:spcPts val="0"/>
              </a:spcAft>
              <a:buSzPts val="1600"/>
              <a:buChar char="●"/>
            </a:pPr>
            <a:r>
              <a:rPr lang="en" sz="2000" dirty="0"/>
              <a:t>Case Study: Soliya </a:t>
            </a:r>
            <a:endParaRPr sz="2000" dirty="0"/>
          </a:p>
          <a:p>
            <a:pPr marL="457200" lvl="0" indent="-330200" algn="l" rtl="0">
              <a:spcBef>
                <a:spcPts val="0"/>
              </a:spcBef>
              <a:spcAft>
                <a:spcPts val="0"/>
              </a:spcAft>
              <a:buSzPts val="1600"/>
              <a:buChar char="●"/>
            </a:pPr>
            <a:r>
              <a:rPr lang="en" sz="2000" dirty="0"/>
              <a:t>Youth &amp; Digital Media </a:t>
            </a:r>
            <a:endParaRPr sz="2000" dirty="0"/>
          </a:p>
          <a:p>
            <a:pPr marL="457200" lvl="0" indent="-330200" algn="l" rtl="0">
              <a:spcBef>
                <a:spcPts val="0"/>
              </a:spcBef>
              <a:spcAft>
                <a:spcPts val="0"/>
              </a:spcAft>
              <a:buSzPts val="1600"/>
              <a:buChar char="●"/>
            </a:pPr>
            <a:r>
              <a:rPr lang="en" sz="2000" dirty="0"/>
              <a:t>Challenges of Working with Religious Youth </a:t>
            </a:r>
            <a:endParaRPr sz="2000" dirty="0"/>
          </a:p>
          <a:p>
            <a:pPr marL="457200" lvl="0" indent="-330200" algn="l" rtl="0">
              <a:spcBef>
                <a:spcPts val="0"/>
              </a:spcBef>
              <a:spcAft>
                <a:spcPts val="0"/>
              </a:spcAft>
              <a:buSzPts val="1600"/>
              <a:buChar char="●"/>
            </a:pPr>
            <a:r>
              <a:rPr lang="en" sz="2000" dirty="0"/>
              <a:t>Generation Gap</a:t>
            </a:r>
            <a:r>
              <a:rPr lang="en-US" sz="2000" dirty="0"/>
              <a:t>s </a:t>
            </a:r>
          </a:p>
          <a:p>
            <a:pPr marL="457200" lvl="0" indent="-330200" algn="l" rtl="0">
              <a:spcBef>
                <a:spcPts val="0"/>
              </a:spcBef>
              <a:spcAft>
                <a:spcPts val="0"/>
              </a:spcAft>
              <a:buSzPts val="1600"/>
              <a:buChar char="●"/>
            </a:pPr>
            <a:r>
              <a:rPr lang="en" sz="2000" dirty="0"/>
              <a:t>Intergenerational Programs </a:t>
            </a:r>
          </a:p>
          <a:p>
            <a:pPr marL="457200" lvl="0" indent="-330200" algn="l" rtl="0">
              <a:spcBef>
                <a:spcPts val="0"/>
              </a:spcBef>
              <a:spcAft>
                <a:spcPts val="0"/>
              </a:spcAft>
              <a:buSzPts val="1600"/>
              <a:buChar char="●"/>
            </a:pPr>
            <a:r>
              <a:rPr lang="en" sz="2000" dirty="0"/>
              <a:t>Key Takeaways </a:t>
            </a:r>
            <a:endParaRPr sz="2000" dirty="0"/>
          </a:p>
        </p:txBody>
      </p:sp>
      <p:sp>
        <p:nvSpPr>
          <p:cNvPr id="4" name="Shape 20">
            <a:extLst>
              <a:ext uri="{FF2B5EF4-FFF2-40B4-BE49-F238E27FC236}">
                <a16:creationId xmlns:a16="http://schemas.microsoft.com/office/drawing/2014/main" id="{EF4137E2-28A7-F94B-B15B-FAD47A4B68DB}"/>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66</a:t>
            </a:r>
            <a:endParaRPr lang="en" dirty="0"/>
          </a:p>
        </p:txBody>
      </p:sp>
      <p:sp>
        <p:nvSpPr>
          <p:cNvPr id="6" name="Google Shape;79;p16">
            <a:extLst>
              <a:ext uri="{FF2B5EF4-FFF2-40B4-BE49-F238E27FC236}">
                <a16:creationId xmlns:a16="http://schemas.microsoft.com/office/drawing/2014/main" id="{4B61DFAA-789A-E049-B7C9-2638C4EE54BB}"/>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6: </a:t>
            </a:r>
            <a:r>
              <a:rPr lang="en" sz="2400" dirty="0"/>
              <a:t>Engaging Youth</a:t>
            </a:r>
            <a:endParaRPr lang="en-US" sz="2400"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0"/>
                <a:lumOff val="100000"/>
              </a:schemeClr>
            </a:gs>
            <a:gs pos="35000">
              <a:schemeClr val="accent1">
                <a:lumMod val="0"/>
                <a:lumOff val="100000"/>
              </a:schemeClr>
            </a:gs>
            <a:gs pos="100000">
              <a:schemeClr val="accent6"/>
            </a:gs>
          </a:gsLst>
          <a:lin ang="5400000" scaled="0"/>
          <a:tileRect/>
        </a:gradFill>
        <a:effectLst/>
      </p:bgPr>
    </p:bg>
    <p:spTree>
      <p:nvGrpSpPr>
        <p:cNvPr id="1" name="Shape 505"/>
        <p:cNvGrpSpPr/>
        <p:nvPr/>
      </p:nvGrpSpPr>
      <p:grpSpPr>
        <a:xfrm>
          <a:off x="0" y="0"/>
          <a:ext cx="0" cy="0"/>
          <a:chOff x="0" y="0"/>
          <a:chExt cx="0" cy="0"/>
        </a:xfrm>
      </p:grpSpPr>
      <p:sp>
        <p:nvSpPr>
          <p:cNvPr id="506" name="Google Shape;506;p78"/>
          <p:cNvSpPr txBox="1">
            <a:spLocks noGrp="1"/>
          </p:cNvSpPr>
          <p:nvPr>
            <p:ph type="body" idx="1"/>
          </p:nvPr>
        </p:nvSpPr>
        <p:spPr>
          <a:xfrm>
            <a:off x="228600" y="628650"/>
            <a:ext cx="8520600" cy="245910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3600" dirty="0">
                <a:latin typeface="Nexa" panose="02000000000000000000" pitchFamily="2" charset="77"/>
              </a:rPr>
              <a:t>Most conflicts occur in countries with youthful populations</a:t>
            </a:r>
            <a:r>
              <a:rPr lang="en-CA" sz="3600" dirty="0">
                <a:latin typeface="Nexa" panose="02000000000000000000" pitchFamily="2" charset="77"/>
              </a:rPr>
              <a:t>.</a:t>
            </a:r>
            <a:r>
              <a:rPr lang="en" sz="3600" baseline="30000" dirty="0">
                <a:latin typeface="Nexa" panose="02000000000000000000" pitchFamily="2" charset="77"/>
              </a:rPr>
              <a:t>1</a:t>
            </a:r>
          </a:p>
          <a:p>
            <a:pPr marL="0" indent="0" algn="ctr">
              <a:spcAft>
                <a:spcPts val="1600"/>
              </a:spcAft>
              <a:buNone/>
            </a:pPr>
            <a:r>
              <a:rPr lang="en-US" sz="3600" dirty="0">
                <a:latin typeface="Nexa" panose="02000000000000000000" pitchFamily="2" charset="77"/>
              </a:rPr>
              <a:t>On the whole, youth do not participate in violence.</a:t>
            </a:r>
            <a:r>
              <a:rPr lang="en-US" sz="3600" baseline="30000" dirty="0">
                <a:latin typeface="Nexa" panose="02000000000000000000" pitchFamily="2" charset="77"/>
              </a:rPr>
              <a:t>2 </a:t>
            </a:r>
          </a:p>
          <a:p>
            <a:pPr marL="0" lvl="0" indent="0" algn="ctr" rtl="0">
              <a:spcBef>
                <a:spcPts val="0"/>
              </a:spcBef>
              <a:spcAft>
                <a:spcPts val="1600"/>
              </a:spcAft>
              <a:buNone/>
            </a:pPr>
            <a:endParaRPr sz="3600" baseline="30000" dirty="0">
              <a:latin typeface="Nexa" panose="02000000000000000000" pitchFamily="2" charset="77"/>
            </a:endParaRPr>
          </a:p>
        </p:txBody>
      </p:sp>
      <p:pic>
        <p:nvPicPr>
          <p:cNvPr id="508" name="Google Shape;508;p78"/>
          <p:cNvPicPr preferRelativeResize="0"/>
          <p:nvPr/>
        </p:nvPicPr>
        <p:blipFill rotWithShape="1">
          <a:blip r:embed="rId3" cstate="hqprint">
            <a:alphaModFix/>
            <a:extLst>
              <a:ext uri="{28A0092B-C50C-407E-A947-70E740481C1C}">
                <a14:useLocalDpi xmlns:a14="http://schemas.microsoft.com/office/drawing/2010/main"/>
              </a:ext>
            </a:extLst>
          </a:blip>
          <a:srcRect/>
          <a:stretch/>
        </p:blipFill>
        <p:spPr>
          <a:xfrm>
            <a:off x="0" y="2999033"/>
            <a:ext cx="9144000" cy="1477717"/>
          </a:xfrm>
          <a:prstGeom prst="rect">
            <a:avLst/>
          </a:prstGeom>
          <a:noFill/>
          <a:ln>
            <a:noFill/>
          </a:ln>
        </p:spPr>
      </p:pic>
      <p:sp>
        <p:nvSpPr>
          <p:cNvPr id="509" name="Google Shape;509;p78"/>
          <p:cNvSpPr txBox="1"/>
          <p:nvPr/>
        </p:nvSpPr>
        <p:spPr>
          <a:xfrm>
            <a:off x="228600" y="4410075"/>
            <a:ext cx="8860500" cy="54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baseline="30000" dirty="0">
                <a:solidFill>
                  <a:schemeClr val="bg1"/>
                </a:solidFill>
                <a:latin typeface="Open Sans"/>
                <a:ea typeface="Open Sans"/>
                <a:cs typeface="Open Sans"/>
                <a:sym typeface="Open Sans"/>
              </a:rPr>
              <a:t>1Implementing UNSCR 2250. Youth and Religious Actors Engaging for Peace. United States Institute of Peace Special Report. June 2017</a:t>
            </a:r>
            <a:endParaRPr sz="1100" baseline="30000" dirty="0">
              <a:solidFill>
                <a:schemeClr val="bg1"/>
              </a:solidFill>
              <a:latin typeface="Open Sans"/>
              <a:ea typeface="Open Sans"/>
              <a:cs typeface="Open Sans"/>
              <a:sym typeface="Open Sans"/>
            </a:endParaRPr>
          </a:p>
          <a:p>
            <a:r>
              <a:rPr lang="en-US" sz="800" baseline="30000" dirty="0">
                <a:solidFill>
                  <a:schemeClr val="bg1"/>
                </a:solidFill>
                <a:latin typeface="Open Sans"/>
                <a:ea typeface="Open Sans"/>
                <a:cs typeface="Open Sans"/>
                <a:sym typeface="Open Sans"/>
              </a:rPr>
              <a:t>2 </a:t>
            </a:r>
            <a:r>
              <a:rPr lang="en-GB" sz="800" dirty="0">
                <a:solidFill>
                  <a:schemeClr val="bg1"/>
                </a:solidFill>
                <a:latin typeface="Open Sans" panose="020B0606030504020204" pitchFamily="34" charset="0"/>
                <a:ea typeface="Open Sans" panose="020B0606030504020204" pitchFamily="34" charset="0"/>
                <a:cs typeface="Open Sans" panose="020B0606030504020204" pitchFamily="34" charset="0"/>
              </a:rPr>
              <a:t>Simpson, Graeme. The Missing Peace: Independent Progress Study on Youth, Peace and Security. United Nations Population Fund and  Peacebuilding Support Office, March 2018. </a:t>
            </a:r>
            <a:endParaRPr lang="en-GB" sz="800" baseline="30000"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Open Sans"/>
            </a:endParaRPr>
          </a:p>
          <a:p>
            <a:pPr marL="0" lvl="0" indent="0" algn="l" rtl="0">
              <a:spcBef>
                <a:spcPts val="0"/>
              </a:spcBef>
              <a:spcAft>
                <a:spcPts val="0"/>
              </a:spcAft>
              <a:buNone/>
            </a:pPr>
            <a:endParaRPr baseline="30000" dirty="0">
              <a:solidFill>
                <a:schemeClr val="bg1"/>
              </a:solidFill>
              <a:latin typeface="Open Sans"/>
              <a:ea typeface="Open Sans"/>
              <a:cs typeface="Open Sans"/>
              <a:sym typeface="Open Sans"/>
            </a:endParaRPr>
          </a:p>
        </p:txBody>
      </p:sp>
      <p:sp>
        <p:nvSpPr>
          <p:cNvPr id="6" name="Shape 20">
            <a:extLst>
              <a:ext uri="{FF2B5EF4-FFF2-40B4-BE49-F238E27FC236}">
                <a16:creationId xmlns:a16="http://schemas.microsoft.com/office/drawing/2014/main" id="{BB60D1D4-6BFC-2844-9A45-9F838E99624B}"/>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67</a:t>
            </a:r>
            <a:endParaRPr lang="en"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79"/>
          <p:cNvSpPr txBox="1">
            <a:spLocks noGrp="1"/>
          </p:cNvSpPr>
          <p:nvPr>
            <p:ph type="title"/>
          </p:nvPr>
        </p:nvSpPr>
        <p:spPr>
          <a:xfrm>
            <a:off x="228600" y="216450"/>
            <a:ext cx="86868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Youth</a:t>
            </a:r>
            <a:r>
              <a:rPr lang="en" sz="3600" dirty="0"/>
              <a:t> </a:t>
            </a:r>
            <a:endParaRPr sz="3600" dirty="0"/>
          </a:p>
        </p:txBody>
      </p:sp>
      <p:sp>
        <p:nvSpPr>
          <p:cNvPr id="515" name="Google Shape;515;p79"/>
          <p:cNvSpPr txBox="1">
            <a:spLocks noGrp="1"/>
          </p:cNvSpPr>
          <p:nvPr>
            <p:ph type="body" idx="1"/>
          </p:nvPr>
        </p:nvSpPr>
        <p:spPr>
          <a:xfrm>
            <a:off x="225424" y="1047750"/>
            <a:ext cx="5455286" cy="3429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US" sz="2000" b="1" spc="-50" dirty="0"/>
              <a:t>Integral</a:t>
            </a:r>
            <a:r>
              <a:rPr lang="en-US" sz="2000" spc="-50" dirty="0"/>
              <a:t> to - and often the majority in - a nation </a:t>
            </a:r>
            <a:endParaRPr lang="en" sz="2000" spc="-50" dirty="0"/>
          </a:p>
          <a:p>
            <a:pPr marL="457200" lvl="0" indent="-317500" algn="l" rtl="0">
              <a:spcBef>
                <a:spcPts val="0"/>
              </a:spcBef>
              <a:spcAft>
                <a:spcPts val="0"/>
              </a:spcAft>
              <a:buSzPts val="1400"/>
              <a:buChar char="●"/>
            </a:pPr>
            <a:r>
              <a:rPr lang="en" sz="2000" spc="-50" dirty="0"/>
              <a:t>Engagement supports </a:t>
            </a:r>
            <a:r>
              <a:rPr lang="en" sz="2000" b="1" spc="-50" dirty="0"/>
              <a:t>community resilience </a:t>
            </a:r>
            <a:endParaRPr sz="2000" b="1" spc="-50" dirty="0"/>
          </a:p>
          <a:p>
            <a:pPr marL="457200" lvl="0" indent="-317500" algn="l" rtl="0">
              <a:spcBef>
                <a:spcPts val="0"/>
              </a:spcBef>
              <a:spcAft>
                <a:spcPts val="0"/>
              </a:spcAft>
              <a:buSzPts val="1400"/>
              <a:buChar char="●"/>
            </a:pPr>
            <a:r>
              <a:rPr lang="en" sz="2000" b="1" spc="-50" dirty="0"/>
              <a:t>Diverse physical networks  - </a:t>
            </a:r>
            <a:r>
              <a:rPr lang="en" sz="2000" spc="-50" dirty="0"/>
              <a:t>family, friends, faith-communities, schools, sports clubs, university associations etc. </a:t>
            </a:r>
            <a:endParaRPr sz="2000" spc="-50" dirty="0"/>
          </a:p>
          <a:p>
            <a:pPr marL="457200" lvl="0" indent="-317500" algn="l" rtl="0">
              <a:spcBef>
                <a:spcPts val="0"/>
              </a:spcBef>
              <a:spcAft>
                <a:spcPts val="0"/>
              </a:spcAft>
              <a:buSzPts val="1400"/>
              <a:buChar char="●"/>
            </a:pPr>
            <a:r>
              <a:rPr lang="en" sz="2000" b="1" spc="-50" dirty="0"/>
              <a:t>Far-reaching virtual networks </a:t>
            </a:r>
            <a:r>
              <a:rPr lang="en" sz="2000" spc="-50" dirty="0"/>
              <a:t>-</a:t>
            </a:r>
            <a:r>
              <a:rPr lang="en" sz="2000" b="1" spc="-50" dirty="0"/>
              <a:t> </a:t>
            </a:r>
            <a:r>
              <a:rPr lang="en" sz="2000" spc="-50" dirty="0"/>
              <a:t>Instagram, Whatsapp, Telegram, Snapchat etc. </a:t>
            </a:r>
            <a:endParaRPr sz="2000" spc="-50" dirty="0"/>
          </a:p>
          <a:p>
            <a:pPr marL="457200" lvl="0" indent="-317500" algn="l" rtl="0">
              <a:spcBef>
                <a:spcPts val="0"/>
              </a:spcBef>
              <a:spcAft>
                <a:spcPts val="0"/>
              </a:spcAft>
              <a:buSzPts val="1400"/>
              <a:buChar char="●"/>
            </a:pPr>
            <a:r>
              <a:rPr lang="en" sz="2000" b="1" spc="-50" dirty="0"/>
              <a:t>Digital natives </a:t>
            </a:r>
            <a:r>
              <a:rPr lang="en" sz="2000" spc="-50" dirty="0"/>
              <a:t>(unlike other religious actors) </a:t>
            </a:r>
            <a:endParaRPr sz="2000" spc="-50" dirty="0"/>
          </a:p>
          <a:p>
            <a:pPr marL="457200" lvl="0" indent="-317500" algn="l" rtl="0">
              <a:spcBef>
                <a:spcPts val="0"/>
              </a:spcBef>
              <a:spcAft>
                <a:spcPts val="0"/>
              </a:spcAft>
              <a:buSzPts val="1400"/>
              <a:buChar char="●"/>
            </a:pPr>
            <a:r>
              <a:rPr lang="en" sz="2000" b="1" spc="-50" dirty="0"/>
              <a:t>Energetic, innovative, creative </a:t>
            </a:r>
            <a:endParaRPr sz="2000" b="1" spc="-50" dirty="0"/>
          </a:p>
        </p:txBody>
      </p:sp>
      <p:sp>
        <p:nvSpPr>
          <p:cNvPr id="5" name="Shape 20">
            <a:extLst>
              <a:ext uri="{FF2B5EF4-FFF2-40B4-BE49-F238E27FC236}">
                <a16:creationId xmlns:a16="http://schemas.microsoft.com/office/drawing/2014/main" id="{01631C79-8170-ED40-95FF-E03B6B6FF8E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68</a:t>
            </a:r>
            <a:endParaRPr lang="en" dirty="0"/>
          </a:p>
        </p:txBody>
      </p:sp>
      <p:pic>
        <p:nvPicPr>
          <p:cNvPr id="6" name="Google Shape;281;p46">
            <a:extLst>
              <a:ext uri="{FF2B5EF4-FFF2-40B4-BE49-F238E27FC236}">
                <a16:creationId xmlns:a16="http://schemas.microsoft.com/office/drawing/2014/main" id="{766E52A8-0349-2147-BA69-B4F3BB02E598}"/>
              </a:ext>
            </a:extLst>
          </p:cNvPr>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822432" y="1652705"/>
            <a:ext cx="3027877" cy="2017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80"/>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Recruiting</a:t>
            </a:r>
            <a:r>
              <a:rPr lang="en" dirty="0"/>
              <a:t> Young Religious Actors</a:t>
            </a:r>
            <a:r>
              <a:rPr lang="en-CA" dirty="0"/>
              <a:t> </a:t>
            </a:r>
            <a:endParaRPr dirty="0"/>
          </a:p>
        </p:txBody>
      </p:sp>
      <p:sp>
        <p:nvSpPr>
          <p:cNvPr id="522" name="Google Shape;522;p80"/>
          <p:cNvSpPr txBox="1">
            <a:spLocks noGrp="1"/>
          </p:cNvSpPr>
          <p:nvPr>
            <p:ph type="body" idx="1"/>
          </p:nvPr>
        </p:nvSpPr>
        <p:spPr>
          <a:xfrm>
            <a:off x="228600" y="1047750"/>
            <a:ext cx="8520600" cy="3617015"/>
          </a:xfrm>
          <a:prstGeom prst="rect">
            <a:avLst/>
          </a:prstGeom>
        </p:spPr>
        <p:txBody>
          <a:bodyPr spcFirstLastPara="1" wrap="square" lIns="91425" tIns="91425" rIns="91425" bIns="91425" numCol="2" anchor="t" anchorCtr="0">
            <a:noAutofit/>
          </a:bodyPr>
          <a:lstStyle/>
          <a:p>
            <a:pPr marL="127000" lvl="0" indent="0" algn="l" rtl="0">
              <a:spcBef>
                <a:spcPts val="0"/>
              </a:spcBef>
              <a:spcAft>
                <a:spcPts val="0"/>
              </a:spcAft>
              <a:buSzPts val="1600"/>
              <a:buNone/>
            </a:pPr>
            <a:r>
              <a:rPr lang="en-US" sz="2000" b="1" dirty="0">
                <a:solidFill>
                  <a:schemeClr val="tx2"/>
                </a:solidFill>
              </a:rPr>
              <a:t>WHAT IS ‘YOUTH’?</a:t>
            </a:r>
          </a:p>
          <a:p>
            <a:r>
              <a:rPr lang="en" sz="2000" dirty="0">
                <a:latin typeface="Arial" panose="020B0604020202020204" pitchFamily="34" charset="0"/>
                <a:cs typeface="Arial" panose="020B0604020202020204" pitchFamily="34" charset="0"/>
              </a:rPr>
              <a:t>Adolescent Youth (aged 15-19)</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Early Youth  (20-24)</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Middle Youth  (25-29)</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Late Youth (30-34)</a:t>
            </a:r>
            <a:endParaRPr sz="2000" b="1" dirty="0">
              <a:latin typeface="Arial" panose="020B0604020202020204" pitchFamily="34" charset="0"/>
              <a:cs typeface="Arial" panose="020B0604020202020204" pitchFamily="34" charset="0"/>
            </a:endParaRPr>
          </a:p>
          <a:p>
            <a:pPr marL="0" lvl="0" indent="0" algn="l" rtl="0">
              <a:spcBef>
                <a:spcPts val="600"/>
              </a:spcBef>
              <a:spcAft>
                <a:spcPts val="0"/>
              </a:spcAft>
              <a:buSzPts val="1600"/>
              <a:buNone/>
            </a:pPr>
            <a:r>
              <a:rPr lang="en-US" sz="2000" b="1" dirty="0">
                <a:solidFill>
                  <a:schemeClr val="tx2"/>
                </a:solidFill>
              </a:rPr>
              <a:t>WHO ARE YOUNG RELIGIOUS ACTORS?</a:t>
            </a:r>
          </a:p>
          <a:p>
            <a:r>
              <a:rPr lang="en" sz="2000" dirty="0">
                <a:latin typeface="Arial" panose="020B0604020202020204" pitchFamily="34" charset="0"/>
                <a:cs typeface="Arial" panose="020B0604020202020204" pitchFamily="34" charset="0"/>
              </a:rPr>
              <a:t>Young people who are active in their religious communities</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Young clergy such as youth ministers etc. </a:t>
            </a:r>
            <a:endParaRPr sz="2000" dirty="0">
              <a:latin typeface="Arial" panose="020B0604020202020204" pitchFamily="34" charset="0"/>
              <a:cs typeface="Arial" panose="020B0604020202020204" pitchFamily="34" charset="0"/>
            </a:endParaRPr>
          </a:p>
          <a:p>
            <a:pPr marL="127000" lvl="0" indent="0" algn="l" rtl="0">
              <a:spcBef>
                <a:spcPts val="0"/>
              </a:spcBef>
              <a:spcAft>
                <a:spcPts val="0"/>
              </a:spcAft>
              <a:buSzPts val="1600"/>
              <a:buNone/>
            </a:pPr>
            <a:r>
              <a:rPr lang="en-US" sz="2000" b="1" dirty="0">
                <a:solidFill>
                  <a:schemeClr val="tx2"/>
                </a:solidFill>
              </a:rPr>
              <a:t>WHERE TO FIND RELIGIOUS YOUTH? </a:t>
            </a:r>
          </a:p>
          <a:p>
            <a:r>
              <a:rPr lang="en" sz="2000" dirty="0">
                <a:latin typeface="Arial" panose="020B0604020202020204" pitchFamily="34" charset="0"/>
                <a:cs typeface="Arial" panose="020B0604020202020204" pitchFamily="34" charset="0"/>
              </a:rPr>
              <a:t>Faith associations at universities</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Youth groups </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Youth ministries</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Summer camps</a:t>
            </a:r>
            <a:endParaRPr sz="2000" dirty="0">
              <a:latin typeface="Arial" panose="020B0604020202020204" pitchFamily="34" charset="0"/>
              <a:cs typeface="Arial" panose="020B0604020202020204" pitchFamily="34" charset="0"/>
            </a:endParaRPr>
          </a:p>
          <a:p>
            <a:r>
              <a:rPr lang="en" sz="2000" dirty="0">
                <a:latin typeface="Arial" panose="020B0604020202020204" pitchFamily="34" charset="0"/>
                <a:cs typeface="Arial" panose="020B0604020202020204" pitchFamily="34" charset="0"/>
              </a:rPr>
              <a:t>NGO programming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345DBAC0-E37B-9345-AA8E-C164F3EE535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69</a:t>
            </a:r>
            <a:endParaRPr lang="en"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Shape 235"/>
          <p:cNvSpPr txBox="1">
            <a:spLocks noGrp="1"/>
          </p:cNvSpPr>
          <p:nvPr>
            <p:ph type="title"/>
          </p:nvPr>
        </p:nvSpPr>
        <p:spPr>
          <a:xfrm>
            <a:off x="242887" y="289560"/>
            <a:ext cx="7312343" cy="868442"/>
          </a:xfrm>
          <a:prstGeom prst="rect">
            <a:avLst/>
          </a:prstGeom>
          <a:noFill/>
          <a:ln>
            <a:noFill/>
          </a:ln>
        </p:spPr>
        <p:txBody>
          <a:bodyPr lIns="0" tIns="0" rIns="0" bIns="0" anchor="t" anchorCtr="0">
            <a:noAutofit/>
          </a:bodyPr>
          <a:lstStyle/>
          <a:p>
            <a:pPr>
              <a:lnSpc>
                <a:spcPct val="80000"/>
              </a:lnSpc>
              <a:buClr>
                <a:srgbClr val="0095C3"/>
              </a:buClr>
              <a:buSzPct val="25000"/>
            </a:pPr>
            <a:r>
              <a:rPr lang="en-US" sz="3600" b="1" dirty="0">
                <a:solidFill>
                  <a:schemeClr val="tx2"/>
                </a:solidFill>
                <a:latin typeface="Nexa" panose="02000000000000000000" pitchFamily="2" charset="77"/>
              </a:rPr>
              <a:t>History</a:t>
            </a:r>
            <a:r>
              <a:rPr lang="en-US" sz="3600" dirty="0">
                <a:solidFill>
                  <a:schemeClr val="tx2"/>
                </a:solidFill>
                <a:latin typeface="Nexa" panose="02000000000000000000" pitchFamily="2" charset="77"/>
              </a:rPr>
              <a:t> of Religious Engagement In Search</a:t>
            </a:r>
          </a:p>
        </p:txBody>
      </p:sp>
      <p:sp>
        <p:nvSpPr>
          <p:cNvPr id="237" name="Shape 237"/>
          <p:cNvSpPr/>
          <p:nvPr/>
        </p:nvSpPr>
        <p:spPr>
          <a:xfrm>
            <a:off x="4823222" y="3580209"/>
            <a:ext cx="133350" cy="139302"/>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 name="Shape 238"/>
          <p:cNvSpPr/>
          <p:nvPr/>
        </p:nvSpPr>
        <p:spPr>
          <a:xfrm>
            <a:off x="4823222" y="3580209"/>
            <a:ext cx="133350" cy="139302"/>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 name="Shape 239"/>
          <p:cNvSpPr/>
          <p:nvPr/>
        </p:nvSpPr>
        <p:spPr>
          <a:xfrm>
            <a:off x="5116116" y="2878932"/>
            <a:ext cx="185737" cy="127396"/>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 name="Shape 240"/>
          <p:cNvSpPr/>
          <p:nvPr/>
        </p:nvSpPr>
        <p:spPr>
          <a:xfrm>
            <a:off x="5116116" y="2878932"/>
            <a:ext cx="185737" cy="127396"/>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 name="Shape 241"/>
          <p:cNvSpPr/>
          <p:nvPr/>
        </p:nvSpPr>
        <p:spPr>
          <a:xfrm>
            <a:off x="4770835" y="2199084"/>
            <a:ext cx="308372" cy="163115"/>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 name="Shape 242"/>
          <p:cNvSpPr/>
          <p:nvPr/>
        </p:nvSpPr>
        <p:spPr>
          <a:xfrm>
            <a:off x="4770835" y="2199084"/>
            <a:ext cx="308372" cy="163115"/>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 name="Shape 243"/>
          <p:cNvSpPr/>
          <p:nvPr/>
        </p:nvSpPr>
        <p:spPr>
          <a:xfrm>
            <a:off x="4519614" y="2503885"/>
            <a:ext cx="67865" cy="144065"/>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4" name="Shape 244"/>
          <p:cNvSpPr/>
          <p:nvPr/>
        </p:nvSpPr>
        <p:spPr>
          <a:xfrm>
            <a:off x="4519614" y="2503885"/>
            <a:ext cx="67865" cy="144065"/>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5" name="Shape 245"/>
          <p:cNvSpPr/>
          <p:nvPr/>
        </p:nvSpPr>
        <p:spPr>
          <a:xfrm>
            <a:off x="4622007" y="2786062"/>
            <a:ext cx="179784" cy="325040"/>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6" name="Shape 246"/>
          <p:cNvSpPr/>
          <p:nvPr/>
        </p:nvSpPr>
        <p:spPr>
          <a:xfrm>
            <a:off x="4622007" y="2786062"/>
            <a:ext cx="179784" cy="325040"/>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7" name="Shape 247"/>
          <p:cNvSpPr/>
          <p:nvPr/>
        </p:nvSpPr>
        <p:spPr>
          <a:xfrm>
            <a:off x="5435203" y="2514601"/>
            <a:ext cx="248841" cy="269081"/>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8" name="Shape 248"/>
          <p:cNvSpPr/>
          <p:nvPr/>
        </p:nvSpPr>
        <p:spPr>
          <a:xfrm>
            <a:off x="5435203" y="2514601"/>
            <a:ext cx="248841" cy="269081"/>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9" name="Shape 249"/>
          <p:cNvSpPr/>
          <p:nvPr/>
        </p:nvSpPr>
        <p:spPr>
          <a:xfrm>
            <a:off x="5765007" y="2645569"/>
            <a:ext cx="139304" cy="83344"/>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0" name="Shape 250"/>
          <p:cNvSpPr/>
          <p:nvPr/>
        </p:nvSpPr>
        <p:spPr>
          <a:xfrm>
            <a:off x="5765007" y="2645569"/>
            <a:ext cx="139304" cy="83344"/>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1" name="Shape 251"/>
          <p:cNvSpPr/>
          <p:nvPr/>
        </p:nvSpPr>
        <p:spPr>
          <a:xfrm>
            <a:off x="5131594" y="3505200"/>
            <a:ext cx="126206" cy="277415"/>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2" name="Shape 252"/>
          <p:cNvSpPr/>
          <p:nvPr/>
        </p:nvSpPr>
        <p:spPr>
          <a:xfrm>
            <a:off x="5131594" y="3505200"/>
            <a:ext cx="126206" cy="277415"/>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3" name="Shape 253"/>
          <p:cNvSpPr/>
          <p:nvPr/>
        </p:nvSpPr>
        <p:spPr>
          <a:xfrm>
            <a:off x="5755482" y="3062288"/>
            <a:ext cx="41672" cy="80962"/>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4" name="Shape 254"/>
          <p:cNvSpPr/>
          <p:nvPr/>
        </p:nvSpPr>
        <p:spPr>
          <a:xfrm>
            <a:off x="5755482" y="3062288"/>
            <a:ext cx="41672" cy="80962"/>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5" name="Shape 255"/>
          <p:cNvSpPr/>
          <p:nvPr/>
        </p:nvSpPr>
        <p:spPr>
          <a:xfrm>
            <a:off x="5579270" y="2386013"/>
            <a:ext cx="189309" cy="80962"/>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6" name="Shape 256"/>
          <p:cNvSpPr/>
          <p:nvPr/>
        </p:nvSpPr>
        <p:spPr>
          <a:xfrm>
            <a:off x="5579270" y="2386013"/>
            <a:ext cx="189309" cy="80962"/>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7" name="Shape 257"/>
          <p:cNvSpPr/>
          <p:nvPr/>
        </p:nvSpPr>
        <p:spPr>
          <a:xfrm>
            <a:off x="6194822" y="3373040"/>
            <a:ext cx="183356" cy="71438"/>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8" name="Shape 258"/>
          <p:cNvSpPr/>
          <p:nvPr/>
        </p:nvSpPr>
        <p:spPr>
          <a:xfrm>
            <a:off x="6194822" y="3373040"/>
            <a:ext cx="183356" cy="71438"/>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59" name="Shape 259"/>
          <p:cNvSpPr/>
          <p:nvPr/>
        </p:nvSpPr>
        <p:spPr>
          <a:xfrm>
            <a:off x="6428185" y="3224213"/>
            <a:ext cx="114299" cy="157162"/>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0" name="Shape 260"/>
          <p:cNvSpPr/>
          <p:nvPr/>
        </p:nvSpPr>
        <p:spPr>
          <a:xfrm>
            <a:off x="6428185" y="3224213"/>
            <a:ext cx="114299" cy="157162"/>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1" name="Shape 261"/>
          <p:cNvSpPr/>
          <p:nvPr/>
        </p:nvSpPr>
        <p:spPr>
          <a:xfrm>
            <a:off x="6629400" y="3268266"/>
            <a:ext cx="183356" cy="180974"/>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2" name="Shape 262"/>
          <p:cNvSpPr/>
          <p:nvPr/>
        </p:nvSpPr>
        <p:spPr>
          <a:xfrm>
            <a:off x="6629400" y="3268266"/>
            <a:ext cx="183356" cy="180974"/>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3" name="Shape 263"/>
          <p:cNvSpPr/>
          <p:nvPr/>
        </p:nvSpPr>
        <p:spPr>
          <a:xfrm>
            <a:off x="4294585" y="2957513"/>
            <a:ext cx="135731" cy="1142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4" name="Shape 264"/>
          <p:cNvSpPr/>
          <p:nvPr/>
        </p:nvSpPr>
        <p:spPr>
          <a:xfrm>
            <a:off x="4294585" y="2957513"/>
            <a:ext cx="135731" cy="1142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5" name="Shape 265"/>
          <p:cNvSpPr/>
          <p:nvPr/>
        </p:nvSpPr>
        <p:spPr>
          <a:xfrm>
            <a:off x="4589859" y="3381375"/>
            <a:ext cx="211931" cy="248840"/>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6" name="Shape 266"/>
          <p:cNvSpPr/>
          <p:nvPr/>
        </p:nvSpPr>
        <p:spPr>
          <a:xfrm>
            <a:off x="4589859" y="3381375"/>
            <a:ext cx="211931" cy="248840"/>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7" name="Shape 267"/>
          <p:cNvSpPr/>
          <p:nvPr/>
        </p:nvSpPr>
        <p:spPr>
          <a:xfrm>
            <a:off x="1501378" y="1814512"/>
            <a:ext cx="654844" cy="345281"/>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8" name="Shape 268"/>
          <p:cNvSpPr/>
          <p:nvPr/>
        </p:nvSpPr>
        <p:spPr>
          <a:xfrm>
            <a:off x="1501378" y="1814512"/>
            <a:ext cx="654844" cy="345281"/>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69" name="Shape 269"/>
          <p:cNvSpPr/>
          <p:nvPr/>
        </p:nvSpPr>
        <p:spPr>
          <a:xfrm>
            <a:off x="2247901" y="2259807"/>
            <a:ext cx="991790" cy="500062"/>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0" name="Shape 270"/>
          <p:cNvSpPr/>
          <p:nvPr/>
        </p:nvSpPr>
        <p:spPr>
          <a:xfrm>
            <a:off x="2247901" y="2259807"/>
            <a:ext cx="991790" cy="500062"/>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1" name="Shape 271"/>
          <p:cNvSpPr/>
          <p:nvPr/>
        </p:nvSpPr>
        <p:spPr>
          <a:xfrm>
            <a:off x="4897041" y="3284934"/>
            <a:ext cx="188119" cy="216694"/>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2" name="Shape 272"/>
          <p:cNvSpPr/>
          <p:nvPr/>
        </p:nvSpPr>
        <p:spPr>
          <a:xfrm>
            <a:off x="4897041" y="3284934"/>
            <a:ext cx="188119" cy="216694"/>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3" name="Shape 273"/>
          <p:cNvSpPr/>
          <p:nvPr/>
        </p:nvSpPr>
        <p:spPr>
          <a:xfrm>
            <a:off x="5004197" y="2506266"/>
            <a:ext cx="111919" cy="100012"/>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4" name="Shape 274"/>
          <p:cNvSpPr/>
          <p:nvPr/>
        </p:nvSpPr>
        <p:spPr>
          <a:xfrm>
            <a:off x="5004197" y="2506266"/>
            <a:ext cx="111919" cy="100012"/>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5" name="Shape 275"/>
          <p:cNvSpPr/>
          <p:nvPr/>
        </p:nvSpPr>
        <p:spPr>
          <a:xfrm>
            <a:off x="4766071" y="2792015"/>
            <a:ext cx="288131" cy="397668"/>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6" name="Shape 276"/>
          <p:cNvSpPr/>
          <p:nvPr/>
        </p:nvSpPr>
        <p:spPr>
          <a:xfrm>
            <a:off x="4766071" y="2792015"/>
            <a:ext cx="288131" cy="397668"/>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7" name="Shape 277"/>
          <p:cNvSpPr/>
          <p:nvPr/>
        </p:nvSpPr>
        <p:spPr>
          <a:xfrm>
            <a:off x="4436270" y="2980134"/>
            <a:ext cx="205978" cy="196452"/>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close/>
              </a:path>
            </a:pathLst>
          </a:custGeom>
          <a:solidFill>
            <a:schemeClr val="tx2"/>
          </a:solidFill>
          <a:ln>
            <a:noFill/>
          </a:ln>
        </p:spPr>
        <p:txBody>
          <a:bodyPr lIns="68569" tIns="34275" rIns="68569" bIns="34275" anchor="t" anchorCtr="0">
            <a:noAutofit/>
          </a:bodyPr>
          <a:lstStyle/>
          <a:p>
            <a:endParaRPr sz="1350" dirty="0">
              <a:solidFill>
                <a:schemeClr val="dk1"/>
              </a:solidFill>
              <a:latin typeface="Calibri"/>
              <a:ea typeface="Calibri"/>
              <a:cs typeface="Calibri"/>
              <a:sym typeface="Calibri"/>
            </a:endParaRPr>
          </a:p>
        </p:txBody>
      </p:sp>
      <p:sp>
        <p:nvSpPr>
          <p:cNvPr id="278" name="Shape 278"/>
          <p:cNvSpPr/>
          <p:nvPr/>
        </p:nvSpPr>
        <p:spPr>
          <a:xfrm>
            <a:off x="4436270" y="2980134"/>
            <a:ext cx="205978" cy="196452"/>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79" name="Shape 279"/>
          <p:cNvSpPr/>
          <p:nvPr/>
        </p:nvSpPr>
        <p:spPr>
          <a:xfrm>
            <a:off x="4391026" y="2783681"/>
            <a:ext cx="272654" cy="241697"/>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0" name="Shape 280"/>
          <p:cNvSpPr/>
          <p:nvPr/>
        </p:nvSpPr>
        <p:spPr>
          <a:xfrm>
            <a:off x="4391026" y="2783681"/>
            <a:ext cx="272654" cy="241697"/>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1" name="Shape 281"/>
          <p:cNvSpPr/>
          <p:nvPr/>
        </p:nvSpPr>
        <p:spPr>
          <a:xfrm>
            <a:off x="4095751" y="2707482"/>
            <a:ext cx="209549" cy="257174"/>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2" name="Shape 282"/>
          <p:cNvSpPr/>
          <p:nvPr/>
        </p:nvSpPr>
        <p:spPr>
          <a:xfrm>
            <a:off x="4095751" y="2707482"/>
            <a:ext cx="209549" cy="257174"/>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3" name="Shape 283"/>
          <p:cNvSpPr/>
          <p:nvPr/>
        </p:nvSpPr>
        <p:spPr>
          <a:xfrm>
            <a:off x="6022182" y="3148013"/>
            <a:ext cx="190500" cy="235743"/>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4" name="Shape 284"/>
          <p:cNvSpPr/>
          <p:nvPr/>
        </p:nvSpPr>
        <p:spPr>
          <a:xfrm>
            <a:off x="6022182" y="3148013"/>
            <a:ext cx="190500" cy="235743"/>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5" name="Shape 285"/>
          <p:cNvSpPr/>
          <p:nvPr/>
        </p:nvSpPr>
        <p:spPr>
          <a:xfrm>
            <a:off x="6260306" y="3174206"/>
            <a:ext cx="172641" cy="172640"/>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6" name="Shape 286"/>
          <p:cNvSpPr/>
          <p:nvPr/>
        </p:nvSpPr>
        <p:spPr>
          <a:xfrm>
            <a:off x="6260306" y="3174206"/>
            <a:ext cx="172641" cy="172640"/>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7" name="Shape 287"/>
          <p:cNvSpPr/>
          <p:nvPr/>
        </p:nvSpPr>
        <p:spPr>
          <a:xfrm>
            <a:off x="4129089" y="3006328"/>
            <a:ext cx="128587" cy="110727"/>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8" name="Shape 288"/>
          <p:cNvSpPr/>
          <p:nvPr/>
        </p:nvSpPr>
        <p:spPr>
          <a:xfrm>
            <a:off x="4129089" y="3006328"/>
            <a:ext cx="128587" cy="110727"/>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89" name="Shape 289"/>
          <p:cNvSpPr/>
          <p:nvPr/>
        </p:nvSpPr>
        <p:spPr>
          <a:xfrm>
            <a:off x="4537472" y="3215878"/>
            <a:ext cx="100012" cy="128587"/>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0" name="Shape 290"/>
          <p:cNvSpPr/>
          <p:nvPr/>
        </p:nvSpPr>
        <p:spPr>
          <a:xfrm>
            <a:off x="4537472" y="3215878"/>
            <a:ext cx="100012" cy="128587"/>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1" name="Shape 291"/>
          <p:cNvSpPr/>
          <p:nvPr/>
        </p:nvSpPr>
        <p:spPr>
          <a:xfrm>
            <a:off x="4598194" y="3153965"/>
            <a:ext cx="329804" cy="382190"/>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2" name="Shape 292"/>
          <p:cNvSpPr/>
          <p:nvPr/>
        </p:nvSpPr>
        <p:spPr>
          <a:xfrm>
            <a:off x="4598194" y="3153965"/>
            <a:ext cx="329804" cy="382190"/>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3" name="Shape 293"/>
          <p:cNvSpPr/>
          <p:nvPr/>
        </p:nvSpPr>
        <p:spPr>
          <a:xfrm>
            <a:off x="4242197" y="3045619"/>
            <a:ext cx="104774" cy="128587"/>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4" name="Shape 294"/>
          <p:cNvSpPr/>
          <p:nvPr/>
        </p:nvSpPr>
        <p:spPr>
          <a:xfrm>
            <a:off x="4242197" y="3045619"/>
            <a:ext cx="104774" cy="128587"/>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5" name="Shape 295"/>
          <p:cNvSpPr/>
          <p:nvPr/>
        </p:nvSpPr>
        <p:spPr>
          <a:xfrm>
            <a:off x="4956571" y="3546871"/>
            <a:ext cx="2381" cy="2381"/>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6" name="Shape 296"/>
          <p:cNvSpPr/>
          <p:nvPr/>
        </p:nvSpPr>
        <p:spPr>
          <a:xfrm>
            <a:off x="4956571" y="3546871"/>
            <a:ext cx="2381" cy="2381"/>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7" name="Shape 297"/>
          <p:cNvSpPr/>
          <p:nvPr/>
        </p:nvSpPr>
        <p:spPr>
          <a:xfrm>
            <a:off x="4768453" y="3431382"/>
            <a:ext cx="198835" cy="198833"/>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8" name="Shape 298"/>
          <p:cNvSpPr/>
          <p:nvPr/>
        </p:nvSpPr>
        <p:spPr>
          <a:xfrm>
            <a:off x="4768453" y="3431382"/>
            <a:ext cx="198835" cy="198833"/>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99" name="Shape 299"/>
          <p:cNvSpPr/>
          <p:nvPr/>
        </p:nvSpPr>
        <p:spPr>
          <a:xfrm>
            <a:off x="4700588" y="393977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0" name="Shape 300"/>
          <p:cNvSpPr/>
          <p:nvPr/>
        </p:nvSpPr>
        <p:spPr>
          <a:xfrm>
            <a:off x="4700588" y="393977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1" name="Shape 301"/>
          <p:cNvSpPr/>
          <p:nvPr/>
        </p:nvSpPr>
        <p:spPr>
          <a:xfrm>
            <a:off x="4854178" y="3842146"/>
            <a:ext cx="42863" cy="42863"/>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2" name="Shape 302"/>
          <p:cNvSpPr/>
          <p:nvPr/>
        </p:nvSpPr>
        <p:spPr>
          <a:xfrm>
            <a:off x="4854178" y="3842146"/>
            <a:ext cx="42863" cy="42863"/>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3" name="Shape 303"/>
          <p:cNvSpPr/>
          <p:nvPr/>
        </p:nvSpPr>
        <p:spPr>
          <a:xfrm>
            <a:off x="5122070" y="293846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4" name="Shape 304"/>
          <p:cNvSpPr/>
          <p:nvPr/>
        </p:nvSpPr>
        <p:spPr>
          <a:xfrm>
            <a:off x="5122070" y="293846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5" name="Shape 305"/>
          <p:cNvSpPr/>
          <p:nvPr/>
        </p:nvSpPr>
        <p:spPr>
          <a:xfrm>
            <a:off x="5122070" y="29444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6" name="Shape 306"/>
          <p:cNvSpPr/>
          <p:nvPr/>
        </p:nvSpPr>
        <p:spPr>
          <a:xfrm>
            <a:off x="5122070" y="29444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7" name="Shape 307"/>
          <p:cNvSpPr/>
          <p:nvPr/>
        </p:nvSpPr>
        <p:spPr>
          <a:xfrm>
            <a:off x="5108972" y="294679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8" name="Shape 308"/>
          <p:cNvSpPr/>
          <p:nvPr/>
        </p:nvSpPr>
        <p:spPr>
          <a:xfrm>
            <a:off x="5108972" y="294679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09" name="Shape 309"/>
          <p:cNvSpPr/>
          <p:nvPr/>
        </p:nvSpPr>
        <p:spPr>
          <a:xfrm>
            <a:off x="5111353" y="29539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0" name="Shape 310"/>
          <p:cNvSpPr/>
          <p:nvPr/>
        </p:nvSpPr>
        <p:spPr>
          <a:xfrm>
            <a:off x="5111353" y="29539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1" name="Shape 311"/>
          <p:cNvSpPr/>
          <p:nvPr/>
        </p:nvSpPr>
        <p:spPr>
          <a:xfrm>
            <a:off x="5116115" y="2946796"/>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2" name="Shape 312"/>
          <p:cNvSpPr/>
          <p:nvPr/>
        </p:nvSpPr>
        <p:spPr>
          <a:xfrm>
            <a:off x="5116115" y="2946796"/>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3" name="Shape 313"/>
          <p:cNvSpPr/>
          <p:nvPr/>
        </p:nvSpPr>
        <p:spPr>
          <a:xfrm>
            <a:off x="5116115" y="2944415"/>
            <a:ext cx="0" cy="2381"/>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4" name="Shape 314"/>
          <p:cNvSpPr/>
          <p:nvPr/>
        </p:nvSpPr>
        <p:spPr>
          <a:xfrm>
            <a:off x="5116115" y="2944415"/>
            <a:ext cx="0" cy="2381"/>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5" name="Shape 315"/>
          <p:cNvSpPr/>
          <p:nvPr/>
        </p:nvSpPr>
        <p:spPr>
          <a:xfrm>
            <a:off x="5113734" y="2957512"/>
            <a:ext cx="0" cy="2381"/>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6" name="Shape 316"/>
          <p:cNvSpPr/>
          <p:nvPr/>
        </p:nvSpPr>
        <p:spPr>
          <a:xfrm>
            <a:off x="5113734" y="2957512"/>
            <a:ext cx="0" cy="2381"/>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7" name="Shape 317"/>
          <p:cNvSpPr/>
          <p:nvPr/>
        </p:nvSpPr>
        <p:spPr>
          <a:xfrm>
            <a:off x="5122069" y="2983707"/>
            <a:ext cx="2381"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8" name="Shape 318"/>
          <p:cNvSpPr/>
          <p:nvPr/>
        </p:nvSpPr>
        <p:spPr>
          <a:xfrm>
            <a:off x="5122069" y="2983707"/>
            <a:ext cx="2381"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19" name="Shape 319"/>
          <p:cNvSpPr/>
          <p:nvPr/>
        </p:nvSpPr>
        <p:spPr>
          <a:xfrm>
            <a:off x="5122069" y="2977753"/>
            <a:ext cx="2381" cy="5953"/>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0" name="Shape 320"/>
          <p:cNvSpPr/>
          <p:nvPr/>
        </p:nvSpPr>
        <p:spPr>
          <a:xfrm>
            <a:off x="5122069" y="2977753"/>
            <a:ext cx="2381" cy="5953"/>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1" name="Shape 321"/>
          <p:cNvSpPr/>
          <p:nvPr/>
        </p:nvSpPr>
        <p:spPr>
          <a:xfrm>
            <a:off x="6144816" y="2789634"/>
            <a:ext cx="126206" cy="301228"/>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2" name="Shape 322"/>
          <p:cNvSpPr/>
          <p:nvPr/>
        </p:nvSpPr>
        <p:spPr>
          <a:xfrm>
            <a:off x="6144816" y="2789634"/>
            <a:ext cx="126206" cy="301228"/>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3" name="Shape 323"/>
          <p:cNvSpPr/>
          <p:nvPr/>
        </p:nvSpPr>
        <p:spPr>
          <a:xfrm>
            <a:off x="3130153" y="3014663"/>
            <a:ext cx="232172" cy="233362"/>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4" name="Shape 324"/>
          <p:cNvSpPr/>
          <p:nvPr/>
        </p:nvSpPr>
        <p:spPr>
          <a:xfrm>
            <a:off x="3130153" y="3014663"/>
            <a:ext cx="232172" cy="233362"/>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5" name="Shape 325"/>
          <p:cNvSpPr/>
          <p:nvPr/>
        </p:nvSpPr>
        <p:spPr>
          <a:xfrm>
            <a:off x="5391151" y="240149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6" name="Shape 326"/>
          <p:cNvSpPr/>
          <p:nvPr/>
        </p:nvSpPr>
        <p:spPr>
          <a:xfrm>
            <a:off x="5391151" y="240149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7" name="Shape 327"/>
          <p:cNvSpPr/>
          <p:nvPr/>
        </p:nvSpPr>
        <p:spPr>
          <a:xfrm>
            <a:off x="5393532" y="24038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8" name="Shape 328"/>
          <p:cNvSpPr/>
          <p:nvPr/>
        </p:nvSpPr>
        <p:spPr>
          <a:xfrm>
            <a:off x="5393532" y="24038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29" name="Shape 329"/>
          <p:cNvSpPr/>
          <p:nvPr/>
        </p:nvSpPr>
        <p:spPr>
          <a:xfrm>
            <a:off x="5351859" y="2338388"/>
            <a:ext cx="292893" cy="170259"/>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0" name="Shape 330"/>
          <p:cNvSpPr/>
          <p:nvPr/>
        </p:nvSpPr>
        <p:spPr>
          <a:xfrm>
            <a:off x="5351859" y="2338388"/>
            <a:ext cx="292893" cy="170259"/>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1" name="Shape 331"/>
          <p:cNvSpPr/>
          <p:nvPr/>
        </p:nvSpPr>
        <p:spPr>
          <a:xfrm>
            <a:off x="5631658" y="2438401"/>
            <a:ext cx="3572"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2" name="Shape 332"/>
          <p:cNvSpPr/>
          <p:nvPr/>
        </p:nvSpPr>
        <p:spPr>
          <a:xfrm>
            <a:off x="5631658" y="2438401"/>
            <a:ext cx="3572"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3" name="Shape 333"/>
          <p:cNvSpPr/>
          <p:nvPr/>
        </p:nvSpPr>
        <p:spPr>
          <a:xfrm>
            <a:off x="1634728" y="2074069"/>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4" name="Shape 334"/>
          <p:cNvSpPr/>
          <p:nvPr/>
        </p:nvSpPr>
        <p:spPr>
          <a:xfrm>
            <a:off x="1634728" y="2074069"/>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5" name="Shape 335"/>
          <p:cNvSpPr/>
          <p:nvPr/>
        </p:nvSpPr>
        <p:spPr>
          <a:xfrm>
            <a:off x="2870598" y="265033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6" name="Shape 336"/>
          <p:cNvSpPr/>
          <p:nvPr/>
        </p:nvSpPr>
        <p:spPr>
          <a:xfrm>
            <a:off x="2870598" y="265033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7" name="Shape 337"/>
          <p:cNvSpPr/>
          <p:nvPr/>
        </p:nvSpPr>
        <p:spPr>
          <a:xfrm>
            <a:off x="2870597" y="2283619"/>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8" name="Shape 338"/>
          <p:cNvSpPr/>
          <p:nvPr/>
        </p:nvSpPr>
        <p:spPr>
          <a:xfrm>
            <a:off x="2870597" y="2283619"/>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39" name="Shape 339"/>
          <p:cNvSpPr/>
          <p:nvPr/>
        </p:nvSpPr>
        <p:spPr>
          <a:xfrm>
            <a:off x="3215879" y="236696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0" name="Shape 340"/>
          <p:cNvSpPr/>
          <p:nvPr/>
        </p:nvSpPr>
        <p:spPr>
          <a:xfrm>
            <a:off x="3215879" y="236696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1" name="Shape 341"/>
          <p:cNvSpPr/>
          <p:nvPr/>
        </p:nvSpPr>
        <p:spPr>
          <a:xfrm>
            <a:off x="1601390" y="2152651"/>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2" name="Shape 342"/>
          <p:cNvSpPr/>
          <p:nvPr/>
        </p:nvSpPr>
        <p:spPr>
          <a:xfrm>
            <a:off x="1601390" y="2152651"/>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3" name="Shape 343"/>
          <p:cNvSpPr/>
          <p:nvPr/>
        </p:nvSpPr>
        <p:spPr>
          <a:xfrm>
            <a:off x="1679972" y="212050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4" name="Shape 344"/>
          <p:cNvSpPr/>
          <p:nvPr/>
        </p:nvSpPr>
        <p:spPr>
          <a:xfrm>
            <a:off x="1679972" y="212050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5" name="Shape 345"/>
          <p:cNvSpPr/>
          <p:nvPr/>
        </p:nvSpPr>
        <p:spPr>
          <a:xfrm>
            <a:off x="3198019" y="2375296"/>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6" name="Shape 346"/>
          <p:cNvSpPr/>
          <p:nvPr/>
        </p:nvSpPr>
        <p:spPr>
          <a:xfrm>
            <a:off x="3198019" y="2375296"/>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7" name="Shape 347"/>
          <p:cNvSpPr/>
          <p:nvPr/>
        </p:nvSpPr>
        <p:spPr>
          <a:xfrm>
            <a:off x="1566863" y="204549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8" name="Shape 348"/>
          <p:cNvSpPr/>
          <p:nvPr/>
        </p:nvSpPr>
        <p:spPr>
          <a:xfrm>
            <a:off x="1566863" y="204549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49" name="Shape 349"/>
          <p:cNvSpPr/>
          <p:nvPr/>
        </p:nvSpPr>
        <p:spPr>
          <a:xfrm>
            <a:off x="1846660" y="183237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0" name="Shape 350"/>
          <p:cNvSpPr/>
          <p:nvPr/>
        </p:nvSpPr>
        <p:spPr>
          <a:xfrm>
            <a:off x="1846660" y="183237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1" name="Shape 351"/>
          <p:cNvSpPr/>
          <p:nvPr/>
        </p:nvSpPr>
        <p:spPr>
          <a:xfrm>
            <a:off x="1841897" y="18323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2" name="Shape 352"/>
          <p:cNvSpPr/>
          <p:nvPr/>
        </p:nvSpPr>
        <p:spPr>
          <a:xfrm>
            <a:off x="1841897" y="18323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3" name="Shape 353"/>
          <p:cNvSpPr/>
          <p:nvPr/>
        </p:nvSpPr>
        <p:spPr>
          <a:xfrm>
            <a:off x="1706165"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4" name="Shape 354"/>
          <p:cNvSpPr/>
          <p:nvPr/>
        </p:nvSpPr>
        <p:spPr>
          <a:xfrm>
            <a:off x="1706165"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5" name="Shape 355"/>
          <p:cNvSpPr/>
          <p:nvPr/>
        </p:nvSpPr>
        <p:spPr>
          <a:xfrm>
            <a:off x="1660922" y="1822846"/>
            <a:ext cx="3572"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6" name="Shape 356"/>
          <p:cNvSpPr/>
          <p:nvPr/>
        </p:nvSpPr>
        <p:spPr>
          <a:xfrm>
            <a:off x="1660922" y="1822846"/>
            <a:ext cx="3572"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7" name="Shape 357"/>
          <p:cNvSpPr/>
          <p:nvPr/>
        </p:nvSpPr>
        <p:spPr>
          <a:xfrm>
            <a:off x="2859881" y="26586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8" name="Shape 358"/>
          <p:cNvSpPr/>
          <p:nvPr/>
        </p:nvSpPr>
        <p:spPr>
          <a:xfrm>
            <a:off x="2859881" y="26586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59" name="Shape 359"/>
          <p:cNvSpPr/>
          <p:nvPr/>
        </p:nvSpPr>
        <p:spPr>
          <a:xfrm>
            <a:off x="3208735" y="23729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0" name="Shape 360"/>
          <p:cNvSpPr/>
          <p:nvPr/>
        </p:nvSpPr>
        <p:spPr>
          <a:xfrm>
            <a:off x="3208735" y="23729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1" name="Shape 361"/>
          <p:cNvSpPr/>
          <p:nvPr/>
        </p:nvSpPr>
        <p:spPr>
          <a:xfrm>
            <a:off x="2914650" y="23360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2" name="Shape 362"/>
          <p:cNvSpPr/>
          <p:nvPr/>
        </p:nvSpPr>
        <p:spPr>
          <a:xfrm>
            <a:off x="2914650" y="23360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3" name="Shape 363"/>
          <p:cNvSpPr/>
          <p:nvPr/>
        </p:nvSpPr>
        <p:spPr>
          <a:xfrm>
            <a:off x="2093119" y="2097881"/>
            <a:ext cx="0" cy="2381"/>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4" name="Shape 364"/>
          <p:cNvSpPr/>
          <p:nvPr/>
        </p:nvSpPr>
        <p:spPr>
          <a:xfrm>
            <a:off x="2093119" y="2097881"/>
            <a:ext cx="0" cy="2381"/>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5" name="Shape 365"/>
          <p:cNvSpPr/>
          <p:nvPr/>
        </p:nvSpPr>
        <p:spPr>
          <a:xfrm>
            <a:off x="2957513" y="237053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6" name="Shape 366"/>
          <p:cNvSpPr/>
          <p:nvPr/>
        </p:nvSpPr>
        <p:spPr>
          <a:xfrm>
            <a:off x="2957513" y="237053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7" name="Shape 367"/>
          <p:cNvSpPr/>
          <p:nvPr/>
        </p:nvSpPr>
        <p:spPr>
          <a:xfrm>
            <a:off x="3171825" y="242292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8" name="Shape 368"/>
          <p:cNvSpPr/>
          <p:nvPr/>
        </p:nvSpPr>
        <p:spPr>
          <a:xfrm>
            <a:off x="3171825" y="242292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69" name="Shape 369"/>
          <p:cNvSpPr/>
          <p:nvPr/>
        </p:nvSpPr>
        <p:spPr>
          <a:xfrm>
            <a:off x="2859881" y="266104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0" name="Shape 370"/>
          <p:cNvSpPr/>
          <p:nvPr/>
        </p:nvSpPr>
        <p:spPr>
          <a:xfrm>
            <a:off x="2859881" y="266104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1" name="Shape 371"/>
          <p:cNvSpPr/>
          <p:nvPr/>
        </p:nvSpPr>
        <p:spPr>
          <a:xfrm>
            <a:off x="1679972" y="21157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2" name="Shape 372"/>
          <p:cNvSpPr/>
          <p:nvPr/>
        </p:nvSpPr>
        <p:spPr>
          <a:xfrm>
            <a:off x="1679972" y="21157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3" name="Shape 373"/>
          <p:cNvSpPr/>
          <p:nvPr/>
        </p:nvSpPr>
        <p:spPr>
          <a:xfrm>
            <a:off x="1671637" y="2124075"/>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4" name="Shape 374"/>
          <p:cNvSpPr/>
          <p:nvPr/>
        </p:nvSpPr>
        <p:spPr>
          <a:xfrm>
            <a:off x="1671637" y="2124075"/>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5" name="Shape 375"/>
          <p:cNvSpPr/>
          <p:nvPr/>
        </p:nvSpPr>
        <p:spPr>
          <a:xfrm>
            <a:off x="1640681" y="21371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6" name="Shape 376"/>
          <p:cNvSpPr/>
          <p:nvPr/>
        </p:nvSpPr>
        <p:spPr>
          <a:xfrm>
            <a:off x="1640681" y="21371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7" name="Shape 377"/>
          <p:cNvSpPr/>
          <p:nvPr/>
        </p:nvSpPr>
        <p:spPr>
          <a:xfrm>
            <a:off x="3200400" y="237291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8" name="Shape 378"/>
          <p:cNvSpPr/>
          <p:nvPr/>
        </p:nvSpPr>
        <p:spPr>
          <a:xfrm>
            <a:off x="3200400" y="237291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79" name="Shape 379"/>
          <p:cNvSpPr/>
          <p:nvPr/>
        </p:nvSpPr>
        <p:spPr>
          <a:xfrm>
            <a:off x="2337196" y="257175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0" name="Shape 380"/>
          <p:cNvSpPr/>
          <p:nvPr/>
        </p:nvSpPr>
        <p:spPr>
          <a:xfrm>
            <a:off x="2337196" y="257175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1" name="Shape 381"/>
          <p:cNvSpPr/>
          <p:nvPr/>
        </p:nvSpPr>
        <p:spPr>
          <a:xfrm>
            <a:off x="2274094" y="226813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2" name="Shape 382"/>
          <p:cNvSpPr/>
          <p:nvPr/>
        </p:nvSpPr>
        <p:spPr>
          <a:xfrm>
            <a:off x="2274094" y="226813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3" name="Shape 383"/>
          <p:cNvSpPr/>
          <p:nvPr/>
        </p:nvSpPr>
        <p:spPr>
          <a:xfrm>
            <a:off x="1850231" y="2028825"/>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4" name="Shape 384"/>
          <p:cNvSpPr/>
          <p:nvPr/>
        </p:nvSpPr>
        <p:spPr>
          <a:xfrm>
            <a:off x="1850231" y="2028825"/>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5" name="Shape 385"/>
          <p:cNvSpPr/>
          <p:nvPr/>
        </p:nvSpPr>
        <p:spPr>
          <a:xfrm>
            <a:off x="3082528" y="249316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6" name="Shape 386"/>
          <p:cNvSpPr/>
          <p:nvPr/>
        </p:nvSpPr>
        <p:spPr>
          <a:xfrm>
            <a:off x="3082528" y="249316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7" name="Shape 387"/>
          <p:cNvSpPr/>
          <p:nvPr/>
        </p:nvSpPr>
        <p:spPr>
          <a:xfrm>
            <a:off x="1632346" y="20716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8" name="Shape 388"/>
          <p:cNvSpPr/>
          <p:nvPr/>
        </p:nvSpPr>
        <p:spPr>
          <a:xfrm>
            <a:off x="1632346" y="20716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89" name="Shape 389"/>
          <p:cNvSpPr/>
          <p:nvPr/>
        </p:nvSpPr>
        <p:spPr>
          <a:xfrm>
            <a:off x="1857375" y="203477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0" name="Shape 390"/>
          <p:cNvSpPr/>
          <p:nvPr/>
        </p:nvSpPr>
        <p:spPr>
          <a:xfrm>
            <a:off x="1857375" y="203477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1" name="Shape 391"/>
          <p:cNvSpPr/>
          <p:nvPr/>
        </p:nvSpPr>
        <p:spPr>
          <a:xfrm>
            <a:off x="2857500" y="266342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2" name="Shape 392"/>
          <p:cNvSpPr/>
          <p:nvPr/>
        </p:nvSpPr>
        <p:spPr>
          <a:xfrm>
            <a:off x="2857500" y="266342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3" name="Shape 393"/>
          <p:cNvSpPr/>
          <p:nvPr/>
        </p:nvSpPr>
        <p:spPr>
          <a:xfrm>
            <a:off x="1693069" y="211097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4" name="Shape 394"/>
          <p:cNvSpPr/>
          <p:nvPr/>
        </p:nvSpPr>
        <p:spPr>
          <a:xfrm>
            <a:off x="1693069" y="211097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5" name="Shape 395"/>
          <p:cNvSpPr/>
          <p:nvPr/>
        </p:nvSpPr>
        <p:spPr>
          <a:xfrm>
            <a:off x="1807369" y="1829989"/>
            <a:ext cx="3572" cy="2381"/>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6" name="Shape 396"/>
          <p:cNvSpPr/>
          <p:nvPr/>
        </p:nvSpPr>
        <p:spPr>
          <a:xfrm>
            <a:off x="1807369" y="1829989"/>
            <a:ext cx="3572" cy="2381"/>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7" name="Shape 397"/>
          <p:cNvSpPr/>
          <p:nvPr/>
        </p:nvSpPr>
        <p:spPr>
          <a:xfrm>
            <a:off x="1863328" y="1835944"/>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8" name="Shape 398"/>
          <p:cNvSpPr/>
          <p:nvPr/>
        </p:nvSpPr>
        <p:spPr>
          <a:xfrm>
            <a:off x="1863328" y="1835944"/>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399" name="Shape 399"/>
          <p:cNvSpPr/>
          <p:nvPr/>
        </p:nvSpPr>
        <p:spPr>
          <a:xfrm>
            <a:off x="1599009" y="215265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0" name="Shape 400"/>
          <p:cNvSpPr/>
          <p:nvPr/>
        </p:nvSpPr>
        <p:spPr>
          <a:xfrm>
            <a:off x="1599009" y="215265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1" name="Shape 401"/>
          <p:cNvSpPr/>
          <p:nvPr/>
        </p:nvSpPr>
        <p:spPr>
          <a:xfrm>
            <a:off x="1638300" y="2139552"/>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2" name="Shape 402"/>
          <p:cNvSpPr/>
          <p:nvPr/>
        </p:nvSpPr>
        <p:spPr>
          <a:xfrm>
            <a:off x="1638300" y="2139552"/>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3" name="Shape 403"/>
          <p:cNvSpPr/>
          <p:nvPr/>
        </p:nvSpPr>
        <p:spPr>
          <a:xfrm>
            <a:off x="3205163" y="2372914"/>
            <a:ext cx="3572"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4" name="Shape 404"/>
          <p:cNvSpPr/>
          <p:nvPr/>
        </p:nvSpPr>
        <p:spPr>
          <a:xfrm>
            <a:off x="3205163" y="2372914"/>
            <a:ext cx="3572"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5" name="Shape 405"/>
          <p:cNvSpPr/>
          <p:nvPr/>
        </p:nvSpPr>
        <p:spPr>
          <a:xfrm>
            <a:off x="2857500" y="266342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6" name="Shape 406"/>
          <p:cNvSpPr/>
          <p:nvPr/>
        </p:nvSpPr>
        <p:spPr>
          <a:xfrm>
            <a:off x="2857500" y="266342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7" name="Shape 407"/>
          <p:cNvSpPr/>
          <p:nvPr/>
        </p:nvSpPr>
        <p:spPr>
          <a:xfrm>
            <a:off x="2095500" y="2150269"/>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8" name="Shape 408"/>
          <p:cNvSpPr/>
          <p:nvPr/>
        </p:nvSpPr>
        <p:spPr>
          <a:xfrm>
            <a:off x="2095500" y="2150269"/>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09" name="Shape 409"/>
          <p:cNvSpPr/>
          <p:nvPr/>
        </p:nvSpPr>
        <p:spPr>
          <a:xfrm>
            <a:off x="3158728" y="2425302"/>
            <a:ext cx="2381"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0" name="Shape 410"/>
          <p:cNvSpPr/>
          <p:nvPr/>
        </p:nvSpPr>
        <p:spPr>
          <a:xfrm>
            <a:off x="3158728" y="2425302"/>
            <a:ext cx="2381"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1" name="Shape 411"/>
          <p:cNvSpPr/>
          <p:nvPr/>
        </p:nvSpPr>
        <p:spPr>
          <a:xfrm>
            <a:off x="1695450" y="2120502"/>
            <a:ext cx="2381" cy="3572"/>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2" name="Shape 412"/>
          <p:cNvSpPr/>
          <p:nvPr/>
        </p:nvSpPr>
        <p:spPr>
          <a:xfrm>
            <a:off x="1695450" y="2120502"/>
            <a:ext cx="2381" cy="3572"/>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3" name="Shape 413"/>
          <p:cNvSpPr/>
          <p:nvPr/>
        </p:nvSpPr>
        <p:spPr>
          <a:xfrm>
            <a:off x="1677590" y="2118121"/>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4" name="Shape 414"/>
          <p:cNvSpPr/>
          <p:nvPr/>
        </p:nvSpPr>
        <p:spPr>
          <a:xfrm>
            <a:off x="1677590" y="2118121"/>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5" name="Shape 415"/>
          <p:cNvSpPr/>
          <p:nvPr/>
        </p:nvSpPr>
        <p:spPr>
          <a:xfrm>
            <a:off x="1776412" y="2065733"/>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6" name="Shape 416"/>
          <p:cNvSpPr/>
          <p:nvPr/>
        </p:nvSpPr>
        <p:spPr>
          <a:xfrm>
            <a:off x="1776412" y="2065733"/>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7" name="Shape 417"/>
          <p:cNvSpPr/>
          <p:nvPr/>
        </p:nvSpPr>
        <p:spPr>
          <a:xfrm>
            <a:off x="1695450" y="2124075"/>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8" name="Shape 418"/>
          <p:cNvSpPr/>
          <p:nvPr/>
        </p:nvSpPr>
        <p:spPr>
          <a:xfrm>
            <a:off x="1695450" y="2124075"/>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19" name="Shape 419"/>
          <p:cNvSpPr/>
          <p:nvPr/>
        </p:nvSpPr>
        <p:spPr>
          <a:xfrm>
            <a:off x="1634728" y="2071687"/>
            <a:ext cx="3572" cy="2381"/>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0" name="Shape 420"/>
          <p:cNvSpPr/>
          <p:nvPr/>
        </p:nvSpPr>
        <p:spPr>
          <a:xfrm>
            <a:off x="1634728" y="2071687"/>
            <a:ext cx="3572" cy="2381"/>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1" name="Shape 421"/>
          <p:cNvSpPr/>
          <p:nvPr/>
        </p:nvSpPr>
        <p:spPr>
          <a:xfrm>
            <a:off x="2914651" y="2338388"/>
            <a:ext cx="3572" cy="5953"/>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2" name="Shape 422"/>
          <p:cNvSpPr/>
          <p:nvPr/>
        </p:nvSpPr>
        <p:spPr>
          <a:xfrm>
            <a:off x="2914651" y="2338388"/>
            <a:ext cx="3572" cy="5953"/>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3" name="Shape 423"/>
          <p:cNvSpPr/>
          <p:nvPr/>
        </p:nvSpPr>
        <p:spPr>
          <a:xfrm>
            <a:off x="2320528" y="257175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4" name="Shape 424"/>
          <p:cNvSpPr/>
          <p:nvPr/>
        </p:nvSpPr>
        <p:spPr>
          <a:xfrm>
            <a:off x="2320528" y="257175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5" name="Shape 425"/>
          <p:cNvSpPr/>
          <p:nvPr/>
        </p:nvSpPr>
        <p:spPr>
          <a:xfrm>
            <a:off x="2333625" y="2587228"/>
            <a:ext cx="5953" cy="2381"/>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6" name="Shape 426"/>
          <p:cNvSpPr/>
          <p:nvPr/>
        </p:nvSpPr>
        <p:spPr>
          <a:xfrm>
            <a:off x="2333625" y="2587228"/>
            <a:ext cx="5953" cy="2381"/>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7" name="Shape 427"/>
          <p:cNvSpPr/>
          <p:nvPr/>
        </p:nvSpPr>
        <p:spPr>
          <a:xfrm>
            <a:off x="1778794" y="2078832"/>
            <a:ext cx="2381" cy="5953"/>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8" name="Shape 428"/>
          <p:cNvSpPr/>
          <p:nvPr/>
        </p:nvSpPr>
        <p:spPr>
          <a:xfrm>
            <a:off x="1778794" y="2078832"/>
            <a:ext cx="2381" cy="5953"/>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29" name="Shape 429"/>
          <p:cNvSpPr/>
          <p:nvPr/>
        </p:nvSpPr>
        <p:spPr>
          <a:xfrm>
            <a:off x="1807369" y="2021681"/>
            <a:ext cx="3572" cy="2381"/>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0" name="Shape 430"/>
          <p:cNvSpPr/>
          <p:nvPr/>
        </p:nvSpPr>
        <p:spPr>
          <a:xfrm>
            <a:off x="1807369" y="2021681"/>
            <a:ext cx="3572" cy="2381"/>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1" name="Shape 431"/>
          <p:cNvSpPr/>
          <p:nvPr/>
        </p:nvSpPr>
        <p:spPr>
          <a:xfrm>
            <a:off x="1616869" y="2141933"/>
            <a:ext cx="2381" cy="2381"/>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2" name="Shape 432"/>
          <p:cNvSpPr/>
          <p:nvPr/>
        </p:nvSpPr>
        <p:spPr>
          <a:xfrm>
            <a:off x="1616869" y="2141933"/>
            <a:ext cx="2381" cy="2381"/>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3" name="Shape 433"/>
          <p:cNvSpPr/>
          <p:nvPr/>
        </p:nvSpPr>
        <p:spPr>
          <a:xfrm>
            <a:off x="1771650" y="2065733"/>
            <a:ext cx="4762" cy="2381"/>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4" name="Shape 434"/>
          <p:cNvSpPr/>
          <p:nvPr/>
        </p:nvSpPr>
        <p:spPr>
          <a:xfrm>
            <a:off x="1771650" y="2065733"/>
            <a:ext cx="4762" cy="2381"/>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5" name="Shape 435"/>
          <p:cNvSpPr/>
          <p:nvPr/>
        </p:nvSpPr>
        <p:spPr>
          <a:xfrm>
            <a:off x="2909887" y="2346721"/>
            <a:ext cx="2381" cy="4762"/>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6" name="Shape 436"/>
          <p:cNvSpPr/>
          <p:nvPr/>
        </p:nvSpPr>
        <p:spPr>
          <a:xfrm>
            <a:off x="2909887" y="2346721"/>
            <a:ext cx="2381" cy="4762"/>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7" name="Shape 437"/>
          <p:cNvSpPr/>
          <p:nvPr/>
        </p:nvSpPr>
        <p:spPr>
          <a:xfrm>
            <a:off x="1855219" y="2028614"/>
            <a:ext cx="4763"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8" name="Shape 438"/>
          <p:cNvSpPr/>
          <p:nvPr/>
        </p:nvSpPr>
        <p:spPr>
          <a:xfrm>
            <a:off x="1855219" y="2028614"/>
            <a:ext cx="4763"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39" name="Shape 439"/>
          <p:cNvSpPr/>
          <p:nvPr/>
        </p:nvSpPr>
        <p:spPr>
          <a:xfrm>
            <a:off x="1776613" y="2034567"/>
            <a:ext cx="4763" cy="2381"/>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0" name="Shape 440"/>
          <p:cNvSpPr/>
          <p:nvPr/>
        </p:nvSpPr>
        <p:spPr>
          <a:xfrm>
            <a:off x="1776613" y="2034567"/>
            <a:ext cx="4763" cy="2381"/>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1" name="Shape 441"/>
          <p:cNvSpPr/>
          <p:nvPr/>
        </p:nvSpPr>
        <p:spPr>
          <a:xfrm>
            <a:off x="2862805" y="2652436"/>
            <a:ext cx="3572" cy="8333"/>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2" name="Shape 442"/>
          <p:cNvSpPr/>
          <p:nvPr/>
        </p:nvSpPr>
        <p:spPr>
          <a:xfrm>
            <a:off x="2862805" y="2652436"/>
            <a:ext cx="3572" cy="8333"/>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3" name="Shape 443"/>
          <p:cNvSpPr/>
          <p:nvPr/>
        </p:nvSpPr>
        <p:spPr>
          <a:xfrm>
            <a:off x="1684905" y="2113139"/>
            <a:ext cx="8336" cy="2381"/>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4" name="Shape 444"/>
          <p:cNvSpPr/>
          <p:nvPr/>
        </p:nvSpPr>
        <p:spPr>
          <a:xfrm>
            <a:off x="1684905" y="2113139"/>
            <a:ext cx="8336" cy="2381"/>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5" name="Shape 445"/>
          <p:cNvSpPr/>
          <p:nvPr/>
        </p:nvSpPr>
        <p:spPr>
          <a:xfrm>
            <a:off x="1750410" y="2054806"/>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6" name="Shape 446"/>
          <p:cNvSpPr/>
          <p:nvPr/>
        </p:nvSpPr>
        <p:spPr>
          <a:xfrm>
            <a:off x="1750410" y="2054806"/>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7" name="Shape 447"/>
          <p:cNvSpPr/>
          <p:nvPr/>
        </p:nvSpPr>
        <p:spPr>
          <a:xfrm>
            <a:off x="2353057" y="2592913"/>
            <a:ext cx="4763" cy="4761"/>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8" name="Shape 448"/>
          <p:cNvSpPr/>
          <p:nvPr/>
        </p:nvSpPr>
        <p:spPr>
          <a:xfrm>
            <a:off x="2353057" y="2592913"/>
            <a:ext cx="4763" cy="4761"/>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49" name="Shape 449"/>
          <p:cNvSpPr/>
          <p:nvPr/>
        </p:nvSpPr>
        <p:spPr>
          <a:xfrm>
            <a:off x="1713489" y="2126236"/>
            <a:ext cx="5955" cy="4761"/>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0" name="Shape 450"/>
          <p:cNvSpPr/>
          <p:nvPr/>
        </p:nvSpPr>
        <p:spPr>
          <a:xfrm>
            <a:off x="1713489" y="2126236"/>
            <a:ext cx="5955" cy="4761"/>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1" name="Shape 451"/>
          <p:cNvSpPr/>
          <p:nvPr/>
        </p:nvSpPr>
        <p:spPr>
          <a:xfrm>
            <a:off x="2324472" y="2571483"/>
            <a:ext cx="4763" cy="2381"/>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2" name="Shape 452"/>
          <p:cNvSpPr/>
          <p:nvPr/>
        </p:nvSpPr>
        <p:spPr>
          <a:xfrm>
            <a:off x="2324472" y="2571483"/>
            <a:ext cx="4763" cy="2381"/>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3" name="Shape 453"/>
          <p:cNvSpPr/>
          <p:nvPr/>
        </p:nvSpPr>
        <p:spPr>
          <a:xfrm>
            <a:off x="2353057" y="2582198"/>
            <a:ext cx="4763" cy="4761"/>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4" name="Shape 454"/>
          <p:cNvSpPr/>
          <p:nvPr/>
        </p:nvSpPr>
        <p:spPr>
          <a:xfrm>
            <a:off x="2353057" y="2582198"/>
            <a:ext cx="4763" cy="4761"/>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5" name="Shape 455"/>
          <p:cNvSpPr/>
          <p:nvPr/>
        </p:nvSpPr>
        <p:spPr>
          <a:xfrm>
            <a:off x="2274451" y="2495291"/>
            <a:ext cx="4763" cy="2381"/>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6" name="Shape 456"/>
          <p:cNvSpPr/>
          <p:nvPr/>
        </p:nvSpPr>
        <p:spPr>
          <a:xfrm>
            <a:off x="2274451" y="2495291"/>
            <a:ext cx="4763" cy="2381"/>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7" name="Shape 457"/>
          <p:cNvSpPr/>
          <p:nvPr/>
        </p:nvSpPr>
        <p:spPr>
          <a:xfrm>
            <a:off x="3181993" y="2422670"/>
            <a:ext cx="4763" cy="4761"/>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8" name="Shape 458"/>
          <p:cNvSpPr/>
          <p:nvPr/>
        </p:nvSpPr>
        <p:spPr>
          <a:xfrm>
            <a:off x="3181993" y="2422670"/>
            <a:ext cx="4763" cy="4761"/>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59" name="Shape 459"/>
          <p:cNvSpPr/>
          <p:nvPr/>
        </p:nvSpPr>
        <p:spPr>
          <a:xfrm>
            <a:off x="2329237" y="2571483"/>
            <a:ext cx="8336" cy="2381"/>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0" name="Shape 460"/>
          <p:cNvSpPr/>
          <p:nvPr/>
        </p:nvSpPr>
        <p:spPr>
          <a:xfrm>
            <a:off x="2329237" y="2571483"/>
            <a:ext cx="8336" cy="2381"/>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1" name="Shape 461"/>
          <p:cNvSpPr/>
          <p:nvPr/>
        </p:nvSpPr>
        <p:spPr>
          <a:xfrm>
            <a:off x="2918782" y="2333382"/>
            <a:ext cx="4763" cy="4761"/>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2" name="Shape 462"/>
          <p:cNvSpPr/>
          <p:nvPr/>
        </p:nvSpPr>
        <p:spPr>
          <a:xfrm>
            <a:off x="2918782" y="2333382"/>
            <a:ext cx="4763" cy="4761"/>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3" name="Shape 463"/>
          <p:cNvSpPr/>
          <p:nvPr/>
        </p:nvSpPr>
        <p:spPr>
          <a:xfrm>
            <a:off x="1730163" y="2113139"/>
            <a:ext cx="17864" cy="4761"/>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4" name="Shape 464"/>
          <p:cNvSpPr/>
          <p:nvPr/>
        </p:nvSpPr>
        <p:spPr>
          <a:xfrm>
            <a:off x="1730163" y="2113139"/>
            <a:ext cx="17864" cy="4761"/>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5" name="Shape 465"/>
          <p:cNvSpPr/>
          <p:nvPr/>
        </p:nvSpPr>
        <p:spPr>
          <a:xfrm>
            <a:off x="2855657" y="2283381"/>
            <a:ext cx="15483" cy="10714"/>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6" name="Shape 466"/>
          <p:cNvSpPr/>
          <p:nvPr/>
        </p:nvSpPr>
        <p:spPr>
          <a:xfrm>
            <a:off x="2855657" y="2283381"/>
            <a:ext cx="15483" cy="10714"/>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7" name="Shape 467"/>
          <p:cNvSpPr/>
          <p:nvPr/>
        </p:nvSpPr>
        <p:spPr>
          <a:xfrm>
            <a:off x="1634883" y="2139331"/>
            <a:ext cx="21437" cy="10714"/>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8" name="Shape 468"/>
          <p:cNvSpPr/>
          <p:nvPr/>
        </p:nvSpPr>
        <p:spPr>
          <a:xfrm>
            <a:off x="1634883" y="2139331"/>
            <a:ext cx="21437" cy="10714"/>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69" name="Shape 469"/>
          <p:cNvSpPr/>
          <p:nvPr/>
        </p:nvSpPr>
        <p:spPr>
          <a:xfrm>
            <a:off x="1846882" y="2036949"/>
            <a:ext cx="19055" cy="13096"/>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0" name="Shape 470"/>
          <p:cNvSpPr/>
          <p:nvPr/>
        </p:nvSpPr>
        <p:spPr>
          <a:xfrm>
            <a:off x="1846882" y="2036949"/>
            <a:ext cx="19055" cy="13096"/>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1" name="Shape 471"/>
          <p:cNvSpPr/>
          <p:nvPr/>
        </p:nvSpPr>
        <p:spPr>
          <a:xfrm>
            <a:off x="1483627" y="2159569"/>
            <a:ext cx="76223" cy="32144"/>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2" name="Shape 472"/>
          <p:cNvSpPr/>
          <p:nvPr/>
        </p:nvSpPr>
        <p:spPr>
          <a:xfrm>
            <a:off x="1483627" y="2159569"/>
            <a:ext cx="76223" cy="32144"/>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3" name="Shape 473"/>
          <p:cNvSpPr/>
          <p:nvPr/>
        </p:nvSpPr>
        <p:spPr>
          <a:xfrm>
            <a:off x="1730163" y="2071473"/>
            <a:ext cx="48830" cy="41667"/>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4" name="Shape 474"/>
          <p:cNvSpPr/>
          <p:nvPr/>
        </p:nvSpPr>
        <p:spPr>
          <a:xfrm>
            <a:off x="1730163" y="2071473"/>
            <a:ext cx="48830" cy="41667"/>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5" name="Shape 475"/>
          <p:cNvSpPr/>
          <p:nvPr/>
        </p:nvSpPr>
        <p:spPr>
          <a:xfrm>
            <a:off x="3385652" y="3873892"/>
            <a:ext cx="89325" cy="98812"/>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6" name="Shape 476"/>
          <p:cNvSpPr/>
          <p:nvPr/>
        </p:nvSpPr>
        <p:spPr>
          <a:xfrm>
            <a:off x="3385652" y="3873892"/>
            <a:ext cx="89325" cy="98812"/>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7" name="Shape 477"/>
          <p:cNvSpPr/>
          <p:nvPr/>
        </p:nvSpPr>
        <p:spPr>
          <a:xfrm>
            <a:off x="4891077" y="2320287"/>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8" name="Shape 478"/>
          <p:cNvSpPr/>
          <p:nvPr/>
        </p:nvSpPr>
        <p:spPr>
          <a:xfrm>
            <a:off x="4891077" y="2320287"/>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79" name="Shape 479"/>
          <p:cNvSpPr/>
          <p:nvPr/>
        </p:nvSpPr>
        <p:spPr>
          <a:xfrm>
            <a:off x="4949436" y="326554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0" name="Shape 480"/>
          <p:cNvSpPr/>
          <p:nvPr/>
        </p:nvSpPr>
        <p:spPr>
          <a:xfrm>
            <a:off x="4949436" y="326554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1" name="Shape 481"/>
          <p:cNvSpPr/>
          <p:nvPr/>
        </p:nvSpPr>
        <p:spPr>
          <a:xfrm>
            <a:off x="4951817" y="326792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2" name="Shape 482"/>
          <p:cNvSpPr/>
          <p:nvPr/>
        </p:nvSpPr>
        <p:spPr>
          <a:xfrm>
            <a:off x="4951817" y="326792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3" name="Shape 483"/>
          <p:cNvSpPr/>
          <p:nvPr/>
        </p:nvSpPr>
        <p:spPr>
          <a:xfrm>
            <a:off x="4958963" y="3263164"/>
            <a:ext cx="0" cy="2381"/>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4" name="Shape 484"/>
          <p:cNvSpPr/>
          <p:nvPr/>
        </p:nvSpPr>
        <p:spPr>
          <a:xfrm>
            <a:off x="4958963" y="3263164"/>
            <a:ext cx="0" cy="2381"/>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5" name="Shape 485"/>
          <p:cNvSpPr/>
          <p:nvPr/>
        </p:nvSpPr>
        <p:spPr>
          <a:xfrm>
            <a:off x="4967301" y="3263164"/>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6" name="Shape 486"/>
          <p:cNvSpPr/>
          <p:nvPr/>
        </p:nvSpPr>
        <p:spPr>
          <a:xfrm>
            <a:off x="4967301" y="3263164"/>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7" name="Shape 487"/>
          <p:cNvSpPr/>
          <p:nvPr/>
        </p:nvSpPr>
        <p:spPr>
          <a:xfrm>
            <a:off x="4969684" y="3265545"/>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8" name="Shape 488"/>
          <p:cNvSpPr/>
          <p:nvPr/>
        </p:nvSpPr>
        <p:spPr>
          <a:xfrm>
            <a:off x="4969684" y="3265545"/>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89" name="Shape 489"/>
          <p:cNvSpPr/>
          <p:nvPr/>
        </p:nvSpPr>
        <p:spPr>
          <a:xfrm>
            <a:off x="4967301" y="3263164"/>
            <a:ext cx="2381" cy="2381"/>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0" name="Shape 490"/>
          <p:cNvSpPr/>
          <p:nvPr/>
        </p:nvSpPr>
        <p:spPr>
          <a:xfrm>
            <a:off x="4967301" y="3263164"/>
            <a:ext cx="2381" cy="2381"/>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1" name="Shape 491"/>
          <p:cNvSpPr/>
          <p:nvPr/>
        </p:nvSpPr>
        <p:spPr>
          <a:xfrm>
            <a:off x="4958964" y="3263164"/>
            <a:ext cx="3572" cy="2381"/>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2" name="Shape 492"/>
          <p:cNvSpPr/>
          <p:nvPr/>
        </p:nvSpPr>
        <p:spPr>
          <a:xfrm>
            <a:off x="4958964" y="3263164"/>
            <a:ext cx="3572" cy="2381"/>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3" name="Shape 493"/>
          <p:cNvSpPr/>
          <p:nvPr/>
        </p:nvSpPr>
        <p:spPr>
          <a:xfrm>
            <a:off x="4897032" y="3176258"/>
            <a:ext cx="94089" cy="115478"/>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4" name="Shape 494"/>
          <p:cNvSpPr/>
          <p:nvPr/>
        </p:nvSpPr>
        <p:spPr>
          <a:xfrm>
            <a:off x="4897032" y="3176258"/>
            <a:ext cx="94089" cy="115478"/>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5" name="Shape 495"/>
          <p:cNvSpPr/>
          <p:nvPr/>
        </p:nvSpPr>
        <p:spPr>
          <a:xfrm>
            <a:off x="5074491" y="3402453"/>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6" name="Shape 496"/>
          <p:cNvSpPr/>
          <p:nvPr/>
        </p:nvSpPr>
        <p:spPr>
          <a:xfrm>
            <a:off x="5074491" y="3402453"/>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7" name="Shape 497"/>
          <p:cNvSpPr/>
          <p:nvPr/>
        </p:nvSpPr>
        <p:spPr>
          <a:xfrm>
            <a:off x="5072110" y="342626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8" name="Shape 498"/>
          <p:cNvSpPr/>
          <p:nvPr/>
        </p:nvSpPr>
        <p:spPr>
          <a:xfrm>
            <a:off x="5072110" y="342626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499" name="Shape 499"/>
          <p:cNvSpPr/>
          <p:nvPr/>
        </p:nvSpPr>
        <p:spPr>
          <a:xfrm>
            <a:off x="5069727" y="343102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0" name="Shape 500"/>
          <p:cNvSpPr/>
          <p:nvPr/>
        </p:nvSpPr>
        <p:spPr>
          <a:xfrm>
            <a:off x="5069727" y="343102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1" name="Shape 501"/>
          <p:cNvSpPr/>
          <p:nvPr/>
        </p:nvSpPr>
        <p:spPr>
          <a:xfrm>
            <a:off x="5069727" y="3422692"/>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2" name="Shape 502"/>
          <p:cNvSpPr/>
          <p:nvPr/>
        </p:nvSpPr>
        <p:spPr>
          <a:xfrm>
            <a:off x="5069727" y="3422692"/>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3" name="Shape 503"/>
          <p:cNvSpPr/>
          <p:nvPr/>
        </p:nvSpPr>
        <p:spPr>
          <a:xfrm>
            <a:off x="5067346" y="343935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4" name="Shape 504"/>
          <p:cNvSpPr/>
          <p:nvPr/>
        </p:nvSpPr>
        <p:spPr>
          <a:xfrm>
            <a:off x="5067346" y="343935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5" name="Shape 505"/>
          <p:cNvSpPr/>
          <p:nvPr/>
        </p:nvSpPr>
        <p:spPr>
          <a:xfrm>
            <a:off x="4936335" y="3304831"/>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6" name="Shape 506"/>
          <p:cNvSpPr/>
          <p:nvPr/>
        </p:nvSpPr>
        <p:spPr>
          <a:xfrm>
            <a:off x="4936335" y="3304831"/>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7" name="Shape 507"/>
          <p:cNvSpPr/>
          <p:nvPr/>
        </p:nvSpPr>
        <p:spPr>
          <a:xfrm>
            <a:off x="5067346" y="3435788"/>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8" name="Shape 508"/>
          <p:cNvSpPr/>
          <p:nvPr/>
        </p:nvSpPr>
        <p:spPr>
          <a:xfrm>
            <a:off x="5067346" y="3435788"/>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09" name="Shape 509"/>
          <p:cNvSpPr/>
          <p:nvPr/>
        </p:nvSpPr>
        <p:spPr>
          <a:xfrm>
            <a:off x="4936336" y="3294118"/>
            <a:ext cx="2381" cy="3572"/>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0" name="Shape 510"/>
          <p:cNvSpPr/>
          <p:nvPr/>
        </p:nvSpPr>
        <p:spPr>
          <a:xfrm>
            <a:off x="4936336" y="3294118"/>
            <a:ext cx="2381" cy="3572"/>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1" name="Shape 511"/>
          <p:cNvSpPr/>
          <p:nvPr/>
        </p:nvSpPr>
        <p:spPr>
          <a:xfrm>
            <a:off x="4956582" y="3297689"/>
            <a:ext cx="0"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2" name="Shape 512"/>
          <p:cNvSpPr/>
          <p:nvPr/>
        </p:nvSpPr>
        <p:spPr>
          <a:xfrm>
            <a:off x="4956582" y="3297689"/>
            <a:ext cx="0"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3" name="Shape 513"/>
          <p:cNvSpPr/>
          <p:nvPr/>
        </p:nvSpPr>
        <p:spPr>
          <a:xfrm>
            <a:off x="5069727" y="3417929"/>
            <a:ext cx="4763" cy="8333"/>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4" name="Shape 514"/>
          <p:cNvSpPr/>
          <p:nvPr/>
        </p:nvSpPr>
        <p:spPr>
          <a:xfrm>
            <a:off x="5069727" y="3417929"/>
            <a:ext cx="4763" cy="8333"/>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5" name="Shape 515"/>
          <p:cNvSpPr/>
          <p:nvPr/>
        </p:nvSpPr>
        <p:spPr>
          <a:xfrm>
            <a:off x="5069727" y="3359595"/>
            <a:ext cx="4763" cy="13096"/>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6" name="Shape 516"/>
          <p:cNvSpPr/>
          <p:nvPr/>
        </p:nvSpPr>
        <p:spPr>
          <a:xfrm>
            <a:off x="5069727" y="3359595"/>
            <a:ext cx="4763" cy="13096"/>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7" name="Shape 517"/>
          <p:cNvSpPr/>
          <p:nvPr/>
        </p:nvSpPr>
        <p:spPr>
          <a:xfrm>
            <a:off x="5061390" y="3378643"/>
            <a:ext cx="8336" cy="15476"/>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8" name="Shape 518"/>
          <p:cNvSpPr/>
          <p:nvPr/>
        </p:nvSpPr>
        <p:spPr>
          <a:xfrm>
            <a:off x="5061390" y="3378643"/>
            <a:ext cx="8336" cy="15476"/>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19" name="Shape 519"/>
          <p:cNvSpPr/>
          <p:nvPr/>
        </p:nvSpPr>
        <p:spPr>
          <a:xfrm>
            <a:off x="6451286" y="2750058"/>
            <a:ext cx="34539" cy="6785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0" name="Shape 520"/>
          <p:cNvSpPr/>
          <p:nvPr/>
        </p:nvSpPr>
        <p:spPr>
          <a:xfrm>
            <a:off x="6451286" y="2750058"/>
            <a:ext cx="34539" cy="6785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1" name="Shape 521"/>
          <p:cNvSpPr/>
          <p:nvPr/>
        </p:nvSpPr>
        <p:spPr>
          <a:xfrm>
            <a:off x="5157862" y="245600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2" name="Shape 522"/>
          <p:cNvSpPr/>
          <p:nvPr/>
        </p:nvSpPr>
        <p:spPr>
          <a:xfrm>
            <a:off x="5157862" y="245600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3" name="Shape 523"/>
          <p:cNvSpPr/>
          <p:nvPr/>
        </p:nvSpPr>
        <p:spPr>
          <a:xfrm>
            <a:off x="4836291" y="245124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4" name="Shape 524"/>
          <p:cNvSpPr/>
          <p:nvPr/>
        </p:nvSpPr>
        <p:spPr>
          <a:xfrm>
            <a:off x="4836291" y="245124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5" name="Shape 525"/>
          <p:cNvSpPr/>
          <p:nvPr/>
        </p:nvSpPr>
        <p:spPr>
          <a:xfrm>
            <a:off x="5157862" y="2458387"/>
            <a:ext cx="3572"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6" name="Shape 526"/>
          <p:cNvSpPr/>
          <p:nvPr/>
        </p:nvSpPr>
        <p:spPr>
          <a:xfrm>
            <a:off x="5157862" y="2458387"/>
            <a:ext cx="3572"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7" name="Shape 527"/>
          <p:cNvSpPr/>
          <p:nvPr/>
        </p:nvSpPr>
        <p:spPr>
          <a:xfrm>
            <a:off x="4836290" y="2453623"/>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8" name="Shape 528"/>
          <p:cNvSpPr/>
          <p:nvPr/>
        </p:nvSpPr>
        <p:spPr>
          <a:xfrm>
            <a:off x="4836290" y="2453623"/>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29" name="Shape 529"/>
          <p:cNvSpPr/>
          <p:nvPr/>
        </p:nvSpPr>
        <p:spPr>
          <a:xfrm>
            <a:off x="4831527" y="2445289"/>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0" name="Shape 530"/>
          <p:cNvSpPr/>
          <p:nvPr/>
        </p:nvSpPr>
        <p:spPr>
          <a:xfrm>
            <a:off x="4831527" y="2445289"/>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1" name="Shape 531"/>
          <p:cNvSpPr/>
          <p:nvPr/>
        </p:nvSpPr>
        <p:spPr>
          <a:xfrm>
            <a:off x="4836290" y="2406004"/>
            <a:ext cx="325143" cy="128574"/>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2" name="Shape 532"/>
          <p:cNvSpPr/>
          <p:nvPr/>
        </p:nvSpPr>
        <p:spPr>
          <a:xfrm>
            <a:off x="4836290" y="2406004"/>
            <a:ext cx="325143" cy="128574"/>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3" name="Shape 533"/>
          <p:cNvSpPr/>
          <p:nvPr/>
        </p:nvSpPr>
        <p:spPr>
          <a:xfrm>
            <a:off x="4576653" y="2556006"/>
            <a:ext cx="8336" cy="4761"/>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4" name="Shape 534"/>
          <p:cNvSpPr/>
          <p:nvPr/>
        </p:nvSpPr>
        <p:spPr>
          <a:xfrm>
            <a:off x="4576653" y="2556006"/>
            <a:ext cx="8336" cy="4761"/>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5" name="Shape 535"/>
          <p:cNvSpPr/>
          <p:nvPr/>
        </p:nvSpPr>
        <p:spPr>
          <a:xfrm>
            <a:off x="3326103" y="3042921"/>
            <a:ext cx="17864" cy="15476"/>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6" name="Shape 536"/>
          <p:cNvSpPr/>
          <p:nvPr/>
        </p:nvSpPr>
        <p:spPr>
          <a:xfrm>
            <a:off x="3326103" y="3042921"/>
            <a:ext cx="17864" cy="15476"/>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7" name="Shape 537"/>
          <p:cNvSpPr/>
          <p:nvPr/>
        </p:nvSpPr>
        <p:spPr>
          <a:xfrm>
            <a:off x="6535849" y="3431026"/>
            <a:ext cx="41684" cy="23810"/>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8" name="Shape 538"/>
          <p:cNvSpPr/>
          <p:nvPr/>
        </p:nvSpPr>
        <p:spPr>
          <a:xfrm>
            <a:off x="6535849" y="3431026"/>
            <a:ext cx="41684" cy="23810"/>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39" name="Shape 539"/>
          <p:cNvSpPr/>
          <p:nvPr/>
        </p:nvSpPr>
        <p:spPr>
          <a:xfrm>
            <a:off x="5299590" y="2469100"/>
            <a:ext cx="2381" cy="8333"/>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0" name="Shape 540"/>
          <p:cNvSpPr/>
          <p:nvPr/>
        </p:nvSpPr>
        <p:spPr>
          <a:xfrm>
            <a:off x="5299590" y="2469100"/>
            <a:ext cx="2381" cy="8333"/>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1" name="Shape 541"/>
          <p:cNvSpPr/>
          <p:nvPr/>
        </p:nvSpPr>
        <p:spPr>
          <a:xfrm>
            <a:off x="5292445" y="2392907"/>
            <a:ext cx="242963" cy="154766"/>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2" name="Shape 542"/>
          <p:cNvSpPr/>
          <p:nvPr/>
        </p:nvSpPr>
        <p:spPr>
          <a:xfrm>
            <a:off x="5292445" y="2392907"/>
            <a:ext cx="242963" cy="154766"/>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3" name="Shape 543"/>
          <p:cNvSpPr/>
          <p:nvPr/>
        </p:nvSpPr>
        <p:spPr>
          <a:xfrm>
            <a:off x="5391298" y="240124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4" name="Shape 544"/>
          <p:cNvSpPr/>
          <p:nvPr/>
        </p:nvSpPr>
        <p:spPr>
          <a:xfrm>
            <a:off x="5391298" y="240124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5" name="Shape 545"/>
          <p:cNvSpPr/>
          <p:nvPr/>
        </p:nvSpPr>
        <p:spPr>
          <a:xfrm>
            <a:off x="5393678" y="240362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6" name="Shape 546"/>
          <p:cNvSpPr/>
          <p:nvPr/>
        </p:nvSpPr>
        <p:spPr>
          <a:xfrm>
            <a:off x="5393678" y="240362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7" name="Shape 547"/>
          <p:cNvSpPr/>
          <p:nvPr/>
        </p:nvSpPr>
        <p:spPr>
          <a:xfrm>
            <a:off x="5572329" y="245124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8" name="Shape 548"/>
          <p:cNvSpPr/>
          <p:nvPr/>
        </p:nvSpPr>
        <p:spPr>
          <a:xfrm>
            <a:off x="5572329" y="245124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49" name="Shape 549"/>
          <p:cNvSpPr/>
          <p:nvPr/>
        </p:nvSpPr>
        <p:spPr>
          <a:xfrm>
            <a:off x="5572329" y="2448862"/>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0" name="Shape 550"/>
          <p:cNvSpPr/>
          <p:nvPr/>
        </p:nvSpPr>
        <p:spPr>
          <a:xfrm>
            <a:off x="5572329" y="2448862"/>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1" name="Shape 551"/>
          <p:cNvSpPr/>
          <p:nvPr/>
        </p:nvSpPr>
        <p:spPr>
          <a:xfrm>
            <a:off x="5546127" y="2429813"/>
            <a:ext cx="133391" cy="89288"/>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2" name="Shape 552"/>
          <p:cNvSpPr/>
          <p:nvPr/>
        </p:nvSpPr>
        <p:spPr>
          <a:xfrm>
            <a:off x="5554417" y="2411786"/>
            <a:ext cx="133391" cy="89288"/>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3" name="Shape 553"/>
          <p:cNvSpPr/>
          <p:nvPr/>
        </p:nvSpPr>
        <p:spPr>
          <a:xfrm>
            <a:off x="6064212" y="2846490"/>
            <a:ext cx="141728" cy="301196"/>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4" name="Shape 554"/>
          <p:cNvSpPr/>
          <p:nvPr/>
        </p:nvSpPr>
        <p:spPr>
          <a:xfrm>
            <a:off x="6064212" y="2846490"/>
            <a:ext cx="141728" cy="301196"/>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5" name="Shape 555"/>
          <p:cNvSpPr/>
          <p:nvPr/>
        </p:nvSpPr>
        <p:spPr>
          <a:xfrm>
            <a:off x="4394430" y="307149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6" name="Shape 556"/>
          <p:cNvSpPr/>
          <p:nvPr/>
        </p:nvSpPr>
        <p:spPr>
          <a:xfrm>
            <a:off x="4394430" y="307149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7" name="Shape 557"/>
          <p:cNvSpPr/>
          <p:nvPr/>
        </p:nvSpPr>
        <p:spPr>
          <a:xfrm>
            <a:off x="4386093" y="303816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8" name="Shape 558"/>
          <p:cNvSpPr/>
          <p:nvPr/>
        </p:nvSpPr>
        <p:spPr>
          <a:xfrm>
            <a:off x="4386093" y="303816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59" name="Shape 559"/>
          <p:cNvSpPr/>
          <p:nvPr/>
        </p:nvSpPr>
        <p:spPr>
          <a:xfrm>
            <a:off x="4388475" y="3038161"/>
            <a:ext cx="30966" cy="102383"/>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0" name="Shape 560"/>
          <p:cNvSpPr/>
          <p:nvPr/>
        </p:nvSpPr>
        <p:spPr>
          <a:xfrm>
            <a:off x="4388475" y="3038161"/>
            <a:ext cx="30966" cy="102383"/>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1" name="Shape 561"/>
          <p:cNvSpPr/>
          <p:nvPr/>
        </p:nvSpPr>
        <p:spPr>
          <a:xfrm>
            <a:off x="4917278" y="3784604"/>
            <a:ext cx="23820" cy="34524"/>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2" name="Shape 562"/>
          <p:cNvSpPr/>
          <p:nvPr/>
        </p:nvSpPr>
        <p:spPr>
          <a:xfrm>
            <a:off x="4917278" y="3784604"/>
            <a:ext cx="23820" cy="34524"/>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3" name="Shape 563"/>
          <p:cNvSpPr/>
          <p:nvPr/>
        </p:nvSpPr>
        <p:spPr>
          <a:xfrm>
            <a:off x="4801752" y="192980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4" name="Shape 564"/>
          <p:cNvSpPr/>
          <p:nvPr/>
        </p:nvSpPr>
        <p:spPr>
          <a:xfrm>
            <a:off x="4801752" y="192980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5" name="Shape 565"/>
          <p:cNvSpPr/>
          <p:nvPr/>
        </p:nvSpPr>
        <p:spPr>
          <a:xfrm>
            <a:off x="4700517" y="210004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6" name="Shape 566"/>
          <p:cNvSpPr/>
          <p:nvPr/>
        </p:nvSpPr>
        <p:spPr>
          <a:xfrm>
            <a:off x="4700517" y="210004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7" name="Shape 567"/>
          <p:cNvSpPr/>
          <p:nvPr/>
        </p:nvSpPr>
        <p:spPr>
          <a:xfrm>
            <a:off x="4766023" y="193694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8" name="Shape 568"/>
          <p:cNvSpPr/>
          <p:nvPr/>
        </p:nvSpPr>
        <p:spPr>
          <a:xfrm>
            <a:off x="4766023" y="193694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69" name="Shape 569"/>
          <p:cNvSpPr/>
          <p:nvPr/>
        </p:nvSpPr>
        <p:spPr>
          <a:xfrm>
            <a:off x="4698136" y="210004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0" name="Shape 570"/>
          <p:cNvSpPr/>
          <p:nvPr/>
        </p:nvSpPr>
        <p:spPr>
          <a:xfrm>
            <a:off x="4698136" y="210004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1" name="Shape 571"/>
          <p:cNvSpPr/>
          <p:nvPr/>
        </p:nvSpPr>
        <p:spPr>
          <a:xfrm>
            <a:off x="4731484" y="197385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2" name="Shape 572"/>
          <p:cNvSpPr/>
          <p:nvPr/>
        </p:nvSpPr>
        <p:spPr>
          <a:xfrm>
            <a:off x="4731484" y="197385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3" name="Shape 573"/>
          <p:cNvSpPr/>
          <p:nvPr/>
        </p:nvSpPr>
        <p:spPr>
          <a:xfrm>
            <a:off x="4799371" y="192980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4" name="Shape 574"/>
          <p:cNvSpPr/>
          <p:nvPr/>
        </p:nvSpPr>
        <p:spPr>
          <a:xfrm>
            <a:off x="4799371" y="192980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5" name="Shape 575"/>
          <p:cNvSpPr/>
          <p:nvPr/>
        </p:nvSpPr>
        <p:spPr>
          <a:xfrm>
            <a:off x="4801752" y="1927422"/>
            <a:ext cx="3572" cy="2381"/>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6" name="Shape 576"/>
          <p:cNvSpPr/>
          <p:nvPr/>
        </p:nvSpPr>
        <p:spPr>
          <a:xfrm>
            <a:off x="4801752" y="1927422"/>
            <a:ext cx="3572" cy="2381"/>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7" name="Shape 577"/>
          <p:cNvSpPr/>
          <p:nvPr/>
        </p:nvSpPr>
        <p:spPr>
          <a:xfrm>
            <a:off x="4718383" y="207623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8" name="Shape 578"/>
          <p:cNvSpPr/>
          <p:nvPr/>
        </p:nvSpPr>
        <p:spPr>
          <a:xfrm>
            <a:off x="4718383" y="207623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79" name="Shape 579"/>
          <p:cNvSpPr/>
          <p:nvPr/>
        </p:nvSpPr>
        <p:spPr>
          <a:xfrm>
            <a:off x="4744585" y="1966708"/>
            <a:ext cx="4763" cy="4761"/>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0" name="Shape 580"/>
          <p:cNvSpPr/>
          <p:nvPr/>
        </p:nvSpPr>
        <p:spPr>
          <a:xfrm>
            <a:off x="4744585" y="1966708"/>
            <a:ext cx="4763" cy="4761"/>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1" name="Shape 581"/>
          <p:cNvSpPr/>
          <p:nvPr/>
        </p:nvSpPr>
        <p:spPr>
          <a:xfrm>
            <a:off x="4700516" y="2084569"/>
            <a:ext cx="20247" cy="2261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2" name="Shape 582"/>
          <p:cNvSpPr/>
          <p:nvPr/>
        </p:nvSpPr>
        <p:spPr>
          <a:xfrm>
            <a:off x="4700516" y="2084569"/>
            <a:ext cx="20247" cy="2261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3" name="Shape 583"/>
          <p:cNvSpPr/>
          <p:nvPr/>
        </p:nvSpPr>
        <p:spPr>
          <a:xfrm>
            <a:off x="4576653" y="1861944"/>
            <a:ext cx="228671" cy="277386"/>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4" name="Shape 584"/>
          <p:cNvSpPr/>
          <p:nvPr/>
        </p:nvSpPr>
        <p:spPr>
          <a:xfrm>
            <a:off x="4576653" y="1861944"/>
            <a:ext cx="228671" cy="277386"/>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5" name="Shape 585"/>
          <p:cNvSpPr/>
          <p:nvPr/>
        </p:nvSpPr>
        <p:spPr>
          <a:xfrm>
            <a:off x="4619528" y="2311954"/>
            <a:ext cx="54786" cy="28572"/>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6" name="Shape 586"/>
          <p:cNvSpPr/>
          <p:nvPr/>
        </p:nvSpPr>
        <p:spPr>
          <a:xfrm>
            <a:off x="4619528" y="2311954"/>
            <a:ext cx="54786" cy="28572"/>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7" name="Shape 587"/>
          <p:cNvSpPr/>
          <p:nvPr/>
        </p:nvSpPr>
        <p:spPr>
          <a:xfrm>
            <a:off x="4679078" y="2257192"/>
            <a:ext cx="96471" cy="36905"/>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8" name="Shape 588"/>
          <p:cNvSpPr/>
          <p:nvPr/>
        </p:nvSpPr>
        <p:spPr>
          <a:xfrm>
            <a:off x="4679078" y="2257192"/>
            <a:ext cx="96471" cy="36905"/>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89" name="Shape 589"/>
          <p:cNvSpPr/>
          <p:nvPr/>
        </p:nvSpPr>
        <p:spPr>
          <a:xfrm>
            <a:off x="3391608" y="3140544"/>
            <a:ext cx="70268" cy="85715"/>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0" name="Shape 590"/>
          <p:cNvSpPr/>
          <p:nvPr/>
        </p:nvSpPr>
        <p:spPr>
          <a:xfrm>
            <a:off x="3391608" y="3140544"/>
            <a:ext cx="70268" cy="85715"/>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1" name="Shape 591"/>
          <p:cNvSpPr/>
          <p:nvPr/>
        </p:nvSpPr>
        <p:spPr>
          <a:xfrm>
            <a:off x="3420193" y="2304811"/>
            <a:ext cx="4763" cy="9524"/>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2" name="Shape 592"/>
          <p:cNvSpPr/>
          <p:nvPr/>
        </p:nvSpPr>
        <p:spPr>
          <a:xfrm>
            <a:off x="3420193" y="2304811"/>
            <a:ext cx="4763" cy="9524"/>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3" name="Shape 593"/>
          <p:cNvSpPr/>
          <p:nvPr/>
        </p:nvSpPr>
        <p:spPr>
          <a:xfrm>
            <a:off x="5092356" y="3019112"/>
            <a:ext cx="181031" cy="278576"/>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4" name="Shape 594"/>
          <p:cNvSpPr/>
          <p:nvPr/>
        </p:nvSpPr>
        <p:spPr>
          <a:xfrm>
            <a:off x="5092356" y="3019112"/>
            <a:ext cx="181031" cy="278576"/>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5" name="Shape 595"/>
          <p:cNvSpPr/>
          <p:nvPr/>
        </p:nvSpPr>
        <p:spPr>
          <a:xfrm>
            <a:off x="4602854" y="237028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6" name="Shape 596"/>
          <p:cNvSpPr/>
          <p:nvPr/>
        </p:nvSpPr>
        <p:spPr>
          <a:xfrm>
            <a:off x="4602854" y="237028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7" name="Shape 597"/>
          <p:cNvSpPr/>
          <p:nvPr/>
        </p:nvSpPr>
        <p:spPr>
          <a:xfrm>
            <a:off x="2842557" y="2970301"/>
            <a:ext cx="41684" cy="2619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8" name="Shape 598"/>
          <p:cNvSpPr/>
          <p:nvPr/>
        </p:nvSpPr>
        <p:spPr>
          <a:xfrm>
            <a:off x="2842557" y="2970301"/>
            <a:ext cx="41684" cy="2619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599" name="Shape 599"/>
          <p:cNvSpPr/>
          <p:nvPr/>
        </p:nvSpPr>
        <p:spPr>
          <a:xfrm>
            <a:off x="4160995" y="3058398"/>
            <a:ext cx="52403" cy="63097"/>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0" name="Shape 600"/>
          <p:cNvSpPr/>
          <p:nvPr/>
        </p:nvSpPr>
        <p:spPr>
          <a:xfrm>
            <a:off x="4160995" y="3058398"/>
            <a:ext cx="52403" cy="63097"/>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1" name="Shape 601"/>
          <p:cNvSpPr/>
          <p:nvPr/>
        </p:nvSpPr>
        <p:spPr>
          <a:xfrm>
            <a:off x="4692179" y="1628607"/>
            <a:ext cx="165549" cy="2619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2" name="Shape 602"/>
          <p:cNvSpPr/>
          <p:nvPr/>
        </p:nvSpPr>
        <p:spPr>
          <a:xfrm>
            <a:off x="4692179" y="1628607"/>
            <a:ext cx="165549" cy="2619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3" name="Shape 603"/>
          <p:cNvSpPr/>
          <p:nvPr/>
        </p:nvSpPr>
        <p:spPr>
          <a:xfrm>
            <a:off x="4571888" y="1635749"/>
            <a:ext cx="235818" cy="73811"/>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4" name="Shape 604"/>
          <p:cNvSpPr/>
          <p:nvPr/>
        </p:nvSpPr>
        <p:spPr>
          <a:xfrm>
            <a:off x="4571888" y="1635749"/>
            <a:ext cx="235818" cy="73811"/>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5" name="Shape 605"/>
          <p:cNvSpPr/>
          <p:nvPr/>
        </p:nvSpPr>
        <p:spPr>
          <a:xfrm>
            <a:off x="4087152" y="2925061"/>
            <a:ext cx="107189" cy="89288"/>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6" name="Shape 606"/>
          <p:cNvSpPr/>
          <p:nvPr/>
        </p:nvSpPr>
        <p:spPr>
          <a:xfrm>
            <a:off x="4087152" y="2925061"/>
            <a:ext cx="107189" cy="89288"/>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7" name="Shape 607"/>
          <p:cNvSpPr/>
          <p:nvPr/>
        </p:nvSpPr>
        <p:spPr>
          <a:xfrm>
            <a:off x="4844628" y="3136971"/>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8" name="Shape 608"/>
          <p:cNvSpPr/>
          <p:nvPr/>
        </p:nvSpPr>
        <p:spPr>
          <a:xfrm>
            <a:off x="4844628" y="3136971"/>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09" name="Shape 609"/>
          <p:cNvSpPr/>
          <p:nvPr/>
        </p:nvSpPr>
        <p:spPr>
          <a:xfrm>
            <a:off x="4930380" y="281196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0" name="Shape 610"/>
          <p:cNvSpPr/>
          <p:nvPr/>
        </p:nvSpPr>
        <p:spPr>
          <a:xfrm>
            <a:off x="4930380" y="281196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1" name="Shape 611"/>
          <p:cNvSpPr/>
          <p:nvPr/>
        </p:nvSpPr>
        <p:spPr>
          <a:xfrm>
            <a:off x="5041143" y="2881013"/>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2" name="Shape 612"/>
          <p:cNvSpPr/>
          <p:nvPr/>
        </p:nvSpPr>
        <p:spPr>
          <a:xfrm>
            <a:off x="5041143" y="2881013"/>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3" name="Shape 613"/>
          <p:cNvSpPr/>
          <p:nvPr/>
        </p:nvSpPr>
        <p:spPr>
          <a:xfrm>
            <a:off x="4716001" y="235124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4" name="Shape 614"/>
          <p:cNvSpPr/>
          <p:nvPr/>
        </p:nvSpPr>
        <p:spPr>
          <a:xfrm>
            <a:off x="4716001" y="235124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5" name="Shape 615"/>
          <p:cNvSpPr/>
          <p:nvPr/>
        </p:nvSpPr>
        <p:spPr>
          <a:xfrm>
            <a:off x="4705281" y="2325049"/>
            <a:ext cx="78605" cy="89288"/>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6" name="Shape 616"/>
          <p:cNvSpPr/>
          <p:nvPr/>
        </p:nvSpPr>
        <p:spPr>
          <a:xfrm>
            <a:off x="4705281" y="2325049"/>
            <a:ext cx="78605" cy="89288"/>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7" name="Shape 617"/>
          <p:cNvSpPr/>
          <p:nvPr/>
        </p:nvSpPr>
        <p:spPr>
          <a:xfrm>
            <a:off x="4991122" y="2697676"/>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8" name="Shape 618"/>
          <p:cNvSpPr/>
          <p:nvPr/>
        </p:nvSpPr>
        <p:spPr>
          <a:xfrm>
            <a:off x="4991122" y="2697676"/>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19" name="Shape 619"/>
          <p:cNvSpPr/>
          <p:nvPr/>
        </p:nvSpPr>
        <p:spPr>
          <a:xfrm>
            <a:off x="5024470" y="2750058"/>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0" name="Shape 620"/>
          <p:cNvSpPr/>
          <p:nvPr/>
        </p:nvSpPr>
        <p:spPr>
          <a:xfrm>
            <a:off x="5024470" y="2750058"/>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1" name="Shape 621"/>
          <p:cNvSpPr/>
          <p:nvPr/>
        </p:nvSpPr>
        <p:spPr>
          <a:xfrm>
            <a:off x="5028042" y="2754820"/>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2" name="Shape 622"/>
          <p:cNvSpPr/>
          <p:nvPr/>
        </p:nvSpPr>
        <p:spPr>
          <a:xfrm>
            <a:off x="5028042" y="2754820"/>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3" name="Shape 623"/>
          <p:cNvSpPr/>
          <p:nvPr/>
        </p:nvSpPr>
        <p:spPr>
          <a:xfrm>
            <a:off x="5059009" y="280720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4" name="Shape 624"/>
          <p:cNvSpPr/>
          <p:nvPr/>
        </p:nvSpPr>
        <p:spPr>
          <a:xfrm>
            <a:off x="5059009" y="280720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5" name="Shape 625"/>
          <p:cNvSpPr/>
          <p:nvPr/>
        </p:nvSpPr>
        <p:spPr>
          <a:xfrm>
            <a:off x="5059009" y="280482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6" name="Shape 626"/>
          <p:cNvSpPr/>
          <p:nvPr/>
        </p:nvSpPr>
        <p:spPr>
          <a:xfrm>
            <a:off x="5059009" y="280482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7" name="Shape 627"/>
          <p:cNvSpPr/>
          <p:nvPr/>
        </p:nvSpPr>
        <p:spPr>
          <a:xfrm>
            <a:off x="5118559" y="292030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8" name="Shape 628"/>
          <p:cNvSpPr/>
          <p:nvPr/>
        </p:nvSpPr>
        <p:spPr>
          <a:xfrm>
            <a:off x="5118559" y="292030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29" name="Shape 629"/>
          <p:cNvSpPr/>
          <p:nvPr/>
        </p:nvSpPr>
        <p:spPr>
          <a:xfrm>
            <a:off x="5122131" y="292268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0" name="Shape 630"/>
          <p:cNvSpPr/>
          <p:nvPr/>
        </p:nvSpPr>
        <p:spPr>
          <a:xfrm>
            <a:off x="5122131" y="292268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1" name="Shape 631"/>
          <p:cNvSpPr/>
          <p:nvPr/>
        </p:nvSpPr>
        <p:spPr>
          <a:xfrm>
            <a:off x="5092356" y="287506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2" name="Shape 632"/>
          <p:cNvSpPr/>
          <p:nvPr/>
        </p:nvSpPr>
        <p:spPr>
          <a:xfrm>
            <a:off x="5092356" y="287506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3" name="Shape 633"/>
          <p:cNvSpPr/>
          <p:nvPr/>
        </p:nvSpPr>
        <p:spPr>
          <a:xfrm>
            <a:off x="5022088" y="2746486"/>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4" name="Shape 634"/>
          <p:cNvSpPr/>
          <p:nvPr/>
        </p:nvSpPr>
        <p:spPr>
          <a:xfrm>
            <a:off x="5023278" y="2746486"/>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5" name="Shape 635"/>
          <p:cNvSpPr/>
          <p:nvPr/>
        </p:nvSpPr>
        <p:spPr>
          <a:xfrm>
            <a:off x="5116115" y="2936082"/>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6" name="Shape 636"/>
          <p:cNvSpPr/>
          <p:nvPr/>
        </p:nvSpPr>
        <p:spPr>
          <a:xfrm>
            <a:off x="5116115" y="2936082"/>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7" name="Shape 637"/>
          <p:cNvSpPr/>
          <p:nvPr/>
        </p:nvSpPr>
        <p:spPr>
          <a:xfrm>
            <a:off x="5067300" y="285273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8" name="Shape 638"/>
          <p:cNvSpPr/>
          <p:nvPr/>
        </p:nvSpPr>
        <p:spPr>
          <a:xfrm>
            <a:off x="5067300" y="285273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39" name="Shape 639"/>
          <p:cNvSpPr/>
          <p:nvPr/>
        </p:nvSpPr>
        <p:spPr>
          <a:xfrm>
            <a:off x="5116116" y="293608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0" name="Shape 640"/>
          <p:cNvSpPr/>
          <p:nvPr/>
        </p:nvSpPr>
        <p:spPr>
          <a:xfrm>
            <a:off x="5116116" y="293608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1" name="Shape 641"/>
          <p:cNvSpPr/>
          <p:nvPr/>
        </p:nvSpPr>
        <p:spPr>
          <a:xfrm>
            <a:off x="5116115" y="2920603"/>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2" name="Shape 642"/>
          <p:cNvSpPr/>
          <p:nvPr/>
        </p:nvSpPr>
        <p:spPr>
          <a:xfrm>
            <a:off x="5116115" y="2920603"/>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3" name="Shape 643"/>
          <p:cNvSpPr/>
          <p:nvPr/>
        </p:nvSpPr>
        <p:spPr>
          <a:xfrm>
            <a:off x="5113734" y="2922985"/>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4" name="Shape 644"/>
          <p:cNvSpPr/>
          <p:nvPr/>
        </p:nvSpPr>
        <p:spPr>
          <a:xfrm>
            <a:off x="5113734" y="2922985"/>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5" name="Shape 645"/>
          <p:cNvSpPr/>
          <p:nvPr/>
        </p:nvSpPr>
        <p:spPr>
          <a:xfrm>
            <a:off x="5006578" y="271819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6" name="Shape 646"/>
          <p:cNvSpPr/>
          <p:nvPr/>
        </p:nvSpPr>
        <p:spPr>
          <a:xfrm>
            <a:off x="5006578" y="271819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7" name="Shape 647"/>
          <p:cNvSpPr/>
          <p:nvPr/>
        </p:nvSpPr>
        <p:spPr>
          <a:xfrm>
            <a:off x="5108972" y="2927746"/>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8" name="Shape 648"/>
          <p:cNvSpPr/>
          <p:nvPr/>
        </p:nvSpPr>
        <p:spPr>
          <a:xfrm>
            <a:off x="5108972" y="2927746"/>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49" name="Shape 649"/>
          <p:cNvSpPr/>
          <p:nvPr/>
        </p:nvSpPr>
        <p:spPr>
          <a:xfrm>
            <a:off x="5045869" y="2778919"/>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0" name="Shape 650"/>
          <p:cNvSpPr/>
          <p:nvPr/>
        </p:nvSpPr>
        <p:spPr>
          <a:xfrm>
            <a:off x="5045869" y="2778919"/>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1" name="Shape 651"/>
          <p:cNvSpPr/>
          <p:nvPr/>
        </p:nvSpPr>
        <p:spPr>
          <a:xfrm>
            <a:off x="5006578" y="2718197"/>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2" name="Shape 652"/>
          <p:cNvSpPr/>
          <p:nvPr/>
        </p:nvSpPr>
        <p:spPr>
          <a:xfrm>
            <a:off x="5006578" y="2718197"/>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3" name="Shape 653"/>
          <p:cNvSpPr/>
          <p:nvPr/>
        </p:nvSpPr>
        <p:spPr>
          <a:xfrm>
            <a:off x="4993482" y="269795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4" name="Shape 654"/>
          <p:cNvSpPr/>
          <p:nvPr/>
        </p:nvSpPr>
        <p:spPr>
          <a:xfrm>
            <a:off x="4993482" y="269795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5" name="Shape 655"/>
          <p:cNvSpPr/>
          <p:nvPr/>
        </p:nvSpPr>
        <p:spPr>
          <a:xfrm>
            <a:off x="5056585" y="279677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6" name="Shape 656"/>
          <p:cNvSpPr/>
          <p:nvPr/>
        </p:nvSpPr>
        <p:spPr>
          <a:xfrm>
            <a:off x="5056585" y="279677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7" name="Shape 657"/>
          <p:cNvSpPr/>
          <p:nvPr/>
        </p:nvSpPr>
        <p:spPr>
          <a:xfrm>
            <a:off x="5100638" y="290155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8" name="Shape 658"/>
          <p:cNvSpPr/>
          <p:nvPr/>
        </p:nvSpPr>
        <p:spPr>
          <a:xfrm>
            <a:off x="5100638" y="290155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59" name="Shape 659"/>
          <p:cNvSpPr/>
          <p:nvPr/>
        </p:nvSpPr>
        <p:spPr>
          <a:xfrm>
            <a:off x="4988719" y="2694384"/>
            <a:ext cx="2381" cy="3572"/>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0" name="Shape 660"/>
          <p:cNvSpPr/>
          <p:nvPr/>
        </p:nvSpPr>
        <p:spPr>
          <a:xfrm>
            <a:off x="4988719" y="2694384"/>
            <a:ext cx="2381" cy="3572"/>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1" name="Shape 661"/>
          <p:cNvSpPr/>
          <p:nvPr/>
        </p:nvSpPr>
        <p:spPr>
          <a:xfrm>
            <a:off x="5108971" y="293131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2" name="Shape 662"/>
          <p:cNvSpPr/>
          <p:nvPr/>
        </p:nvSpPr>
        <p:spPr>
          <a:xfrm>
            <a:off x="5108971" y="293131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3" name="Shape 663"/>
          <p:cNvSpPr/>
          <p:nvPr/>
        </p:nvSpPr>
        <p:spPr>
          <a:xfrm>
            <a:off x="5116115" y="29253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4" name="Shape 664"/>
          <p:cNvSpPr/>
          <p:nvPr/>
        </p:nvSpPr>
        <p:spPr>
          <a:xfrm>
            <a:off x="5116115" y="29253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5" name="Shape 665"/>
          <p:cNvSpPr/>
          <p:nvPr/>
        </p:nvSpPr>
        <p:spPr>
          <a:xfrm>
            <a:off x="5103019" y="292298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6" name="Shape 666"/>
          <p:cNvSpPr/>
          <p:nvPr/>
        </p:nvSpPr>
        <p:spPr>
          <a:xfrm>
            <a:off x="5103019" y="292298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7" name="Shape 667"/>
          <p:cNvSpPr/>
          <p:nvPr/>
        </p:nvSpPr>
        <p:spPr>
          <a:xfrm>
            <a:off x="5004196" y="271581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8" name="Shape 668"/>
          <p:cNvSpPr/>
          <p:nvPr/>
        </p:nvSpPr>
        <p:spPr>
          <a:xfrm>
            <a:off x="5004196" y="271581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69" name="Shape 669"/>
          <p:cNvSpPr/>
          <p:nvPr/>
        </p:nvSpPr>
        <p:spPr>
          <a:xfrm>
            <a:off x="5116115" y="29253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0" name="Shape 670"/>
          <p:cNvSpPr/>
          <p:nvPr/>
        </p:nvSpPr>
        <p:spPr>
          <a:xfrm>
            <a:off x="5116115" y="29253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1" name="Shape 671"/>
          <p:cNvSpPr/>
          <p:nvPr/>
        </p:nvSpPr>
        <p:spPr>
          <a:xfrm>
            <a:off x="5045869" y="27836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2" name="Shape 672"/>
          <p:cNvSpPr/>
          <p:nvPr/>
        </p:nvSpPr>
        <p:spPr>
          <a:xfrm>
            <a:off x="5045869" y="27836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3" name="Shape 673"/>
          <p:cNvSpPr/>
          <p:nvPr/>
        </p:nvSpPr>
        <p:spPr>
          <a:xfrm>
            <a:off x="5087540" y="2865834"/>
            <a:ext cx="2381" cy="2381"/>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4" name="Shape 674"/>
          <p:cNvSpPr/>
          <p:nvPr/>
        </p:nvSpPr>
        <p:spPr>
          <a:xfrm>
            <a:off x="5087540" y="2865834"/>
            <a:ext cx="2381" cy="2381"/>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5" name="Shape 675"/>
          <p:cNvSpPr/>
          <p:nvPr/>
        </p:nvSpPr>
        <p:spPr>
          <a:xfrm>
            <a:off x="5098256" y="2888456"/>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6" name="Shape 676"/>
          <p:cNvSpPr/>
          <p:nvPr/>
        </p:nvSpPr>
        <p:spPr>
          <a:xfrm>
            <a:off x="5098256" y="2888456"/>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7" name="Shape 677"/>
          <p:cNvSpPr/>
          <p:nvPr/>
        </p:nvSpPr>
        <p:spPr>
          <a:xfrm>
            <a:off x="5105401" y="2918222"/>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8" name="Shape 678"/>
          <p:cNvSpPr/>
          <p:nvPr/>
        </p:nvSpPr>
        <p:spPr>
          <a:xfrm>
            <a:off x="5105401" y="2918222"/>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79" name="Shape 679"/>
          <p:cNvSpPr/>
          <p:nvPr/>
        </p:nvSpPr>
        <p:spPr>
          <a:xfrm>
            <a:off x="4993481" y="27003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0" name="Shape 680"/>
          <p:cNvSpPr/>
          <p:nvPr/>
        </p:nvSpPr>
        <p:spPr>
          <a:xfrm>
            <a:off x="4993481" y="27003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1" name="Shape 681"/>
          <p:cNvSpPr/>
          <p:nvPr/>
        </p:nvSpPr>
        <p:spPr>
          <a:xfrm>
            <a:off x="5092303" y="287297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2" name="Shape 682"/>
          <p:cNvSpPr/>
          <p:nvPr/>
        </p:nvSpPr>
        <p:spPr>
          <a:xfrm>
            <a:off x="5092303" y="287297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3" name="Shape 683"/>
          <p:cNvSpPr/>
          <p:nvPr/>
        </p:nvSpPr>
        <p:spPr>
          <a:xfrm>
            <a:off x="5076825" y="2857500"/>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4" name="Shape 684"/>
          <p:cNvSpPr/>
          <p:nvPr/>
        </p:nvSpPr>
        <p:spPr>
          <a:xfrm>
            <a:off x="5076825" y="2857500"/>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5" name="Shape 685"/>
          <p:cNvSpPr/>
          <p:nvPr/>
        </p:nvSpPr>
        <p:spPr>
          <a:xfrm>
            <a:off x="5095875" y="2886075"/>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6" name="Shape 686"/>
          <p:cNvSpPr/>
          <p:nvPr/>
        </p:nvSpPr>
        <p:spPr>
          <a:xfrm>
            <a:off x="5095875" y="2886075"/>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7" name="Shape 687"/>
          <p:cNvSpPr/>
          <p:nvPr/>
        </p:nvSpPr>
        <p:spPr>
          <a:xfrm>
            <a:off x="5244703" y="27003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8" name="Shape 688"/>
          <p:cNvSpPr/>
          <p:nvPr/>
        </p:nvSpPr>
        <p:spPr>
          <a:xfrm>
            <a:off x="5244703" y="27003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89" name="Shape 689"/>
          <p:cNvSpPr/>
          <p:nvPr/>
        </p:nvSpPr>
        <p:spPr>
          <a:xfrm>
            <a:off x="5024438" y="275510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0" name="Shape 690"/>
          <p:cNvSpPr/>
          <p:nvPr/>
        </p:nvSpPr>
        <p:spPr>
          <a:xfrm>
            <a:off x="5024438" y="275510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1" name="Shape 691"/>
          <p:cNvSpPr/>
          <p:nvPr/>
        </p:nvSpPr>
        <p:spPr>
          <a:xfrm>
            <a:off x="5048250" y="2783681"/>
            <a:ext cx="2381"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2" name="Shape 692"/>
          <p:cNvSpPr/>
          <p:nvPr/>
        </p:nvSpPr>
        <p:spPr>
          <a:xfrm>
            <a:off x="5048250" y="2783681"/>
            <a:ext cx="2381"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3" name="Shape 693"/>
          <p:cNvSpPr/>
          <p:nvPr/>
        </p:nvSpPr>
        <p:spPr>
          <a:xfrm>
            <a:off x="5041106" y="2778919"/>
            <a:ext cx="2381" cy="2381"/>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4" name="Shape 694"/>
          <p:cNvSpPr/>
          <p:nvPr/>
        </p:nvSpPr>
        <p:spPr>
          <a:xfrm>
            <a:off x="5041106" y="2778919"/>
            <a:ext cx="2381" cy="2381"/>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5" name="Shape 695"/>
          <p:cNvSpPr/>
          <p:nvPr/>
        </p:nvSpPr>
        <p:spPr>
          <a:xfrm>
            <a:off x="4995862" y="2700337"/>
            <a:ext cx="2381" cy="2381"/>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6" name="Shape 696"/>
          <p:cNvSpPr/>
          <p:nvPr/>
        </p:nvSpPr>
        <p:spPr>
          <a:xfrm>
            <a:off x="4995862" y="2700337"/>
            <a:ext cx="2381" cy="2381"/>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7" name="Shape 697"/>
          <p:cNvSpPr/>
          <p:nvPr/>
        </p:nvSpPr>
        <p:spPr>
          <a:xfrm>
            <a:off x="5118497" y="2931319"/>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8" name="Shape 698"/>
          <p:cNvSpPr/>
          <p:nvPr/>
        </p:nvSpPr>
        <p:spPr>
          <a:xfrm>
            <a:off x="5118497" y="2931319"/>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699" name="Shape 699"/>
          <p:cNvSpPr/>
          <p:nvPr/>
        </p:nvSpPr>
        <p:spPr>
          <a:xfrm>
            <a:off x="5113734" y="2927747"/>
            <a:ext cx="4762" cy="8334"/>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0" name="Shape 700"/>
          <p:cNvSpPr/>
          <p:nvPr/>
        </p:nvSpPr>
        <p:spPr>
          <a:xfrm>
            <a:off x="5113734" y="2927747"/>
            <a:ext cx="4762" cy="8334"/>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1" name="Shape 701"/>
          <p:cNvSpPr/>
          <p:nvPr/>
        </p:nvSpPr>
        <p:spPr>
          <a:xfrm>
            <a:off x="5103019" y="2914650"/>
            <a:ext cx="10716" cy="13096"/>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2" name="Shape 702"/>
          <p:cNvSpPr/>
          <p:nvPr/>
        </p:nvSpPr>
        <p:spPr>
          <a:xfrm>
            <a:off x="5103019" y="2914650"/>
            <a:ext cx="10716" cy="13096"/>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3" name="Shape 703"/>
          <p:cNvSpPr/>
          <p:nvPr/>
        </p:nvSpPr>
        <p:spPr>
          <a:xfrm>
            <a:off x="4980384" y="2608659"/>
            <a:ext cx="366712" cy="338138"/>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4" name="Shape 704"/>
          <p:cNvSpPr/>
          <p:nvPr/>
        </p:nvSpPr>
        <p:spPr>
          <a:xfrm>
            <a:off x="4980384" y="2608659"/>
            <a:ext cx="366712" cy="338138"/>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5" name="Shape 705"/>
          <p:cNvSpPr/>
          <p:nvPr/>
        </p:nvSpPr>
        <p:spPr>
          <a:xfrm>
            <a:off x="4886325" y="3284934"/>
            <a:ext cx="33338" cy="35719"/>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6" name="Shape 706"/>
          <p:cNvSpPr/>
          <p:nvPr/>
        </p:nvSpPr>
        <p:spPr>
          <a:xfrm>
            <a:off x="4886325" y="3284934"/>
            <a:ext cx="33338" cy="35719"/>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7" name="Shape 707"/>
          <p:cNvSpPr/>
          <p:nvPr/>
        </p:nvSpPr>
        <p:spPr>
          <a:xfrm>
            <a:off x="4857751" y="204787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8" name="Shape 708"/>
          <p:cNvSpPr/>
          <p:nvPr/>
        </p:nvSpPr>
        <p:spPr>
          <a:xfrm>
            <a:off x="4857751" y="204787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09" name="Shape 709"/>
          <p:cNvSpPr/>
          <p:nvPr/>
        </p:nvSpPr>
        <p:spPr>
          <a:xfrm>
            <a:off x="5626894" y="216336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0" name="Shape 710"/>
          <p:cNvSpPr/>
          <p:nvPr/>
        </p:nvSpPr>
        <p:spPr>
          <a:xfrm>
            <a:off x="5626894" y="216336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1" name="Shape 711"/>
          <p:cNvSpPr/>
          <p:nvPr/>
        </p:nvSpPr>
        <p:spPr>
          <a:xfrm>
            <a:off x="4870846" y="2041922"/>
            <a:ext cx="2381" cy="3572"/>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2" name="Shape 712"/>
          <p:cNvSpPr/>
          <p:nvPr/>
        </p:nvSpPr>
        <p:spPr>
          <a:xfrm>
            <a:off x="4870846" y="2041922"/>
            <a:ext cx="2381" cy="3572"/>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3" name="Shape 713"/>
          <p:cNvSpPr/>
          <p:nvPr/>
        </p:nvSpPr>
        <p:spPr>
          <a:xfrm>
            <a:off x="4998244" y="1947862"/>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4" name="Shape 714"/>
          <p:cNvSpPr/>
          <p:nvPr/>
        </p:nvSpPr>
        <p:spPr>
          <a:xfrm>
            <a:off x="4998244" y="1947862"/>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5" name="Shape 715"/>
          <p:cNvSpPr/>
          <p:nvPr/>
        </p:nvSpPr>
        <p:spPr>
          <a:xfrm>
            <a:off x="4875609" y="2041922"/>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6" name="Shape 716"/>
          <p:cNvSpPr/>
          <p:nvPr/>
        </p:nvSpPr>
        <p:spPr>
          <a:xfrm>
            <a:off x="4875609" y="2041922"/>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7" name="Shape 717"/>
          <p:cNvSpPr/>
          <p:nvPr/>
        </p:nvSpPr>
        <p:spPr>
          <a:xfrm>
            <a:off x="4930378" y="184308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8" name="Shape 718"/>
          <p:cNvSpPr/>
          <p:nvPr/>
        </p:nvSpPr>
        <p:spPr>
          <a:xfrm>
            <a:off x="4930378" y="184308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19" name="Shape 719"/>
          <p:cNvSpPr/>
          <p:nvPr/>
        </p:nvSpPr>
        <p:spPr>
          <a:xfrm>
            <a:off x="4867276" y="2045494"/>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0" name="Shape 720"/>
          <p:cNvSpPr/>
          <p:nvPr/>
        </p:nvSpPr>
        <p:spPr>
          <a:xfrm>
            <a:off x="4867276" y="2045494"/>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1" name="Shape 721"/>
          <p:cNvSpPr/>
          <p:nvPr/>
        </p:nvSpPr>
        <p:spPr>
          <a:xfrm>
            <a:off x="4851796" y="204192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2" name="Shape 722"/>
          <p:cNvSpPr/>
          <p:nvPr/>
        </p:nvSpPr>
        <p:spPr>
          <a:xfrm>
            <a:off x="4851796" y="204192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3" name="Shape 723"/>
          <p:cNvSpPr/>
          <p:nvPr/>
        </p:nvSpPr>
        <p:spPr>
          <a:xfrm>
            <a:off x="5409009" y="1620441"/>
            <a:ext cx="50006" cy="13096"/>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4" name="Shape 724"/>
          <p:cNvSpPr/>
          <p:nvPr/>
        </p:nvSpPr>
        <p:spPr>
          <a:xfrm>
            <a:off x="5409009" y="1620441"/>
            <a:ext cx="50006" cy="13096"/>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5" name="Shape 725"/>
          <p:cNvSpPr/>
          <p:nvPr/>
        </p:nvSpPr>
        <p:spPr>
          <a:xfrm>
            <a:off x="6791325" y="1762125"/>
            <a:ext cx="65485" cy="15477"/>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6" name="Shape 726"/>
          <p:cNvSpPr/>
          <p:nvPr/>
        </p:nvSpPr>
        <p:spPr>
          <a:xfrm>
            <a:off x="6791325" y="1762125"/>
            <a:ext cx="65485" cy="15477"/>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7" name="Shape 727"/>
          <p:cNvSpPr/>
          <p:nvPr/>
        </p:nvSpPr>
        <p:spPr>
          <a:xfrm>
            <a:off x="4726782" y="2139554"/>
            <a:ext cx="54769" cy="20240"/>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8" name="Shape 728"/>
          <p:cNvSpPr/>
          <p:nvPr/>
        </p:nvSpPr>
        <p:spPr>
          <a:xfrm>
            <a:off x="4726782" y="2139554"/>
            <a:ext cx="54769" cy="20240"/>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29" name="Shape 729"/>
          <p:cNvSpPr/>
          <p:nvPr/>
        </p:nvSpPr>
        <p:spPr>
          <a:xfrm>
            <a:off x="6902054" y="1727598"/>
            <a:ext cx="80962" cy="1904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0" name="Shape 730"/>
          <p:cNvSpPr/>
          <p:nvPr/>
        </p:nvSpPr>
        <p:spPr>
          <a:xfrm>
            <a:off x="6902054" y="1727598"/>
            <a:ext cx="80962" cy="1904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1" name="Shape 731"/>
          <p:cNvSpPr/>
          <p:nvPr/>
        </p:nvSpPr>
        <p:spPr>
          <a:xfrm>
            <a:off x="5318522" y="1599010"/>
            <a:ext cx="90487" cy="26193"/>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2" name="Shape 732"/>
          <p:cNvSpPr/>
          <p:nvPr/>
        </p:nvSpPr>
        <p:spPr>
          <a:xfrm>
            <a:off x="5318522" y="1599010"/>
            <a:ext cx="90487" cy="26193"/>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3" name="Shape 733"/>
          <p:cNvSpPr/>
          <p:nvPr/>
        </p:nvSpPr>
        <p:spPr>
          <a:xfrm>
            <a:off x="6098381" y="1651398"/>
            <a:ext cx="101204" cy="29765"/>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4" name="Shape 734"/>
          <p:cNvSpPr/>
          <p:nvPr/>
        </p:nvSpPr>
        <p:spPr>
          <a:xfrm>
            <a:off x="6098381" y="1651398"/>
            <a:ext cx="101204" cy="29765"/>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5" name="Shape 735"/>
          <p:cNvSpPr/>
          <p:nvPr/>
        </p:nvSpPr>
        <p:spPr>
          <a:xfrm>
            <a:off x="6741319" y="1714500"/>
            <a:ext cx="147638" cy="34527"/>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6" name="Shape 736"/>
          <p:cNvSpPr/>
          <p:nvPr/>
        </p:nvSpPr>
        <p:spPr>
          <a:xfrm>
            <a:off x="6741319" y="1714500"/>
            <a:ext cx="147638" cy="34527"/>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7" name="Shape 737"/>
          <p:cNvSpPr/>
          <p:nvPr/>
        </p:nvSpPr>
        <p:spPr>
          <a:xfrm>
            <a:off x="6823473" y="2157413"/>
            <a:ext cx="54769" cy="173831"/>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8" name="Shape 738"/>
          <p:cNvSpPr/>
          <p:nvPr/>
        </p:nvSpPr>
        <p:spPr>
          <a:xfrm>
            <a:off x="6823473" y="2157413"/>
            <a:ext cx="54769" cy="173831"/>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39" name="Shape 739"/>
          <p:cNvSpPr/>
          <p:nvPr/>
        </p:nvSpPr>
        <p:spPr>
          <a:xfrm>
            <a:off x="5951935" y="1612107"/>
            <a:ext cx="161924" cy="52387"/>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0" name="Shape 740"/>
          <p:cNvSpPr/>
          <p:nvPr/>
        </p:nvSpPr>
        <p:spPr>
          <a:xfrm>
            <a:off x="5951935" y="1612107"/>
            <a:ext cx="161924" cy="52387"/>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1" name="Shape 741"/>
          <p:cNvSpPr/>
          <p:nvPr/>
        </p:nvSpPr>
        <p:spPr>
          <a:xfrm>
            <a:off x="5273278" y="1699022"/>
            <a:ext cx="303610" cy="13335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2" name="Shape 742"/>
          <p:cNvSpPr/>
          <p:nvPr/>
        </p:nvSpPr>
        <p:spPr>
          <a:xfrm>
            <a:off x="5273278" y="1699022"/>
            <a:ext cx="303610" cy="13335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3" name="Shape 743"/>
          <p:cNvSpPr/>
          <p:nvPr/>
        </p:nvSpPr>
        <p:spPr>
          <a:xfrm>
            <a:off x="4860132" y="1683544"/>
            <a:ext cx="2797969" cy="744140"/>
          </a:xfrm>
          <a:custGeom>
            <a:avLst/>
            <a:gdLst/>
            <a:ahLst/>
            <a:cxnLst/>
            <a:rect l="0" t="0" r="0" b="0"/>
            <a:pathLst>
              <a:path w="120000" h="120000" extrusionOk="0">
                <a:moveTo>
                  <a:pt x="120000" y="38400"/>
                </a:moveTo>
                <a:lnTo>
                  <a:pt x="120000" y="38016"/>
                </a:lnTo>
                <a:lnTo>
                  <a:pt x="119897" y="38016"/>
                </a:lnTo>
                <a:lnTo>
                  <a:pt x="119897" y="38016"/>
                </a:lnTo>
                <a:lnTo>
                  <a:pt x="119642" y="38016"/>
                </a:lnTo>
                <a:lnTo>
                  <a:pt x="119642" y="38016"/>
                </a:lnTo>
                <a:lnTo>
                  <a:pt x="119642" y="38016"/>
                </a:lnTo>
                <a:lnTo>
                  <a:pt x="119642" y="37632"/>
                </a:lnTo>
                <a:lnTo>
                  <a:pt x="119540" y="37632"/>
                </a:lnTo>
                <a:lnTo>
                  <a:pt x="119540" y="37632"/>
                </a:lnTo>
                <a:lnTo>
                  <a:pt x="119336" y="37632"/>
                </a:lnTo>
                <a:lnTo>
                  <a:pt x="119336" y="37632"/>
                </a:lnTo>
                <a:lnTo>
                  <a:pt x="119336" y="37632"/>
                </a:lnTo>
                <a:lnTo>
                  <a:pt x="119336" y="37248"/>
                </a:lnTo>
                <a:lnTo>
                  <a:pt x="119234" y="37248"/>
                </a:lnTo>
                <a:lnTo>
                  <a:pt x="119234" y="37248"/>
                </a:lnTo>
                <a:lnTo>
                  <a:pt x="119234" y="37248"/>
                </a:lnTo>
                <a:lnTo>
                  <a:pt x="119234" y="37248"/>
                </a:lnTo>
                <a:lnTo>
                  <a:pt x="119080" y="37248"/>
                </a:lnTo>
                <a:lnTo>
                  <a:pt x="119080" y="36672"/>
                </a:lnTo>
                <a:lnTo>
                  <a:pt x="118978" y="36672"/>
                </a:lnTo>
                <a:lnTo>
                  <a:pt x="118978" y="36672"/>
                </a:lnTo>
                <a:lnTo>
                  <a:pt x="118876" y="36672"/>
                </a:lnTo>
                <a:lnTo>
                  <a:pt x="118876" y="36672"/>
                </a:lnTo>
                <a:lnTo>
                  <a:pt x="118876" y="36672"/>
                </a:lnTo>
                <a:lnTo>
                  <a:pt x="118876" y="36288"/>
                </a:lnTo>
                <a:lnTo>
                  <a:pt x="118774" y="36288"/>
                </a:lnTo>
                <a:lnTo>
                  <a:pt x="118774" y="36288"/>
                </a:lnTo>
                <a:lnTo>
                  <a:pt x="118774" y="36288"/>
                </a:lnTo>
                <a:lnTo>
                  <a:pt x="118774" y="35904"/>
                </a:lnTo>
                <a:lnTo>
                  <a:pt x="118672" y="35904"/>
                </a:lnTo>
                <a:lnTo>
                  <a:pt x="118672" y="35904"/>
                </a:lnTo>
                <a:lnTo>
                  <a:pt x="118519" y="35904"/>
                </a:lnTo>
                <a:lnTo>
                  <a:pt x="118519" y="35904"/>
                </a:lnTo>
                <a:lnTo>
                  <a:pt x="118519" y="35904"/>
                </a:lnTo>
                <a:lnTo>
                  <a:pt x="118519" y="35520"/>
                </a:lnTo>
                <a:lnTo>
                  <a:pt x="118417" y="35520"/>
                </a:lnTo>
                <a:lnTo>
                  <a:pt x="118417" y="35520"/>
                </a:lnTo>
                <a:lnTo>
                  <a:pt x="118417" y="35520"/>
                </a:lnTo>
                <a:lnTo>
                  <a:pt x="118417" y="35520"/>
                </a:lnTo>
                <a:lnTo>
                  <a:pt x="118314" y="35520"/>
                </a:lnTo>
                <a:lnTo>
                  <a:pt x="118314" y="35520"/>
                </a:lnTo>
                <a:lnTo>
                  <a:pt x="118212" y="35520"/>
                </a:lnTo>
                <a:lnTo>
                  <a:pt x="118212" y="35520"/>
                </a:lnTo>
                <a:lnTo>
                  <a:pt x="118212" y="35520"/>
                </a:lnTo>
                <a:lnTo>
                  <a:pt x="118212" y="35520"/>
                </a:lnTo>
                <a:lnTo>
                  <a:pt x="117855" y="35520"/>
                </a:lnTo>
                <a:lnTo>
                  <a:pt x="117855" y="35136"/>
                </a:lnTo>
                <a:lnTo>
                  <a:pt x="117753" y="35136"/>
                </a:lnTo>
                <a:lnTo>
                  <a:pt x="117753" y="35136"/>
                </a:lnTo>
                <a:lnTo>
                  <a:pt x="117651" y="35136"/>
                </a:lnTo>
                <a:lnTo>
                  <a:pt x="117651" y="35136"/>
                </a:lnTo>
                <a:lnTo>
                  <a:pt x="117548" y="35136"/>
                </a:lnTo>
                <a:lnTo>
                  <a:pt x="117548" y="35136"/>
                </a:lnTo>
                <a:lnTo>
                  <a:pt x="117191" y="35136"/>
                </a:lnTo>
                <a:lnTo>
                  <a:pt x="117191" y="35136"/>
                </a:lnTo>
                <a:lnTo>
                  <a:pt x="116987" y="35136"/>
                </a:lnTo>
                <a:lnTo>
                  <a:pt x="116987" y="35136"/>
                </a:lnTo>
                <a:lnTo>
                  <a:pt x="116834" y="35136"/>
                </a:lnTo>
                <a:lnTo>
                  <a:pt x="116834" y="35136"/>
                </a:lnTo>
                <a:lnTo>
                  <a:pt x="116629" y="35136"/>
                </a:lnTo>
                <a:lnTo>
                  <a:pt x="116629" y="35136"/>
                </a:lnTo>
                <a:lnTo>
                  <a:pt x="116272" y="35136"/>
                </a:lnTo>
                <a:lnTo>
                  <a:pt x="116272" y="34560"/>
                </a:lnTo>
                <a:lnTo>
                  <a:pt x="116272" y="34560"/>
                </a:lnTo>
                <a:lnTo>
                  <a:pt x="116272" y="34176"/>
                </a:lnTo>
                <a:lnTo>
                  <a:pt x="116170" y="34176"/>
                </a:lnTo>
                <a:lnTo>
                  <a:pt x="116170" y="34176"/>
                </a:lnTo>
                <a:lnTo>
                  <a:pt x="116170" y="34176"/>
                </a:lnTo>
                <a:lnTo>
                  <a:pt x="116170" y="34176"/>
                </a:lnTo>
                <a:lnTo>
                  <a:pt x="116068" y="34176"/>
                </a:lnTo>
                <a:lnTo>
                  <a:pt x="116068" y="33792"/>
                </a:lnTo>
                <a:lnTo>
                  <a:pt x="116068" y="33792"/>
                </a:lnTo>
                <a:lnTo>
                  <a:pt x="116068" y="33792"/>
                </a:lnTo>
                <a:lnTo>
                  <a:pt x="115965" y="33792"/>
                </a:lnTo>
                <a:lnTo>
                  <a:pt x="115965" y="33792"/>
                </a:lnTo>
                <a:lnTo>
                  <a:pt x="115863" y="33792"/>
                </a:lnTo>
                <a:lnTo>
                  <a:pt x="115863" y="33408"/>
                </a:lnTo>
                <a:lnTo>
                  <a:pt x="115863" y="33408"/>
                </a:lnTo>
                <a:lnTo>
                  <a:pt x="115863" y="33408"/>
                </a:lnTo>
                <a:lnTo>
                  <a:pt x="115863" y="33408"/>
                </a:lnTo>
                <a:lnTo>
                  <a:pt x="115863" y="33024"/>
                </a:lnTo>
                <a:lnTo>
                  <a:pt x="115710" y="33024"/>
                </a:lnTo>
                <a:lnTo>
                  <a:pt x="115710" y="33024"/>
                </a:lnTo>
                <a:lnTo>
                  <a:pt x="115608" y="33024"/>
                </a:lnTo>
                <a:lnTo>
                  <a:pt x="115608" y="33024"/>
                </a:lnTo>
                <a:lnTo>
                  <a:pt x="115506" y="33024"/>
                </a:lnTo>
                <a:lnTo>
                  <a:pt x="115506" y="32448"/>
                </a:lnTo>
                <a:lnTo>
                  <a:pt x="115404" y="32448"/>
                </a:lnTo>
                <a:lnTo>
                  <a:pt x="115404" y="32448"/>
                </a:lnTo>
                <a:lnTo>
                  <a:pt x="115302" y="32448"/>
                </a:lnTo>
                <a:lnTo>
                  <a:pt x="115302" y="32448"/>
                </a:lnTo>
                <a:lnTo>
                  <a:pt x="115148" y="32448"/>
                </a:lnTo>
                <a:lnTo>
                  <a:pt x="115148" y="32064"/>
                </a:lnTo>
                <a:lnTo>
                  <a:pt x="115046" y="32064"/>
                </a:lnTo>
                <a:lnTo>
                  <a:pt x="115046" y="32064"/>
                </a:lnTo>
                <a:lnTo>
                  <a:pt x="114944" y="32064"/>
                </a:lnTo>
                <a:lnTo>
                  <a:pt x="114944" y="32064"/>
                </a:lnTo>
                <a:lnTo>
                  <a:pt x="114842" y="32064"/>
                </a:lnTo>
                <a:lnTo>
                  <a:pt x="114842" y="31680"/>
                </a:lnTo>
                <a:lnTo>
                  <a:pt x="114740" y="31680"/>
                </a:lnTo>
                <a:lnTo>
                  <a:pt x="114740" y="31680"/>
                </a:lnTo>
                <a:lnTo>
                  <a:pt x="114587" y="31680"/>
                </a:lnTo>
                <a:lnTo>
                  <a:pt x="114587" y="31680"/>
                </a:lnTo>
                <a:lnTo>
                  <a:pt x="114485" y="31680"/>
                </a:lnTo>
                <a:lnTo>
                  <a:pt x="114485" y="31296"/>
                </a:lnTo>
                <a:lnTo>
                  <a:pt x="114382" y="31296"/>
                </a:lnTo>
                <a:lnTo>
                  <a:pt x="114382" y="31296"/>
                </a:lnTo>
                <a:lnTo>
                  <a:pt x="114280" y="31296"/>
                </a:lnTo>
                <a:lnTo>
                  <a:pt x="114280" y="31296"/>
                </a:lnTo>
                <a:lnTo>
                  <a:pt x="114178" y="31296"/>
                </a:lnTo>
                <a:lnTo>
                  <a:pt x="114178" y="30912"/>
                </a:lnTo>
                <a:lnTo>
                  <a:pt x="114025" y="30912"/>
                </a:lnTo>
                <a:lnTo>
                  <a:pt x="114025" y="30912"/>
                </a:lnTo>
                <a:lnTo>
                  <a:pt x="113923" y="30912"/>
                </a:lnTo>
                <a:lnTo>
                  <a:pt x="113923" y="30912"/>
                </a:lnTo>
                <a:lnTo>
                  <a:pt x="113821" y="30912"/>
                </a:lnTo>
                <a:lnTo>
                  <a:pt x="113821" y="30336"/>
                </a:lnTo>
                <a:lnTo>
                  <a:pt x="113821" y="30336"/>
                </a:lnTo>
                <a:lnTo>
                  <a:pt x="113821" y="30336"/>
                </a:lnTo>
                <a:lnTo>
                  <a:pt x="113719" y="30336"/>
                </a:lnTo>
                <a:lnTo>
                  <a:pt x="113719" y="30336"/>
                </a:lnTo>
                <a:lnTo>
                  <a:pt x="113617" y="30336"/>
                </a:lnTo>
                <a:lnTo>
                  <a:pt x="113617" y="29952"/>
                </a:lnTo>
                <a:lnTo>
                  <a:pt x="113463" y="29952"/>
                </a:lnTo>
                <a:lnTo>
                  <a:pt x="113463" y="29952"/>
                </a:lnTo>
                <a:lnTo>
                  <a:pt x="113361" y="29952"/>
                </a:lnTo>
                <a:lnTo>
                  <a:pt x="113361" y="29952"/>
                </a:lnTo>
                <a:lnTo>
                  <a:pt x="113361" y="29952"/>
                </a:lnTo>
                <a:lnTo>
                  <a:pt x="113361" y="29568"/>
                </a:lnTo>
                <a:lnTo>
                  <a:pt x="113259" y="29568"/>
                </a:lnTo>
                <a:lnTo>
                  <a:pt x="113259" y="29568"/>
                </a:lnTo>
                <a:lnTo>
                  <a:pt x="113157" y="29568"/>
                </a:lnTo>
                <a:lnTo>
                  <a:pt x="113157" y="29568"/>
                </a:lnTo>
                <a:lnTo>
                  <a:pt x="113055" y="29568"/>
                </a:lnTo>
                <a:lnTo>
                  <a:pt x="113055" y="29568"/>
                </a:lnTo>
                <a:lnTo>
                  <a:pt x="112902" y="29568"/>
                </a:lnTo>
                <a:lnTo>
                  <a:pt x="112902" y="29184"/>
                </a:lnTo>
                <a:lnTo>
                  <a:pt x="112800" y="29184"/>
                </a:lnTo>
                <a:lnTo>
                  <a:pt x="112800" y="29184"/>
                </a:lnTo>
                <a:lnTo>
                  <a:pt x="112800" y="29184"/>
                </a:lnTo>
                <a:lnTo>
                  <a:pt x="112800" y="29184"/>
                </a:lnTo>
                <a:lnTo>
                  <a:pt x="112697" y="29184"/>
                </a:lnTo>
                <a:lnTo>
                  <a:pt x="112697" y="29184"/>
                </a:lnTo>
                <a:lnTo>
                  <a:pt x="112493" y="29184"/>
                </a:lnTo>
                <a:lnTo>
                  <a:pt x="112493" y="29184"/>
                </a:lnTo>
                <a:lnTo>
                  <a:pt x="112493" y="29184"/>
                </a:lnTo>
                <a:lnTo>
                  <a:pt x="112493" y="28800"/>
                </a:lnTo>
                <a:lnTo>
                  <a:pt x="112340" y="28800"/>
                </a:lnTo>
                <a:lnTo>
                  <a:pt x="112340" y="28800"/>
                </a:lnTo>
                <a:lnTo>
                  <a:pt x="112340" y="28800"/>
                </a:lnTo>
                <a:lnTo>
                  <a:pt x="112340" y="28800"/>
                </a:lnTo>
                <a:lnTo>
                  <a:pt x="112238" y="28800"/>
                </a:lnTo>
                <a:lnTo>
                  <a:pt x="112238" y="28224"/>
                </a:lnTo>
                <a:lnTo>
                  <a:pt x="112136" y="28224"/>
                </a:lnTo>
                <a:lnTo>
                  <a:pt x="112136" y="28224"/>
                </a:lnTo>
                <a:lnTo>
                  <a:pt x="112136" y="28224"/>
                </a:lnTo>
                <a:lnTo>
                  <a:pt x="112136" y="28224"/>
                </a:lnTo>
                <a:lnTo>
                  <a:pt x="112034" y="28224"/>
                </a:lnTo>
                <a:lnTo>
                  <a:pt x="112034" y="27840"/>
                </a:lnTo>
                <a:lnTo>
                  <a:pt x="111931" y="27840"/>
                </a:lnTo>
                <a:lnTo>
                  <a:pt x="111931" y="27840"/>
                </a:lnTo>
                <a:lnTo>
                  <a:pt x="111778" y="27840"/>
                </a:lnTo>
                <a:lnTo>
                  <a:pt x="111778" y="27840"/>
                </a:lnTo>
                <a:lnTo>
                  <a:pt x="111676" y="27840"/>
                </a:lnTo>
                <a:lnTo>
                  <a:pt x="111676" y="27456"/>
                </a:lnTo>
                <a:lnTo>
                  <a:pt x="111574" y="27456"/>
                </a:lnTo>
                <a:lnTo>
                  <a:pt x="111574" y="27456"/>
                </a:lnTo>
                <a:lnTo>
                  <a:pt x="111472" y="27456"/>
                </a:lnTo>
                <a:lnTo>
                  <a:pt x="111472" y="27456"/>
                </a:lnTo>
                <a:lnTo>
                  <a:pt x="111012" y="27456"/>
                </a:lnTo>
                <a:lnTo>
                  <a:pt x="111012" y="27072"/>
                </a:lnTo>
                <a:lnTo>
                  <a:pt x="110808" y="27072"/>
                </a:lnTo>
                <a:lnTo>
                  <a:pt x="110808" y="27072"/>
                </a:lnTo>
                <a:lnTo>
                  <a:pt x="110655" y="27072"/>
                </a:lnTo>
                <a:lnTo>
                  <a:pt x="110655" y="27072"/>
                </a:lnTo>
                <a:lnTo>
                  <a:pt x="110553" y="27072"/>
                </a:lnTo>
                <a:lnTo>
                  <a:pt x="110553" y="26688"/>
                </a:lnTo>
                <a:lnTo>
                  <a:pt x="110246" y="26688"/>
                </a:lnTo>
                <a:lnTo>
                  <a:pt x="110246" y="26688"/>
                </a:lnTo>
                <a:lnTo>
                  <a:pt x="110093" y="26688"/>
                </a:lnTo>
                <a:lnTo>
                  <a:pt x="110093" y="26688"/>
                </a:lnTo>
                <a:lnTo>
                  <a:pt x="109889" y="26688"/>
                </a:lnTo>
                <a:lnTo>
                  <a:pt x="109889" y="26112"/>
                </a:lnTo>
                <a:lnTo>
                  <a:pt x="109787" y="26112"/>
                </a:lnTo>
                <a:lnTo>
                  <a:pt x="109787" y="26112"/>
                </a:lnTo>
                <a:lnTo>
                  <a:pt x="109787" y="26112"/>
                </a:lnTo>
                <a:lnTo>
                  <a:pt x="109787" y="26112"/>
                </a:lnTo>
                <a:lnTo>
                  <a:pt x="109685" y="26112"/>
                </a:lnTo>
                <a:lnTo>
                  <a:pt x="109685" y="25728"/>
                </a:lnTo>
                <a:lnTo>
                  <a:pt x="109531" y="25728"/>
                </a:lnTo>
                <a:lnTo>
                  <a:pt x="109531" y="25728"/>
                </a:lnTo>
                <a:lnTo>
                  <a:pt x="109531" y="25728"/>
                </a:lnTo>
                <a:lnTo>
                  <a:pt x="109531" y="25728"/>
                </a:lnTo>
                <a:lnTo>
                  <a:pt x="109429" y="25728"/>
                </a:lnTo>
                <a:lnTo>
                  <a:pt x="109429" y="25728"/>
                </a:lnTo>
                <a:lnTo>
                  <a:pt x="109225" y="25728"/>
                </a:lnTo>
                <a:lnTo>
                  <a:pt x="109225" y="25728"/>
                </a:lnTo>
                <a:lnTo>
                  <a:pt x="108000" y="25728"/>
                </a:lnTo>
                <a:lnTo>
                  <a:pt x="108000" y="26112"/>
                </a:lnTo>
                <a:lnTo>
                  <a:pt x="107897" y="26112"/>
                </a:lnTo>
                <a:lnTo>
                  <a:pt x="107897" y="25728"/>
                </a:lnTo>
                <a:lnTo>
                  <a:pt x="107744" y="25728"/>
                </a:lnTo>
                <a:lnTo>
                  <a:pt x="107744" y="25728"/>
                </a:lnTo>
                <a:lnTo>
                  <a:pt x="107744" y="25728"/>
                </a:lnTo>
                <a:lnTo>
                  <a:pt x="107744" y="25728"/>
                </a:lnTo>
                <a:lnTo>
                  <a:pt x="107540" y="25728"/>
                </a:lnTo>
                <a:lnTo>
                  <a:pt x="107540" y="25728"/>
                </a:lnTo>
                <a:lnTo>
                  <a:pt x="107438" y="25728"/>
                </a:lnTo>
                <a:lnTo>
                  <a:pt x="107438" y="25728"/>
                </a:lnTo>
                <a:lnTo>
                  <a:pt x="107336" y="25728"/>
                </a:lnTo>
                <a:lnTo>
                  <a:pt x="107336" y="25728"/>
                </a:lnTo>
                <a:lnTo>
                  <a:pt x="107182" y="25728"/>
                </a:lnTo>
                <a:lnTo>
                  <a:pt x="107182" y="25728"/>
                </a:lnTo>
                <a:lnTo>
                  <a:pt x="107080" y="25728"/>
                </a:lnTo>
                <a:lnTo>
                  <a:pt x="107080" y="25344"/>
                </a:lnTo>
                <a:lnTo>
                  <a:pt x="107080" y="25344"/>
                </a:lnTo>
                <a:lnTo>
                  <a:pt x="107080" y="25728"/>
                </a:lnTo>
                <a:lnTo>
                  <a:pt x="106774" y="25728"/>
                </a:lnTo>
                <a:lnTo>
                  <a:pt x="106774" y="25344"/>
                </a:lnTo>
                <a:lnTo>
                  <a:pt x="106417" y="25344"/>
                </a:lnTo>
                <a:lnTo>
                  <a:pt x="106417" y="25344"/>
                </a:lnTo>
                <a:lnTo>
                  <a:pt x="106212" y="25344"/>
                </a:lnTo>
                <a:lnTo>
                  <a:pt x="106212" y="25344"/>
                </a:lnTo>
                <a:lnTo>
                  <a:pt x="105855" y="25344"/>
                </a:lnTo>
                <a:lnTo>
                  <a:pt x="105855" y="25344"/>
                </a:lnTo>
                <a:lnTo>
                  <a:pt x="105753" y="25344"/>
                </a:lnTo>
                <a:lnTo>
                  <a:pt x="105753" y="25344"/>
                </a:lnTo>
                <a:lnTo>
                  <a:pt x="105651" y="25344"/>
                </a:lnTo>
                <a:lnTo>
                  <a:pt x="105651" y="25344"/>
                </a:lnTo>
                <a:lnTo>
                  <a:pt x="105497" y="25344"/>
                </a:lnTo>
                <a:lnTo>
                  <a:pt x="105497" y="24960"/>
                </a:lnTo>
                <a:lnTo>
                  <a:pt x="105497" y="24960"/>
                </a:lnTo>
                <a:lnTo>
                  <a:pt x="105497" y="25344"/>
                </a:lnTo>
                <a:lnTo>
                  <a:pt x="105395" y="25344"/>
                </a:lnTo>
                <a:lnTo>
                  <a:pt x="105395" y="25344"/>
                </a:lnTo>
                <a:lnTo>
                  <a:pt x="105497" y="25344"/>
                </a:lnTo>
                <a:lnTo>
                  <a:pt x="105497" y="25344"/>
                </a:lnTo>
                <a:lnTo>
                  <a:pt x="105497" y="25344"/>
                </a:lnTo>
                <a:lnTo>
                  <a:pt x="105497" y="25728"/>
                </a:lnTo>
                <a:lnTo>
                  <a:pt x="105497" y="25728"/>
                </a:lnTo>
                <a:lnTo>
                  <a:pt x="105497" y="26112"/>
                </a:lnTo>
                <a:lnTo>
                  <a:pt x="105293" y="26112"/>
                </a:lnTo>
                <a:lnTo>
                  <a:pt x="105293" y="26688"/>
                </a:lnTo>
                <a:lnTo>
                  <a:pt x="105293" y="26688"/>
                </a:lnTo>
                <a:lnTo>
                  <a:pt x="105293" y="26112"/>
                </a:lnTo>
                <a:lnTo>
                  <a:pt x="105293" y="26112"/>
                </a:lnTo>
                <a:lnTo>
                  <a:pt x="105293" y="26112"/>
                </a:lnTo>
                <a:lnTo>
                  <a:pt x="105089" y="26112"/>
                </a:lnTo>
                <a:lnTo>
                  <a:pt x="105089" y="26688"/>
                </a:lnTo>
                <a:lnTo>
                  <a:pt x="105191" y="26688"/>
                </a:lnTo>
                <a:lnTo>
                  <a:pt x="105191" y="26688"/>
                </a:lnTo>
                <a:lnTo>
                  <a:pt x="105191" y="26688"/>
                </a:lnTo>
                <a:lnTo>
                  <a:pt x="105191" y="26688"/>
                </a:lnTo>
                <a:lnTo>
                  <a:pt x="105191" y="26688"/>
                </a:lnTo>
                <a:lnTo>
                  <a:pt x="105191" y="27072"/>
                </a:lnTo>
                <a:lnTo>
                  <a:pt x="105191" y="27072"/>
                </a:lnTo>
                <a:lnTo>
                  <a:pt x="105191" y="27072"/>
                </a:lnTo>
                <a:lnTo>
                  <a:pt x="105395" y="27072"/>
                </a:lnTo>
                <a:lnTo>
                  <a:pt x="105395" y="27072"/>
                </a:lnTo>
                <a:lnTo>
                  <a:pt x="105497" y="27072"/>
                </a:lnTo>
                <a:lnTo>
                  <a:pt x="105497" y="27072"/>
                </a:lnTo>
                <a:lnTo>
                  <a:pt x="105651" y="27072"/>
                </a:lnTo>
                <a:lnTo>
                  <a:pt x="105651" y="27456"/>
                </a:lnTo>
                <a:lnTo>
                  <a:pt x="105651" y="27456"/>
                </a:lnTo>
                <a:lnTo>
                  <a:pt x="105651" y="27456"/>
                </a:lnTo>
                <a:lnTo>
                  <a:pt x="105651" y="27456"/>
                </a:lnTo>
                <a:lnTo>
                  <a:pt x="105651" y="27840"/>
                </a:lnTo>
                <a:lnTo>
                  <a:pt x="105753" y="27840"/>
                </a:lnTo>
                <a:lnTo>
                  <a:pt x="105753" y="27840"/>
                </a:lnTo>
                <a:lnTo>
                  <a:pt x="105753" y="27840"/>
                </a:lnTo>
                <a:lnTo>
                  <a:pt x="105753" y="28224"/>
                </a:lnTo>
                <a:lnTo>
                  <a:pt x="105753" y="28224"/>
                </a:lnTo>
                <a:lnTo>
                  <a:pt x="105753" y="28224"/>
                </a:lnTo>
                <a:lnTo>
                  <a:pt x="105855" y="28224"/>
                </a:lnTo>
                <a:lnTo>
                  <a:pt x="105855" y="28800"/>
                </a:lnTo>
                <a:lnTo>
                  <a:pt x="105753" y="28800"/>
                </a:lnTo>
                <a:lnTo>
                  <a:pt x="105753" y="28800"/>
                </a:lnTo>
                <a:lnTo>
                  <a:pt x="105753" y="28800"/>
                </a:lnTo>
                <a:lnTo>
                  <a:pt x="105753" y="29184"/>
                </a:lnTo>
                <a:lnTo>
                  <a:pt x="105651" y="29184"/>
                </a:lnTo>
                <a:lnTo>
                  <a:pt x="105651" y="29184"/>
                </a:lnTo>
                <a:lnTo>
                  <a:pt x="105497" y="29184"/>
                </a:lnTo>
                <a:lnTo>
                  <a:pt x="105497" y="29184"/>
                </a:lnTo>
                <a:lnTo>
                  <a:pt x="105395" y="29184"/>
                </a:lnTo>
                <a:lnTo>
                  <a:pt x="105395" y="29568"/>
                </a:lnTo>
                <a:lnTo>
                  <a:pt x="105191" y="29568"/>
                </a:lnTo>
                <a:lnTo>
                  <a:pt x="105191" y="29568"/>
                </a:lnTo>
                <a:lnTo>
                  <a:pt x="104731" y="29568"/>
                </a:lnTo>
                <a:lnTo>
                  <a:pt x="104731" y="29568"/>
                </a:lnTo>
                <a:lnTo>
                  <a:pt x="104731" y="29568"/>
                </a:lnTo>
                <a:lnTo>
                  <a:pt x="104731" y="28800"/>
                </a:lnTo>
                <a:lnTo>
                  <a:pt x="104629" y="28800"/>
                </a:lnTo>
                <a:lnTo>
                  <a:pt x="104629" y="28800"/>
                </a:lnTo>
                <a:lnTo>
                  <a:pt x="104629" y="28800"/>
                </a:lnTo>
                <a:lnTo>
                  <a:pt x="104629" y="28224"/>
                </a:lnTo>
                <a:lnTo>
                  <a:pt x="104629" y="28224"/>
                </a:lnTo>
                <a:lnTo>
                  <a:pt x="104629" y="28800"/>
                </a:lnTo>
                <a:lnTo>
                  <a:pt x="104527" y="28800"/>
                </a:lnTo>
                <a:lnTo>
                  <a:pt x="104527" y="28224"/>
                </a:lnTo>
                <a:lnTo>
                  <a:pt x="104374" y="28224"/>
                </a:lnTo>
                <a:lnTo>
                  <a:pt x="104374" y="28224"/>
                </a:lnTo>
                <a:lnTo>
                  <a:pt x="104272" y="28224"/>
                </a:lnTo>
                <a:lnTo>
                  <a:pt x="104272" y="28224"/>
                </a:lnTo>
                <a:lnTo>
                  <a:pt x="103812" y="28224"/>
                </a:lnTo>
                <a:lnTo>
                  <a:pt x="103812" y="27840"/>
                </a:lnTo>
                <a:lnTo>
                  <a:pt x="103812" y="27840"/>
                </a:lnTo>
                <a:lnTo>
                  <a:pt x="103812" y="27840"/>
                </a:lnTo>
                <a:lnTo>
                  <a:pt x="103812" y="27840"/>
                </a:lnTo>
                <a:lnTo>
                  <a:pt x="103812" y="27456"/>
                </a:lnTo>
                <a:lnTo>
                  <a:pt x="103812" y="27456"/>
                </a:lnTo>
                <a:lnTo>
                  <a:pt x="103812" y="27072"/>
                </a:lnTo>
                <a:lnTo>
                  <a:pt x="103710" y="27072"/>
                </a:lnTo>
                <a:lnTo>
                  <a:pt x="103710" y="26688"/>
                </a:lnTo>
                <a:lnTo>
                  <a:pt x="103710" y="26688"/>
                </a:lnTo>
                <a:lnTo>
                  <a:pt x="103710" y="26688"/>
                </a:lnTo>
                <a:lnTo>
                  <a:pt x="103965" y="26688"/>
                </a:lnTo>
                <a:lnTo>
                  <a:pt x="103965" y="27072"/>
                </a:lnTo>
                <a:lnTo>
                  <a:pt x="104068" y="27072"/>
                </a:lnTo>
                <a:lnTo>
                  <a:pt x="104068" y="27072"/>
                </a:lnTo>
                <a:lnTo>
                  <a:pt x="104527" y="27072"/>
                </a:lnTo>
                <a:lnTo>
                  <a:pt x="104527" y="27072"/>
                </a:lnTo>
                <a:lnTo>
                  <a:pt x="104629" y="27072"/>
                </a:lnTo>
                <a:lnTo>
                  <a:pt x="104629" y="26112"/>
                </a:lnTo>
                <a:lnTo>
                  <a:pt x="104629" y="26112"/>
                </a:lnTo>
                <a:lnTo>
                  <a:pt x="104629" y="26112"/>
                </a:lnTo>
                <a:lnTo>
                  <a:pt x="104731" y="26112"/>
                </a:lnTo>
                <a:lnTo>
                  <a:pt x="104731" y="26112"/>
                </a:lnTo>
                <a:lnTo>
                  <a:pt x="104629" y="26112"/>
                </a:lnTo>
                <a:lnTo>
                  <a:pt x="104629" y="25728"/>
                </a:lnTo>
                <a:lnTo>
                  <a:pt x="104629" y="25728"/>
                </a:lnTo>
                <a:lnTo>
                  <a:pt x="104629" y="25728"/>
                </a:lnTo>
                <a:lnTo>
                  <a:pt x="104527" y="25728"/>
                </a:lnTo>
                <a:lnTo>
                  <a:pt x="104527" y="25728"/>
                </a:lnTo>
                <a:lnTo>
                  <a:pt x="104374" y="25728"/>
                </a:lnTo>
                <a:lnTo>
                  <a:pt x="104374" y="25728"/>
                </a:lnTo>
                <a:lnTo>
                  <a:pt x="104272" y="25728"/>
                </a:lnTo>
                <a:lnTo>
                  <a:pt x="104272" y="25728"/>
                </a:lnTo>
                <a:lnTo>
                  <a:pt x="104170" y="25728"/>
                </a:lnTo>
                <a:lnTo>
                  <a:pt x="104170" y="25344"/>
                </a:lnTo>
                <a:lnTo>
                  <a:pt x="104170" y="25344"/>
                </a:lnTo>
                <a:lnTo>
                  <a:pt x="104170" y="25728"/>
                </a:lnTo>
                <a:lnTo>
                  <a:pt x="104170" y="25728"/>
                </a:lnTo>
                <a:lnTo>
                  <a:pt x="104170" y="25344"/>
                </a:lnTo>
                <a:lnTo>
                  <a:pt x="103965" y="25344"/>
                </a:lnTo>
                <a:lnTo>
                  <a:pt x="103965" y="25344"/>
                </a:lnTo>
                <a:lnTo>
                  <a:pt x="103710" y="25344"/>
                </a:lnTo>
                <a:lnTo>
                  <a:pt x="103710" y="25344"/>
                </a:lnTo>
                <a:lnTo>
                  <a:pt x="103608" y="25344"/>
                </a:lnTo>
                <a:lnTo>
                  <a:pt x="103608" y="25728"/>
                </a:lnTo>
                <a:lnTo>
                  <a:pt x="103506" y="25728"/>
                </a:lnTo>
                <a:lnTo>
                  <a:pt x="103506" y="25728"/>
                </a:lnTo>
                <a:lnTo>
                  <a:pt x="103506" y="25728"/>
                </a:lnTo>
                <a:lnTo>
                  <a:pt x="103506" y="25728"/>
                </a:lnTo>
                <a:lnTo>
                  <a:pt x="103506" y="25728"/>
                </a:lnTo>
                <a:lnTo>
                  <a:pt x="103506" y="26112"/>
                </a:lnTo>
                <a:lnTo>
                  <a:pt x="103404" y="26112"/>
                </a:lnTo>
                <a:lnTo>
                  <a:pt x="103404" y="26112"/>
                </a:lnTo>
                <a:lnTo>
                  <a:pt x="103404" y="26112"/>
                </a:lnTo>
                <a:lnTo>
                  <a:pt x="103404" y="26112"/>
                </a:lnTo>
                <a:lnTo>
                  <a:pt x="103251" y="26112"/>
                </a:lnTo>
                <a:lnTo>
                  <a:pt x="103251" y="26688"/>
                </a:lnTo>
                <a:lnTo>
                  <a:pt x="103148" y="26688"/>
                </a:lnTo>
                <a:lnTo>
                  <a:pt x="103148" y="26688"/>
                </a:lnTo>
                <a:lnTo>
                  <a:pt x="103148" y="26688"/>
                </a:lnTo>
                <a:lnTo>
                  <a:pt x="103148" y="26688"/>
                </a:lnTo>
                <a:lnTo>
                  <a:pt x="103046" y="26688"/>
                </a:lnTo>
                <a:lnTo>
                  <a:pt x="103046" y="27072"/>
                </a:lnTo>
                <a:lnTo>
                  <a:pt x="102944" y="27072"/>
                </a:lnTo>
                <a:lnTo>
                  <a:pt x="102944" y="27072"/>
                </a:lnTo>
                <a:lnTo>
                  <a:pt x="102944" y="27072"/>
                </a:lnTo>
                <a:lnTo>
                  <a:pt x="102944" y="27072"/>
                </a:lnTo>
                <a:lnTo>
                  <a:pt x="102689" y="27072"/>
                </a:lnTo>
                <a:lnTo>
                  <a:pt x="102689" y="27072"/>
                </a:lnTo>
                <a:lnTo>
                  <a:pt x="102587" y="27072"/>
                </a:lnTo>
                <a:lnTo>
                  <a:pt x="102587" y="27072"/>
                </a:lnTo>
                <a:lnTo>
                  <a:pt x="102382" y="27072"/>
                </a:lnTo>
                <a:lnTo>
                  <a:pt x="102382" y="27072"/>
                </a:lnTo>
                <a:lnTo>
                  <a:pt x="102127" y="27072"/>
                </a:lnTo>
                <a:lnTo>
                  <a:pt x="102127" y="27072"/>
                </a:lnTo>
                <a:lnTo>
                  <a:pt x="101565" y="27072"/>
                </a:lnTo>
                <a:lnTo>
                  <a:pt x="101565" y="26688"/>
                </a:lnTo>
                <a:lnTo>
                  <a:pt x="101463" y="26688"/>
                </a:lnTo>
                <a:lnTo>
                  <a:pt x="101463" y="27072"/>
                </a:lnTo>
                <a:lnTo>
                  <a:pt x="101004" y="27072"/>
                </a:lnTo>
                <a:lnTo>
                  <a:pt x="101004" y="26688"/>
                </a:lnTo>
                <a:lnTo>
                  <a:pt x="100902" y="26688"/>
                </a:lnTo>
                <a:lnTo>
                  <a:pt x="100902" y="26688"/>
                </a:lnTo>
                <a:lnTo>
                  <a:pt x="100902" y="26688"/>
                </a:lnTo>
                <a:lnTo>
                  <a:pt x="100902" y="26688"/>
                </a:lnTo>
                <a:lnTo>
                  <a:pt x="100800" y="26688"/>
                </a:lnTo>
                <a:lnTo>
                  <a:pt x="100800" y="26112"/>
                </a:lnTo>
                <a:lnTo>
                  <a:pt x="100595" y="26112"/>
                </a:lnTo>
                <a:lnTo>
                  <a:pt x="100595" y="26688"/>
                </a:lnTo>
                <a:lnTo>
                  <a:pt x="100340" y="26688"/>
                </a:lnTo>
                <a:lnTo>
                  <a:pt x="100340" y="26688"/>
                </a:lnTo>
                <a:lnTo>
                  <a:pt x="100340" y="26688"/>
                </a:lnTo>
                <a:lnTo>
                  <a:pt x="100340" y="26688"/>
                </a:lnTo>
                <a:lnTo>
                  <a:pt x="99880" y="26688"/>
                </a:lnTo>
                <a:lnTo>
                  <a:pt x="99880" y="26688"/>
                </a:lnTo>
                <a:lnTo>
                  <a:pt x="99472" y="26688"/>
                </a:lnTo>
                <a:lnTo>
                  <a:pt x="99472" y="26688"/>
                </a:lnTo>
                <a:lnTo>
                  <a:pt x="99472" y="26688"/>
                </a:lnTo>
                <a:lnTo>
                  <a:pt x="99472" y="26688"/>
                </a:lnTo>
                <a:lnTo>
                  <a:pt x="99319" y="26688"/>
                </a:lnTo>
                <a:lnTo>
                  <a:pt x="99319" y="26688"/>
                </a:lnTo>
                <a:lnTo>
                  <a:pt x="99217" y="26688"/>
                </a:lnTo>
                <a:lnTo>
                  <a:pt x="99217" y="27072"/>
                </a:lnTo>
                <a:lnTo>
                  <a:pt x="99114" y="27072"/>
                </a:lnTo>
                <a:lnTo>
                  <a:pt x="99114" y="26688"/>
                </a:lnTo>
                <a:lnTo>
                  <a:pt x="99012" y="26688"/>
                </a:lnTo>
                <a:lnTo>
                  <a:pt x="99012" y="26688"/>
                </a:lnTo>
                <a:lnTo>
                  <a:pt x="98757" y="26688"/>
                </a:lnTo>
                <a:lnTo>
                  <a:pt x="98757" y="27072"/>
                </a:lnTo>
                <a:lnTo>
                  <a:pt x="98655" y="27072"/>
                </a:lnTo>
                <a:lnTo>
                  <a:pt x="98655" y="27072"/>
                </a:lnTo>
                <a:lnTo>
                  <a:pt x="98655" y="27072"/>
                </a:lnTo>
                <a:lnTo>
                  <a:pt x="98655" y="26688"/>
                </a:lnTo>
                <a:lnTo>
                  <a:pt x="98655" y="26688"/>
                </a:lnTo>
                <a:lnTo>
                  <a:pt x="98655" y="27072"/>
                </a:lnTo>
                <a:lnTo>
                  <a:pt x="98655" y="27072"/>
                </a:lnTo>
                <a:lnTo>
                  <a:pt x="98655" y="27072"/>
                </a:lnTo>
                <a:lnTo>
                  <a:pt x="98553" y="27072"/>
                </a:lnTo>
                <a:lnTo>
                  <a:pt x="98553" y="27072"/>
                </a:lnTo>
                <a:lnTo>
                  <a:pt x="98553" y="27072"/>
                </a:lnTo>
                <a:lnTo>
                  <a:pt x="98553" y="26688"/>
                </a:lnTo>
                <a:lnTo>
                  <a:pt x="98451" y="26688"/>
                </a:lnTo>
                <a:lnTo>
                  <a:pt x="98451" y="26688"/>
                </a:lnTo>
                <a:lnTo>
                  <a:pt x="98451" y="26688"/>
                </a:lnTo>
                <a:lnTo>
                  <a:pt x="98451" y="26688"/>
                </a:lnTo>
                <a:lnTo>
                  <a:pt x="98195" y="26688"/>
                </a:lnTo>
                <a:lnTo>
                  <a:pt x="98195" y="26688"/>
                </a:lnTo>
                <a:lnTo>
                  <a:pt x="97889" y="26688"/>
                </a:lnTo>
                <a:lnTo>
                  <a:pt x="97889" y="26112"/>
                </a:lnTo>
                <a:lnTo>
                  <a:pt x="97634" y="26112"/>
                </a:lnTo>
                <a:lnTo>
                  <a:pt x="97634" y="26112"/>
                </a:lnTo>
                <a:lnTo>
                  <a:pt x="97634" y="26112"/>
                </a:lnTo>
                <a:lnTo>
                  <a:pt x="97634" y="26112"/>
                </a:lnTo>
                <a:lnTo>
                  <a:pt x="97531" y="26112"/>
                </a:lnTo>
                <a:lnTo>
                  <a:pt x="97531" y="25728"/>
                </a:lnTo>
                <a:lnTo>
                  <a:pt x="97634" y="25728"/>
                </a:lnTo>
                <a:lnTo>
                  <a:pt x="97634" y="25728"/>
                </a:lnTo>
                <a:lnTo>
                  <a:pt x="97634" y="25728"/>
                </a:lnTo>
                <a:lnTo>
                  <a:pt x="97634" y="25344"/>
                </a:lnTo>
                <a:lnTo>
                  <a:pt x="97634" y="25344"/>
                </a:lnTo>
                <a:lnTo>
                  <a:pt x="97634" y="25344"/>
                </a:lnTo>
                <a:lnTo>
                  <a:pt x="97634" y="25344"/>
                </a:lnTo>
                <a:lnTo>
                  <a:pt x="97634" y="25344"/>
                </a:lnTo>
                <a:lnTo>
                  <a:pt x="97787" y="25344"/>
                </a:lnTo>
                <a:lnTo>
                  <a:pt x="97787" y="24960"/>
                </a:lnTo>
                <a:lnTo>
                  <a:pt x="97787" y="24960"/>
                </a:lnTo>
                <a:lnTo>
                  <a:pt x="97787" y="24960"/>
                </a:lnTo>
                <a:lnTo>
                  <a:pt x="97787" y="24960"/>
                </a:lnTo>
                <a:lnTo>
                  <a:pt x="97787" y="24576"/>
                </a:lnTo>
                <a:lnTo>
                  <a:pt x="97787" y="24576"/>
                </a:lnTo>
                <a:lnTo>
                  <a:pt x="97787" y="24000"/>
                </a:lnTo>
                <a:lnTo>
                  <a:pt x="97787" y="24000"/>
                </a:lnTo>
                <a:lnTo>
                  <a:pt x="97787" y="24000"/>
                </a:lnTo>
                <a:lnTo>
                  <a:pt x="97634" y="24000"/>
                </a:lnTo>
                <a:lnTo>
                  <a:pt x="97634" y="24000"/>
                </a:lnTo>
                <a:lnTo>
                  <a:pt x="97634" y="24000"/>
                </a:lnTo>
                <a:lnTo>
                  <a:pt x="97634" y="23616"/>
                </a:lnTo>
                <a:lnTo>
                  <a:pt x="97634" y="23616"/>
                </a:lnTo>
                <a:lnTo>
                  <a:pt x="97634" y="23616"/>
                </a:lnTo>
                <a:lnTo>
                  <a:pt x="97531" y="23616"/>
                </a:lnTo>
                <a:lnTo>
                  <a:pt x="97531" y="23616"/>
                </a:lnTo>
                <a:lnTo>
                  <a:pt x="97531" y="23616"/>
                </a:lnTo>
                <a:lnTo>
                  <a:pt x="97531" y="23232"/>
                </a:lnTo>
                <a:lnTo>
                  <a:pt x="97429" y="23232"/>
                </a:lnTo>
                <a:lnTo>
                  <a:pt x="97429" y="23232"/>
                </a:lnTo>
                <a:lnTo>
                  <a:pt x="97429" y="23232"/>
                </a:lnTo>
                <a:lnTo>
                  <a:pt x="97429" y="23232"/>
                </a:lnTo>
                <a:lnTo>
                  <a:pt x="97327" y="23232"/>
                </a:lnTo>
                <a:lnTo>
                  <a:pt x="97327" y="22848"/>
                </a:lnTo>
                <a:lnTo>
                  <a:pt x="97225" y="22848"/>
                </a:lnTo>
                <a:lnTo>
                  <a:pt x="97225" y="22848"/>
                </a:lnTo>
                <a:lnTo>
                  <a:pt x="97072" y="22848"/>
                </a:lnTo>
                <a:lnTo>
                  <a:pt x="97072" y="22848"/>
                </a:lnTo>
                <a:lnTo>
                  <a:pt x="96970" y="22848"/>
                </a:lnTo>
                <a:lnTo>
                  <a:pt x="96970" y="22464"/>
                </a:lnTo>
                <a:lnTo>
                  <a:pt x="96765" y="22464"/>
                </a:lnTo>
                <a:lnTo>
                  <a:pt x="96765" y="22464"/>
                </a:lnTo>
                <a:lnTo>
                  <a:pt x="96663" y="22464"/>
                </a:lnTo>
                <a:lnTo>
                  <a:pt x="96663" y="22464"/>
                </a:lnTo>
                <a:lnTo>
                  <a:pt x="96306" y="22464"/>
                </a:lnTo>
                <a:lnTo>
                  <a:pt x="96306" y="21888"/>
                </a:lnTo>
                <a:lnTo>
                  <a:pt x="95948" y="21888"/>
                </a:lnTo>
                <a:lnTo>
                  <a:pt x="95948" y="21888"/>
                </a:lnTo>
                <a:lnTo>
                  <a:pt x="95540" y="21888"/>
                </a:lnTo>
                <a:lnTo>
                  <a:pt x="95540" y="21888"/>
                </a:lnTo>
                <a:lnTo>
                  <a:pt x="95285" y="21888"/>
                </a:lnTo>
                <a:lnTo>
                  <a:pt x="95285" y="21888"/>
                </a:lnTo>
                <a:lnTo>
                  <a:pt x="95285" y="21888"/>
                </a:lnTo>
                <a:lnTo>
                  <a:pt x="95285" y="21888"/>
                </a:lnTo>
                <a:lnTo>
                  <a:pt x="95182" y="21888"/>
                </a:lnTo>
                <a:lnTo>
                  <a:pt x="95182" y="21888"/>
                </a:lnTo>
                <a:lnTo>
                  <a:pt x="94825" y="21888"/>
                </a:lnTo>
                <a:lnTo>
                  <a:pt x="94825" y="21888"/>
                </a:lnTo>
                <a:lnTo>
                  <a:pt x="94825" y="21888"/>
                </a:lnTo>
                <a:lnTo>
                  <a:pt x="94825" y="21888"/>
                </a:lnTo>
                <a:lnTo>
                  <a:pt x="94314" y="21888"/>
                </a:lnTo>
                <a:lnTo>
                  <a:pt x="94314" y="21888"/>
                </a:lnTo>
                <a:lnTo>
                  <a:pt x="93855" y="21888"/>
                </a:lnTo>
                <a:lnTo>
                  <a:pt x="93855" y="22464"/>
                </a:lnTo>
                <a:lnTo>
                  <a:pt x="93600" y="22464"/>
                </a:lnTo>
                <a:lnTo>
                  <a:pt x="93600" y="22464"/>
                </a:lnTo>
                <a:lnTo>
                  <a:pt x="93395" y="22464"/>
                </a:lnTo>
                <a:lnTo>
                  <a:pt x="93395" y="22464"/>
                </a:lnTo>
                <a:lnTo>
                  <a:pt x="93191" y="22464"/>
                </a:lnTo>
                <a:lnTo>
                  <a:pt x="93191" y="22848"/>
                </a:lnTo>
                <a:lnTo>
                  <a:pt x="92629" y="22848"/>
                </a:lnTo>
                <a:lnTo>
                  <a:pt x="92629" y="22848"/>
                </a:lnTo>
                <a:lnTo>
                  <a:pt x="92170" y="22848"/>
                </a:lnTo>
                <a:lnTo>
                  <a:pt x="92170" y="22848"/>
                </a:lnTo>
                <a:lnTo>
                  <a:pt x="92068" y="22848"/>
                </a:lnTo>
                <a:lnTo>
                  <a:pt x="92068" y="22464"/>
                </a:lnTo>
                <a:lnTo>
                  <a:pt x="91914" y="22464"/>
                </a:lnTo>
                <a:lnTo>
                  <a:pt x="91914" y="21888"/>
                </a:lnTo>
                <a:lnTo>
                  <a:pt x="91812" y="21888"/>
                </a:lnTo>
                <a:lnTo>
                  <a:pt x="91812" y="21888"/>
                </a:lnTo>
                <a:lnTo>
                  <a:pt x="91812" y="21888"/>
                </a:lnTo>
                <a:lnTo>
                  <a:pt x="91812" y="21888"/>
                </a:lnTo>
                <a:lnTo>
                  <a:pt x="91710" y="21888"/>
                </a:lnTo>
                <a:lnTo>
                  <a:pt x="91710" y="21504"/>
                </a:lnTo>
                <a:lnTo>
                  <a:pt x="91710" y="21504"/>
                </a:lnTo>
                <a:lnTo>
                  <a:pt x="91710" y="21504"/>
                </a:lnTo>
                <a:lnTo>
                  <a:pt x="91710" y="21504"/>
                </a:lnTo>
                <a:lnTo>
                  <a:pt x="91710" y="21120"/>
                </a:lnTo>
                <a:lnTo>
                  <a:pt x="91608" y="21120"/>
                </a:lnTo>
                <a:lnTo>
                  <a:pt x="91608" y="21120"/>
                </a:lnTo>
                <a:lnTo>
                  <a:pt x="91506" y="21120"/>
                </a:lnTo>
                <a:lnTo>
                  <a:pt x="91506" y="21120"/>
                </a:lnTo>
                <a:lnTo>
                  <a:pt x="91353" y="21120"/>
                </a:lnTo>
                <a:lnTo>
                  <a:pt x="91353" y="21120"/>
                </a:lnTo>
                <a:lnTo>
                  <a:pt x="91251" y="21120"/>
                </a:lnTo>
                <a:lnTo>
                  <a:pt x="91251" y="20736"/>
                </a:lnTo>
                <a:lnTo>
                  <a:pt x="91353" y="20736"/>
                </a:lnTo>
                <a:lnTo>
                  <a:pt x="91353" y="20736"/>
                </a:lnTo>
                <a:lnTo>
                  <a:pt x="91251" y="20736"/>
                </a:lnTo>
                <a:lnTo>
                  <a:pt x="91251" y="20736"/>
                </a:lnTo>
                <a:lnTo>
                  <a:pt x="91148" y="20736"/>
                </a:lnTo>
                <a:lnTo>
                  <a:pt x="91148" y="21120"/>
                </a:lnTo>
                <a:lnTo>
                  <a:pt x="91148" y="21120"/>
                </a:lnTo>
                <a:lnTo>
                  <a:pt x="91148" y="20736"/>
                </a:lnTo>
                <a:lnTo>
                  <a:pt x="91148" y="20736"/>
                </a:lnTo>
                <a:lnTo>
                  <a:pt x="91148" y="20736"/>
                </a:lnTo>
                <a:lnTo>
                  <a:pt x="90944" y="20736"/>
                </a:lnTo>
                <a:lnTo>
                  <a:pt x="90944" y="20736"/>
                </a:lnTo>
                <a:lnTo>
                  <a:pt x="90791" y="20736"/>
                </a:lnTo>
                <a:lnTo>
                  <a:pt x="90791" y="20352"/>
                </a:lnTo>
                <a:lnTo>
                  <a:pt x="90587" y="20352"/>
                </a:lnTo>
                <a:lnTo>
                  <a:pt x="90587" y="20352"/>
                </a:lnTo>
                <a:lnTo>
                  <a:pt x="90485" y="20352"/>
                </a:lnTo>
                <a:lnTo>
                  <a:pt x="90485" y="20352"/>
                </a:lnTo>
                <a:lnTo>
                  <a:pt x="90229" y="20352"/>
                </a:lnTo>
                <a:lnTo>
                  <a:pt x="90229" y="19776"/>
                </a:lnTo>
                <a:lnTo>
                  <a:pt x="90229" y="19776"/>
                </a:lnTo>
                <a:lnTo>
                  <a:pt x="90229" y="20352"/>
                </a:lnTo>
                <a:lnTo>
                  <a:pt x="89923" y="20352"/>
                </a:lnTo>
                <a:lnTo>
                  <a:pt x="89923" y="19776"/>
                </a:lnTo>
                <a:lnTo>
                  <a:pt x="89668" y="19776"/>
                </a:lnTo>
                <a:lnTo>
                  <a:pt x="89668" y="19776"/>
                </a:lnTo>
                <a:lnTo>
                  <a:pt x="89821" y="19776"/>
                </a:lnTo>
                <a:lnTo>
                  <a:pt x="89821" y="19776"/>
                </a:lnTo>
                <a:lnTo>
                  <a:pt x="89821" y="19776"/>
                </a:lnTo>
                <a:lnTo>
                  <a:pt x="89821" y="19392"/>
                </a:lnTo>
                <a:lnTo>
                  <a:pt x="89923" y="19392"/>
                </a:lnTo>
                <a:lnTo>
                  <a:pt x="89923" y="19776"/>
                </a:lnTo>
                <a:lnTo>
                  <a:pt x="90025" y="19776"/>
                </a:lnTo>
                <a:lnTo>
                  <a:pt x="90025" y="19776"/>
                </a:lnTo>
                <a:lnTo>
                  <a:pt x="90127" y="19776"/>
                </a:lnTo>
                <a:lnTo>
                  <a:pt x="90127" y="19776"/>
                </a:lnTo>
                <a:lnTo>
                  <a:pt x="90229" y="19776"/>
                </a:lnTo>
                <a:lnTo>
                  <a:pt x="90229" y="19776"/>
                </a:lnTo>
                <a:lnTo>
                  <a:pt x="90382" y="19776"/>
                </a:lnTo>
                <a:lnTo>
                  <a:pt x="90382" y="19392"/>
                </a:lnTo>
                <a:lnTo>
                  <a:pt x="90485" y="19392"/>
                </a:lnTo>
                <a:lnTo>
                  <a:pt x="90485" y="19008"/>
                </a:lnTo>
                <a:lnTo>
                  <a:pt x="90382" y="19008"/>
                </a:lnTo>
                <a:lnTo>
                  <a:pt x="90382" y="19008"/>
                </a:lnTo>
                <a:lnTo>
                  <a:pt x="90382" y="19008"/>
                </a:lnTo>
                <a:lnTo>
                  <a:pt x="90382" y="19008"/>
                </a:lnTo>
                <a:lnTo>
                  <a:pt x="90229" y="19008"/>
                </a:lnTo>
                <a:lnTo>
                  <a:pt x="90229" y="18624"/>
                </a:lnTo>
                <a:lnTo>
                  <a:pt x="90127" y="18624"/>
                </a:lnTo>
                <a:lnTo>
                  <a:pt x="90127" y="18624"/>
                </a:lnTo>
                <a:lnTo>
                  <a:pt x="90127" y="18624"/>
                </a:lnTo>
                <a:lnTo>
                  <a:pt x="90127" y="18624"/>
                </a:lnTo>
                <a:lnTo>
                  <a:pt x="90025" y="18624"/>
                </a:lnTo>
                <a:lnTo>
                  <a:pt x="90025" y="18240"/>
                </a:lnTo>
                <a:lnTo>
                  <a:pt x="89821" y="18240"/>
                </a:lnTo>
                <a:lnTo>
                  <a:pt x="89821" y="18240"/>
                </a:lnTo>
                <a:lnTo>
                  <a:pt x="89565" y="18240"/>
                </a:lnTo>
                <a:lnTo>
                  <a:pt x="89565" y="18240"/>
                </a:lnTo>
                <a:lnTo>
                  <a:pt x="89361" y="18240"/>
                </a:lnTo>
                <a:lnTo>
                  <a:pt x="89361" y="17664"/>
                </a:lnTo>
                <a:lnTo>
                  <a:pt x="88136" y="17664"/>
                </a:lnTo>
                <a:lnTo>
                  <a:pt x="88136" y="17664"/>
                </a:lnTo>
                <a:lnTo>
                  <a:pt x="87982" y="17664"/>
                </a:lnTo>
                <a:lnTo>
                  <a:pt x="87982" y="17664"/>
                </a:lnTo>
                <a:lnTo>
                  <a:pt x="87778" y="17664"/>
                </a:lnTo>
                <a:lnTo>
                  <a:pt x="87778" y="17280"/>
                </a:lnTo>
                <a:lnTo>
                  <a:pt x="87574" y="17280"/>
                </a:lnTo>
                <a:lnTo>
                  <a:pt x="87574" y="17280"/>
                </a:lnTo>
                <a:lnTo>
                  <a:pt x="87319" y="17280"/>
                </a:lnTo>
                <a:lnTo>
                  <a:pt x="87319" y="17280"/>
                </a:lnTo>
                <a:lnTo>
                  <a:pt x="87114" y="17280"/>
                </a:lnTo>
                <a:lnTo>
                  <a:pt x="87114" y="16896"/>
                </a:lnTo>
                <a:lnTo>
                  <a:pt x="86757" y="16896"/>
                </a:lnTo>
                <a:lnTo>
                  <a:pt x="86757" y="16896"/>
                </a:lnTo>
                <a:lnTo>
                  <a:pt x="86297" y="16896"/>
                </a:lnTo>
                <a:lnTo>
                  <a:pt x="86297" y="16896"/>
                </a:lnTo>
                <a:lnTo>
                  <a:pt x="85736" y="16896"/>
                </a:lnTo>
                <a:lnTo>
                  <a:pt x="85736" y="16896"/>
                </a:lnTo>
                <a:lnTo>
                  <a:pt x="84765" y="16896"/>
                </a:lnTo>
                <a:lnTo>
                  <a:pt x="84765" y="16512"/>
                </a:lnTo>
                <a:lnTo>
                  <a:pt x="84306" y="16512"/>
                </a:lnTo>
                <a:lnTo>
                  <a:pt x="84306" y="16512"/>
                </a:lnTo>
                <a:lnTo>
                  <a:pt x="84051" y="16512"/>
                </a:lnTo>
                <a:lnTo>
                  <a:pt x="84051" y="16512"/>
                </a:lnTo>
                <a:lnTo>
                  <a:pt x="84051" y="16512"/>
                </a:lnTo>
                <a:lnTo>
                  <a:pt x="84051" y="16128"/>
                </a:lnTo>
                <a:lnTo>
                  <a:pt x="83642" y="16128"/>
                </a:lnTo>
                <a:lnTo>
                  <a:pt x="83642" y="16128"/>
                </a:lnTo>
                <a:lnTo>
                  <a:pt x="83489" y="16128"/>
                </a:lnTo>
                <a:lnTo>
                  <a:pt x="83489" y="16512"/>
                </a:lnTo>
                <a:lnTo>
                  <a:pt x="83489" y="16512"/>
                </a:lnTo>
                <a:lnTo>
                  <a:pt x="83489" y="16512"/>
                </a:lnTo>
                <a:lnTo>
                  <a:pt x="83642" y="16512"/>
                </a:lnTo>
                <a:lnTo>
                  <a:pt x="83642" y="16512"/>
                </a:lnTo>
                <a:lnTo>
                  <a:pt x="83642" y="16512"/>
                </a:lnTo>
                <a:lnTo>
                  <a:pt x="83642" y="16896"/>
                </a:lnTo>
                <a:lnTo>
                  <a:pt x="83642" y="16896"/>
                </a:lnTo>
                <a:lnTo>
                  <a:pt x="83642" y="16896"/>
                </a:lnTo>
                <a:lnTo>
                  <a:pt x="83744" y="16896"/>
                </a:lnTo>
                <a:lnTo>
                  <a:pt x="83744" y="16896"/>
                </a:lnTo>
                <a:lnTo>
                  <a:pt x="83846" y="16896"/>
                </a:lnTo>
                <a:lnTo>
                  <a:pt x="83846" y="16896"/>
                </a:lnTo>
                <a:lnTo>
                  <a:pt x="83642" y="16896"/>
                </a:lnTo>
                <a:lnTo>
                  <a:pt x="83642" y="17280"/>
                </a:lnTo>
                <a:lnTo>
                  <a:pt x="83489" y="17280"/>
                </a:lnTo>
                <a:lnTo>
                  <a:pt x="83489" y="17280"/>
                </a:lnTo>
                <a:lnTo>
                  <a:pt x="82621" y="17280"/>
                </a:lnTo>
                <a:lnTo>
                  <a:pt x="82621" y="17280"/>
                </a:lnTo>
                <a:lnTo>
                  <a:pt x="82519" y="17280"/>
                </a:lnTo>
                <a:lnTo>
                  <a:pt x="82519" y="17664"/>
                </a:lnTo>
                <a:lnTo>
                  <a:pt x="82365" y="17664"/>
                </a:lnTo>
                <a:lnTo>
                  <a:pt x="82365" y="17664"/>
                </a:lnTo>
                <a:lnTo>
                  <a:pt x="82365" y="17664"/>
                </a:lnTo>
                <a:lnTo>
                  <a:pt x="82365" y="17664"/>
                </a:lnTo>
                <a:lnTo>
                  <a:pt x="82365" y="17664"/>
                </a:lnTo>
                <a:lnTo>
                  <a:pt x="82365" y="18624"/>
                </a:lnTo>
                <a:lnTo>
                  <a:pt x="82365" y="18624"/>
                </a:lnTo>
                <a:lnTo>
                  <a:pt x="82365" y="18624"/>
                </a:lnTo>
                <a:lnTo>
                  <a:pt x="82621" y="18624"/>
                </a:lnTo>
                <a:lnTo>
                  <a:pt x="82621" y="18624"/>
                </a:lnTo>
                <a:lnTo>
                  <a:pt x="82723" y="18624"/>
                </a:lnTo>
                <a:lnTo>
                  <a:pt x="82723" y="18240"/>
                </a:lnTo>
                <a:lnTo>
                  <a:pt x="82927" y="18240"/>
                </a:lnTo>
                <a:lnTo>
                  <a:pt x="82927" y="18624"/>
                </a:lnTo>
                <a:lnTo>
                  <a:pt x="82927" y="18624"/>
                </a:lnTo>
                <a:lnTo>
                  <a:pt x="82927" y="18624"/>
                </a:lnTo>
                <a:lnTo>
                  <a:pt x="82825" y="18624"/>
                </a:lnTo>
                <a:lnTo>
                  <a:pt x="82825" y="18624"/>
                </a:lnTo>
                <a:lnTo>
                  <a:pt x="82723" y="18624"/>
                </a:lnTo>
                <a:lnTo>
                  <a:pt x="82723" y="19008"/>
                </a:lnTo>
                <a:lnTo>
                  <a:pt x="82723" y="19008"/>
                </a:lnTo>
                <a:lnTo>
                  <a:pt x="82723" y="19008"/>
                </a:lnTo>
                <a:lnTo>
                  <a:pt x="82519" y="19008"/>
                </a:lnTo>
                <a:lnTo>
                  <a:pt x="82519" y="19392"/>
                </a:lnTo>
                <a:lnTo>
                  <a:pt x="82723" y="19392"/>
                </a:lnTo>
                <a:lnTo>
                  <a:pt x="82723" y="19392"/>
                </a:lnTo>
                <a:lnTo>
                  <a:pt x="82723" y="19392"/>
                </a:lnTo>
                <a:lnTo>
                  <a:pt x="82723" y="20352"/>
                </a:lnTo>
                <a:lnTo>
                  <a:pt x="82825" y="20352"/>
                </a:lnTo>
                <a:lnTo>
                  <a:pt x="82825" y="20352"/>
                </a:lnTo>
                <a:lnTo>
                  <a:pt x="82825" y="20352"/>
                </a:lnTo>
                <a:lnTo>
                  <a:pt x="82825" y="20352"/>
                </a:lnTo>
                <a:lnTo>
                  <a:pt x="82825" y="20352"/>
                </a:lnTo>
                <a:lnTo>
                  <a:pt x="82825" y="20736"/>
                </a:lnTo>
                <a:lnTo>
                  <a:pt x="82927" y="20736"/>
                </a:lnTo>
                <a:lnTo>
                  <a:pt x="82927" y="20736"/>
                </a:lnTo>
                <a:lnTo>
                  <a:pt x="82825" y="20736"/>
                </a:lnTo>
                <a:lnTo>
                  <a:pt x="82825" y="20736"/>
                </a:lnTo>
                <a:lnTo>
                  <a:pt x="82825" y="20736"/>
                </a:lnTo>
                <a:lnTo>
                  <a:pt x="82825" y="20736"/>
                </a:lnTo>
                <a:lnTo>
                  <a:pt x="82519" y="20736"/>
                </a:lnTo>
                <a:lnTo>
                  <a:pt x="82519" y="21120"/>
                </a:lnTo>
                <a:lnTo>
                  <a:pt x="82365" y="21120"/>
                </a:lnTo>
                <a:lnTo>
                  <a:pt x="82365" y="20736"/>
                </a:lnTo>
                <a:lnTo>
                  <a:pt x="82365" y="20736"/>
                </a:lnTo>
                <a:lnTo>
                  <a:pt x="82365" y="20352"/>
                </a:lnTo>
                <a:lnTo>
                  <a:pt x="82263" y="20352"/>
                </a:lnTo>
                <a:lnTo>
                  <a:pt x="82263" y="20352"/>
                </a:lnTo>
                <a:lnTo>
                  <a:pt x="82161" y="20352"/>
                </a:lnTo>
                <a:lnTo>
                  <a:pt x="82161" y="20352"/>
                </a:lnTo>
                <a:lnTo>
                  <a:pt x="82161" y="20352"/>
                </a:lnTo>
                <a:lnTo>
                  <a:pt x="82161" y="19776"/>
                </a:lnTo>
                <a:lnTo>
                  <a:pt x="81804" y="19776"/>
                </a:lnTo>
                <a:lnTo>
                  <a:pt x="81804" y="20352"/>
                </a:lnTo>
                <a:lnTo>
                  <a:pt x="81957" y="20352"/>
                </a:lnTo>
                <a:lnTo>
                  <a:pt x="81957" y="20352"/>
                </a:lnTo>
                <a:lnTo>
                  <a:pt x="81957" y="20352"/>
                </a:lnTo>
                <a:lnTo>
                  <a:pt x="81957" y="20736"/>
                </a:lnTo>
                <a:lnTo>
                  <a:pt x="81804" y="20736"/>
                </a:lnTo>
                <a:lnTo>
                  <a:pt x="81804" y="20352"/>
                </a:lnTo>
                <a:lnTo>
                  <a:pt x="81804" y="20352"/>
                </a:lnTo>
                <a:lnTo>
                  <a:pt x="81804" y="20352"/>
                </a:lnTo>
                <a:lnTo>
                  <a:pt x="81702" y="20352"/>
                </a:lnTo>
                <a:lnTo>
                  <a:pt x="81702" y="20352"/>
                </a:lnTo>
                <a:lnTo>
                  <a:pt x="81600" y="20352"/>
                </a:lnTo>
                <a:lnTo>
                  <a:pt x="81600" y="20352"/>
                </a:lnTo>
                <a:lnTo>
                  <a:pt x="81600" y="20352"/>
                </a:lnTo>
                <a:lnTo>
                  <a:pt x="81600" y="20736"/>
                </a:lnTo>
                <a:lnTo>
                  <a:pt x="81600" y="20736"/>
                </a:lnTo>
                <a:lnTo>
                  <a:pt x="81600" y="20736"/>
                </a:lnTo>
                <a:lnTo>
                  <a:pt x="81497" y="20736"/>
                </a:lnTo>
                <a:lnTo>
                  <a:pt x="81497" y="20352"/>
                </a:lnTo>
                <a:lnTo>
                  <a:pt x="81242" y="20352"/>
                </a:lnTo>
                <a:lnTo>
                  <a:pt x="81242" y="20352"/>
                </a:lnTo>
                <a:lnTo>
                  <a:pt x="81038" y="20352"/>
                </a:lnTo>
                <a:lnTo>
                  <a:pt x="81038" y="20352"/>
                </a:lnTo>
                <a:lnTo>
                  <a:pt x="80680" y="20352"/>
                </a:lnTo>
                <a:lnTo>
                  <a:pt x="80680" y="20736"/>
                </a:lnTo>
                <a:lnTo>
                  <a:pt x="80680" y="20736"/>
                </a:lnTo>
                <a:lnTo>
                  <a:pt x="80680" y="20736"/>
                </a:lnTo>
                <a:lnTo>
                  <a:pt x="80476" y="20736"/>
                </a:lnTo>
                <a:lnTo>
                  <a:pt x="80476" y="20352"/>
                </a:lnTo>
                <a:lnTo>
                  <a:pt x="80272" y="20352"/>
                </a:lnTo>
                <a:lnTo>
                  <a:pt x="80272" y="20352"/>
                </a:lnTo>
                <a:lnTo>
                  <a:pt x="80017" y="20352"/>
                </a:lnTo>
                <a:lnTo>
                  <a:pt x="80017" y="20352"/>
                </a:lnTo>
                <a:lnTo>
                  <a:pt x="79914" y="20352"/>
                </a:lnTo>
                <a:lnTo>
                  <a:pt x="79914" y="20352"/>
                </a:lnTo>
                <a:lnTo>
                  <a:pt x="79812" y="20352"/>
                </a:lnTo>
                <a:lnTo>
                  <a:pt x="79812" y="20352"/>
                </a:lnTo>
                <a:lnTo>
                  <a:pt x="79812" y="20352"/>
                </a:lnTo>
                <a:lnTo>
                  <a:pt x="79812" y="20352"/>
                </a:lnTo>
                <a:lnTo>
                  <a:pt x="79455" y="20352"/>
                </a:lnTo>
                <a:lnTo>
                  <a:pt x="79455" y="20736"/>
                </a:lnTo>
                <a:lnTo>
                  <a:pt x="79251" y="20736"/>
                </a:lnTo>
                <a:lnTo>
                  <a:pt x="79251" y="20736"/>
                </a:lnTo>
                <a:lnTo>
                  <a:pt x="79148" y="20736"/>
                </a:lnTo>
                <a:lnTo>
                  <a:pt x="79148" y="20736"/>
                </a:lnTo>
                <a:lnTo>
                  <a:pt x="79148" y="20736"/>
                </a:lnTo>
                <a:lnTo>
                  <a:pt x="79148" y="21120"/>
                </a:lnTo>
                <a:lnTo>
                  <a:pt x="78893" y="21120"/>
                </a:lnTo>
                <a:lnTo>
                  <a:pt x="78893" y="21120"/>
                </a:lnTo>
                <a:lnTo>
                  <a:pt x="78689" y="21120"/>
                </a:lnTo>
                <a:lnTo>
                  <a:pt x="78689" y="21120"/>
                </a:lnTo>
                <a:lnTo>
                  <a:pt x="78331" y="21120"/>
                </a:lnTo>
                <a:lnTo>
                  <a:pt x="78331" y="20736"/>
                </a:lnTo>
                <a:lnTo>
                  <a:pt x="78229" y="20736"/>
                </a:lnTo>
                <a:lnTo>
                  <a:pt x="78229" y="20736"/>
                </a:lnTo>
                <a:lnTo>
                  <a:pt x="78127" y="20736"/>
                </a:lnTo>
                <a:lnTo>
                  <a:pt x="78127" y="20736"/>
                </a:lnTo>
                <a:lnTo>
                  <a:pt x="78025" y="20736"/>
                </a:lnTo>
                <a:lnTo>
                  <a:pt x="78025" y="20352"/>
                </a:lnTo>
                <a:lnTo>
                  <a:pt x="78025" y="20352"/>
                </a:lnTo>
                <a:lnTo>
                  <a:pt x="78025" y="20352"/>
                </a:lnTo>
                <a:lnTo>
                  <a:pt x="77923" y="20352"/>
                </a:lnTo>
                <a:lnTo>
                  <a:pt x="77923" y="20352"/>
                </a:lnTo>
                <a:lnTo>
                  <a:pt x="77923" y="20352"/>
                </a:lnTo>
                <a:lnTo>
                  <a:pt x="77923" y="19776"/>
                </a:lnTo>
                <a:lnTo>
                  <a:pt x="77770" y="19776"/>
                </a:lnTo>
                <a:lnTo>
                  <a:pt x="77770" y="19776"/>
                </a:lnTo>
                <a:lnTo>
                  <a:pt x="77668" y="19776"/>
                </a:lnTo>
                <a:lnTo>
                  <a:pt x="77668" y="19392"/>
                </a:lnTo>
                <a:lnTo>
                  <a:pt x="77770" y="19392"/>
                </a:lnTo>
                <a:lnTo>
                  <a:pt x="77770" y="19392"/>
                </a:lnTo>
                <a:lnTo>
                  <a:pt x="77923" y="19392"/>
                </a:lnTo>
                <a:lnTo>
                  <a:pt x="77923" y="19392"/>
                </a:lnTo>
                <a:lnTo>
                  <a:pt x="78025" y="19392"/>
                </a:lnTo>
                <a:lnTo>
                  <a:pt x="78025" y="19392"/>
                </a:lnTo>
                <a:lnTo>
                  <a:pt x="78127" y="19392"/>
                </a:lnTo>
                <a:lnTo>
                  <a:pt x="78127" y="19392"/>
                </a:lnTo>
                <a:lnTo>
                  <a:pt x="78025" y="19392"/>
                </a:lnTo>
                <a:lnTo>
                  <a:pt x="78025" y="19008"/>
                </a:lnTo>
                <a:lnTo>
                  <a:pt x="78025" y="19008"/>
                </a:lnTo>
                <a:lnTo>
                  <a:pt x="78025" y="19008"/>
                </a:lnTo>
                <a:lnTo>
                  <a:pt x="77770" y="19008"/>
                </a:lnTo>
                <a:lnTo>
                  <a:pt x="77770" y="19008"/>
                </a:lnTo>
                <a:lnTo>
                  <a:pt x="77565" y="19008"/>
                </a:lnTo>
                <a:lnTo>
                  <a:pt x="77565" y="19392"/>
                </a:lnTo>
                <a:lnTo>
                  <a:pt x="77463" y="19392"/>
                </a:lnTo>
                <a:lnTo>
                  <a:pt x="77463" y="19392"/>
                </a:lnTo>
                <a:lnTo>
                  <a:pt x="77463" y="19392"/>
                </a:lnTo>
                <a:lnTo>
                  <a:pt x="77463" y="19392"/>
                </a:lnTo>
                <a:lnTo>
                  <a:pt x="77361" y="19392"/>
                </a:lnTo>
                <a:lnTo>
                  <a:pt x="77361" y="19776"/>
                </a:lnTo>
                <a:lnTo>
                  <a:pt x="77361" y="19776"/>
                </a:lnTo>
                <a:lnTo>
                  <a:pt x="77361" y="19776"/>
                </a:lnTo>
                <a:lnTo>
                  <a:pt x="77361" y="19776"/>
                </a:lnTo>
                <a:lnTo>
                  <a:pt x="77361" y="19776"/>
                </a:lnTo>
                <a:lnTo>
                  <a:pt x="77208" y="19776"/>
                </a:lnTo>
                <a:lnTo>
                  <a:pt x="77208" y="20352"/>
                </a:lnTo>
                <a:lnTo>
                  <a:pt x="77208" y="20352"/>
                </a:lnTo>
                <a:lnTo>
                  <a:pt x="77208" y="20352"/>
                </a:lnTo>
                <a:lnTo>
                  <a:pt x="77208" y="20352"/>
                </a:lnTo>
                <a:lnTo>
                  <a:pt x="77208" y="20736"/>
                </a:lnTo>
                <a:lnTo>
                  <a:pt x="77106" y="20736"/>
                </a:lnTo>
                <a:lnTo>
                  <a:pt x="77106" y="20736"/>
                </a:lnTo>
                <a:lnTo>
                  <a:pt x="77106" y="20736"/>
                </a:lnTo>
                <a:lnTo>
                  <a:pt x="77106" y="20736"/>
                </a:lnTo>
                <a:lnTo>
                  <a:pt x="77106" y="20736"/>
                </a:lnTo>
                <a:lnTo>
                  <a:pt x="77106" y="21120"/>
                </a:lnTo>
                <a:lnTo>
                  <a:pt x="77106" y="21120"/>
                </a:lnTo>
                <a:lnTo>
                  <a:pt x="77106" y="21120"/>
                </a:lnTo>
                <a:lnTo>
                  <a:pt x="77004" y="21120"/>
                </a:lnTo>
                <a:lnTo>
                  <a:pt x="77004" y="21504"/>
                </a:lnTo>
                <a:lnTo>
                  <a:pt x="77004" y="21504"/>
                </a:lnTo>
                <a:lnTo>
                  <a:pt x="77004" y="21504"/>
                </a:lnTo>
                <a:lnTo>
                  <a:pt x="77004" y="21504"/>
                </a:lnTo>
                <a:lnTo>
                  <a:pt x="77004" y="21504"/>
                </a:lnTo>
                <a:lnTo>
                  <a:pt x="76902" y="21504"/>
                </a:lnTo>
                <a:lnTo>
                  <a:pt x="76902" y="22464"/>
                </a:lnTo>
                <a:lnTo>
                  <a:pt x="76902" y="22464"/>
                </a:lnTo>
                <a:lnTo>
                  <a:pt x="76902" y="22464"/>
                </a:lnTo>
                <a:lnTo>
                  <a:pt x="76800" y="22464"/>
                </a:lnTo>
                <a:lnTo>
                  <a:pt x="76800" y="22464"/>
                </a:lnTo>
                <a:lnTo>
                  <a:pt x="76800" y="22464"/>
                </a:lnTo>
                <a:lnTo>
                  <a:pt x="76800" y="22848"/>
                </a:lnTo>
                <a:lnTo>
                  <a:pt x="76646" y="22848"/>
                </a:lnTo>
                <a:lnTo>
                  <a:pt x="76646" y="22848"/>
                </a:lnTo>
                <a:lnTo>
                  <a:pt x="76646" y="22848"/>
                </a:lnTo>
                <a:lnTo>
                  <a:pt x="76646" y="22848"/>
                </a:lnTo>
                <a:lnTo>
                  <a:pt x="76544" y="22848"/>
                </a:lnTo>
                <a:lnTo>
                  <a:pt x="76544" y="23232"/>
                </a:lnTo>
                <a:lnTo>
                  <a:pt x="76442" y="23232"/>
                </a:lnTo>
                <a:lnTo>
                  <a:pt x="76442" y="23232"/>
                </a:lnTo>
                <a:lnTo>
                  <a:pt x="76442" y="23232"/>
                </a:lnTo>
                <a:lnTo>
                  <a:pt x="76442" y="23232"/>
                </a:lnTo>
                <a:lnTo>
                  <a:pt x="76340" y="23232"/>
                </a:lnTo>
                <a:lnTo>
                  <a:pt x="76340" y="22848"/>
                </a:lnTo>
                <a:lnTo>
                  <a:pt x="76340" y="22848"/>
                </a:lnTo>
                <a:lnTo>
                  <a:pt x="76340" y="22848"/>
                </a:lnTo>
                <a:lnTo>
                  <a:pt x="76340" y="22848"/>
                </a:lnTo>
                <a:lnTo>
                  <a:pt x="76340" y="22464"/>
                </a:lnTo>
                <a:lnTo>
                  <a:pt x="76238" y="22464"/>
                </a:lnTo>
                <a:lnTo>
                  <a:pt x="76238" y="22464"/>
                </a:lnTo>
                <a:lnTo>
                  <a:pt x="76238" y="22464"/>
                </a:lnTo>
                <a:lnTo>
                  <a:pt x="76238" y="22464"/>
                </a:lnTo>
                <a:lnTo>
                  <a:pt x="76238" y="22464"/>
                </a:lnTo>
                <a:lnTo>
                  <a:pt x="76238" y="22848"/>
                </a:lnTo>
                <a:lnTo>
                  <a:pt x="75982" y="22848"/>
                </a:lnTo>
                <a:lnTo>
                  <a:pt x="75982" y="22464"/>
                </a:lnTo>
                <a:lnTo>
                  <a:pt x="75880" y="22464"/>
                </a:lnTo>
                <a:lnTo>
                  <a:pt x="75880" y="22464"/>
                </a:lnTo>
                <a:lnTo>
                  <a:pt x="75778" y="22464"/>
                </a:lnTo>
                <a:lnTo>
                  <a:pt x="75778" y="21888"/>
                </a:lnTo>
                <a:lnTo>
                  <a:pt x="75778" y="21888"/>
                </a:lnTo>
                <a:lnTo>
                  <a:pt x="75778" y="21888"/>
                </a:lnTo>
                <a:lnTo>
                  <a:pt x="75676" y="21888"/>
                </a:lnTo>
                <a:lnTo>
                  <a:pt x="75676" y="21888"/>
                </a:lnTo>
                <a:lnTo>
                  <a:pt x="75523" y="21888"/>
                </a:lnTo>
                <a:lnTo>
                  <a:pt x="75523" y="21504"/>
                </a:lnTo>
                <a:lnTo>
                  <a:pt x="75421" y="21504"/>
                </a:lnTo>
                <a:lnTo>
                  <a:pt x="75421" y="21504"/>
                </a:lnTo>
                <a:lnTo>
                  <a:pt x="75319" y="21504"/>
                </a:lnTo>
                <a:lnTo>
                  <a:pt x="75319" y="21120"/>
                </a:lnTo>
                <a:lnTo>
                  <a:pt x="75217" y="21120"/>
                </a:lnTo>
                <a:lnTo>
                  <a:pt x="75217" y="21120"/>
                </a:lnTo>
                <a:lnTo>
                  <a:pt x="75217" y="21120"/>
                </a:lnTo>
                <a:lnTo>
                  <a:pt x="75217" y="21120"/>
                </a:lnTo>
                <a:lnTo>
                  <a:pt x="75217" y="21120"/>
                </a:lnTo>
                <a:lnTo>
                  <a:pt x="75217" y="20736"/>
                </a:lnTo>
                <a:lnTo>
                  <a:pt x="75114" y="20736"/>
                </a:lnTo>
                <a:lnTo>
                  <a:pt x="75114" y="20736"/>
                </a:lnTo>
                <a:lnTo>
                  <a:pt x="75114" y="20736"/>
                </a:lnTo>
                <a:lnTo>
                  <a:pt x="75114" y="20352"/>
                </a:lnTo>
                <a:lnTo>
                  <a:pt x="75114" y="20352"/>
                </a:lnTo>
                <a:lnTo>
                  <a:pt x="75114" y="20352"/>
                </a:lnTo>
                <a:lnTo>
                  <a:pt x="74859" y="20352"/>
                </a:lnTo>
                <a:lnTo>
                  <a:pt x="74859" y="20352"/>
                </a:lnTo>
                <a:lnTo>
                  <a:pt x="74859" y="20352"/>
                </a:lnTo>
                <a:lnTo>
                  <a:pt x="74859" y="20352"/>
                </a:lnTo>
                <a:lnTo>
                  <a:pt x="74757" y="20352"/>
                </a:lnTo>
                <a:lnTo>
                  <a:pt x="74757" y="20352"/>
                </a:lnTo>
                <a:lnTo>
                  <a:pt x="75114" y="20352"/>
                </a:lnTo>
                <a:lnTo>
                  <a:pt x="75114" y="19776"/>
                </a:lnTo>
                <a:lnTo>
                  <a:pt x="75217" y="19776"/>
                </a:lnTo>
                <a:lnTo>
                  <a:pt x="75217" y="20352"/>
                </a:lnTo>
                <a:lnTo>
                  <a:pt x="75319" y="20352"/>
                </a:lnTo>
                <a:lnTo>
                  <a:pt x="75319" y="19776"/>
                </a:lnTo>
                <a:lnTo>
                  <a:pt x="75217" y="19776"/>
                </a:lnTo>
                <a:lnTo>
                  <a:pt x="75217" y="19776"/>
                </a:lnTo>
                <a:lnTo>
                  <a:pt x="75114" y="19776"/>
                </a:lnTo>
                <a:lnTo>
                  <a:pt x="75114" y="19392"/>
                </a:lnTo>
                <a:lnTo>
                  <a:pt x="75114" y="19392"/>
                </a:lnTo>
                <a:lnTo>
                  <a:pt x="75114" y="19392"/>
                </a:lnTo>
                <a:lnTo>
                  <a:pt x="75114" y="19392"/>
                </a:lnTo>
                <a:lnTo>
                  <a:pt x="75114" y="19008"/>
                </a:lnTo>
                <a:lnTo>
                  <a:pt x="74961" y="19008"/>
                </a:lnTo>
                <a:lnTo>
                  <a:pt x="74961" y="19008"/>
                </a:lnTo>
                <a:lnTo>
                  <a:pt x="74961" y="19008"/>
                </a:lnTo>
                <a:lnTo>
                  <a:pt x="74961" y="19008"/>
                </a:lnTo>
                <a:lnTo>
                  <a:pt x="75217" y="19008"/>
                </a:lnTo>
                <a:lnTo>
                  <a:pt x="75217" y="18624"/>
                </a:lnTo>
                <a:lnTo>
                  <a:pt x="75319" y="18624"/>
                </a:lnTo>
                <a:lnTo>
                  <a:pt x="75319" y="18624"/>
                </a:lnTo>
                <a:lnTo>
                  <a:pt x="75319" y="18624"/>
                </a:lnTo>
                <a:lnTo>
                  <a:pt x="75319" y="18240"/>
                </a:lnTo>
                <a:lnTo>
                  <a:pt x="75217" y="18240"/>
                </a:lnTo>
                <a:lnTo>
                  <a:pt x="75217" y="18240"/>
                </a:lnTo>
                <a:lnTo>
                  <a:pt x="75319" y="18240"/>
                </a:lnTo>
                <a:lnTo>
                  <a:pt x="75319" y="17664"/>
                </a:lnTo>
                <a:lnTo>
                  <a:pt x="75217" y="17664"/>
                </a:lnTo>
                <a:lnTo>
                  <a:pt x="75217" y="17664"/>
                </a:lnTo>
                <a:lnTo>
                  <a:pt x="75217" y="17664"/>
                </a:lnTo>
                <a:lnTo>
                  <a:pt x="75217" y="17280"/>
                </a:lnTo>
                <a:lnTo>
                  <a:pt x="75217" y="17280"/>
                </a:lnTo>
                <a:lnTo>
                  <a:pt x="75217" y="17280"/>
                </a:lnTo>
                <a:lnTo>
                  <a:pt x="75319" y="17280"/>
                </a:lnTo>
                <a:lnTo>
                  <a:pt x="75319" y="17280"/>
                </a:lnTo>
                <a:lnTo>
                  <a:pt x="75319" y="17280"/>
                </a:lnTo>
                <a:lnTo>
                  <a:pt x="75319" y="16896"/>
                </a:lnTo>
                <a:lnTo>
                  <a:pt x="75217" y="16896"/>
                </a:lnTo>
                <a:lnTo>
                  <a:pt x="75217" y="17280"/>
                </a:lnTo>
                <a:lnTo>
                  <a:pt x="75114" y="17280"/>
                </a:lnTo>
                <a:lnTo>
                  <a:pt x="75114" y="16896"/>
                </a:lnTo>
                <a:lnTo>
                  <a:pt x="75217" y="16896"/>
                </a:lnTo>
                <a:lnTo>
                  <a:pt x="75217" y="16896"/>
                </a:lnTo>
                <a:lnTo>
                  <a:pt x="75217" y="16896"/>
                </a:lnTo>
                <a:lnTo>
                  <a:pt x="75217" y="16896"/>
                </a:lnTo>
                <a:lnTo>
                  <a:pt x="75319" y="16896"/>
                </a:lnTo>
                <a:lnTo>
                  <a:pt x="75319" y="16512"/>
                </a:lnTo>
                <a:lnTo>
                  <a:pt x="75217" y="16512"/>
                </a:lnTo>
                <a:lnTo>
                  <a:pt x="75217" y="16128"/>
                </a:lnTo>
                <a:lnTo>
                  <a:pt x="75217" y="16128"/>
                </a:lnTo>
                <a:lnTo>
                  <a:pt x="75217" y="16128"/>
                </a:lnTo>
                <a:lnTo>
                  <a:pt x="75319" y="16128"/>
                </a:lnTo>
                <a:lnTo>
                  <a:pt x="75319" y="15552"/>
                </a:lnTo>
                <a:lnTo>
                  <a:pt x="75217" y="15552"/>
                </a:lnTo>
                <a:lnTo>
                  <a:pt x="75217" y="15552"/>
                </a:lnTo>
                <a:lnTo>
                  <a:pt x="75114" y="15552"/>
                </a:lnTo>
                <a:lnTo>
                  <a:pt x="75114" y="15552"/>
                </a:lnTo>
                <a:lnTo>
                  <a:pt x="75114" y="15552"/>
                </a:lnTo>
                <a:lnTo>
                  <a:pt x="75114" y="15168"/>
                </a:lnTo>
                <a:lnTo>
                  <a:pt x="74757" y="15168"/>
                </a:lnTo>
                <a:lnTo>
                  <a:pt x="74757" y="14784"/>
                </a:lnTo>
                <a:lnTo>
                  <a:pt x="74655" y="14784"/>
                </a:lnTo>
                <a:lnTo>
                  <a:pt x="74655" y="14784"/>
                </a:lnTo>
                <a:lnTo>
                  <a:pt x="74553" y="14784"/>
                </a:lnTo>
                <a:lnTo>
                  <a:pt x="74553" y="14784"/>
                </a:lnTo>
                <a:lnTo>
                  <a:pt x="74553" y="14784"/>
                </a:lnTo>
                <a:lnTo>
                  <a:pt x="74553" y="14784"/>
                </a:lnTo>
                <a:lnTo>
                  <a:pt x="74553" y="14784"/>
                </a:lnTo>
                <a:lnTo>
                  <a:pt x="74553" y="14400"/>
                </a:lnTo>
                <a:lnTo>
                  <a:pt x="74297" y="14400"/>
                </a:lnTo>
                <a:lnTo>
                  <a:pt x="74297" y="14400"/>
                </a:lnTo>
                <a:lnTo>
                  <a:pt x="74297" y="14400"/>
                </a:lnTo>
                <a:lnTo>
                  <a:pt x="74297" y="14400"/>
                </a:lnTo>
                <a:lnTo>
                  <a:pt x="74195" y="14400"/>
                </a:lnTo>
                <a:lnTo>
                  <a:pt x="74195" y="14400"/>
                </a:lnTo>
                <a:lnTo>
                  <a:pt x="74195" y="14400"/>
                </a:lnTo>
                <a:lnTo>
                  <a:pt x="74195" y="14400"/>
                </a:lnTo>
                <a:lnTo>
                  <a:pt x="74093" y="14400"/>
                </a:lnTo>
                <a:lnTo>
                  <a:pt x="74093" y="14016"/>
                </a:lnTo>
                <a:lnTo>
                  <a:pt x="73838" y="14016"/>
                </a:lnTo>
                <a:lnTo>
                  <a:pt x="73838" y="14016"/>
                </a:lnTo>
                <a:lnTo>
                  <a:pt x="73736" y="14016"/>
                </a:lnTo>
                <a:lnTo>
                  <a:pt x="73736" y="14016"/>
                </a:lnTo>
                <a:lnTo>
                  <a:pt x="73429" y="14016"/>
                </a:lnTo>
                <a:lnTo>
                  <a:pt x="73429" y="14400"/>
                </a:lnTo>
                <a:lnTo>
                  <a:pt x="73429" y="14400"/>
                </a:lnTo>
                <a:lnTo>
                  <a:pt x="73429" y="14016"/>
                </a:lnTo>
                <a:lnTo>
                  <a:pt x="73276" y="14016"/>
                </a:lnTo>
                <a:lnTo>
                  <a:pt x="73276" y="14400"/>
                </a:lnTo>
                <a:lnTo>
                  <a:pt x="73174" y="14400"/>
                </a:lnTo>
                <a:lnTo>
                  <a:pt x="73174" y="14016"/>
                </a:lnTo>
                <a:lnTo>
                  <a:pt x="73174" y="14016"/>
                </a:lnTo>
                <a:lnTo>
                  <a:pt x="73174" y="14400"/>
                </a:lnTo>
                <a:lnTo>
                  <a:pt x="72970" y="14400"/>
                </a:lnTo>
                <a:lnTo>
                  <a:pt x="72970" y="14016"/>
                </a:lnTo>
                <a:lnTo>
                  <a:pt x="73072" y="14016"/>
                </a:lnTo>
                <a:lnTo>
                  <a:pt x="73072" y="14016"/>
                </a:lnTo>
                <a:lnTo>
                  <a:pt x="72970" y="14016"/>
                </a:lnTo>
                <a:lnTo>
                  <a:pt x="72970" y="14016"/>
                </a:lnTo>
                <a:lnTo>
                  <a:pt x="72868" y="14016"/>
                </a:lnTo>
                <a:lnTo>
                  <a:pt x="72868" y="14016"/>
                </a:lnTo>
                <a:lnTo>
                  <a:pt x="72510" y="14016"/>
                </a:lnTo>
                <a:lnTo>
                  <a:pt x="72510" y="14016"/>
                </a:lnTo>
                <a:lnTo>
                  <a:pt x="72510" y="14016"/>
                </a:lnTo>
                <a:lnTo>
                  <a:pt x="72510" y="13440"/>
                </a:lnTo>
                <a:lnTo>
                  <a:pt x="72612" y="13440"/>
                </a:lnTo>
                <a:lnTo>
                  <a:pt x="72612" y="13440"/>
                </a:lnTo>
                <a:lnTo>
                  <a:pt x="72510" y="13440"/>
                </a:lnTo>
                <a:lnTo>
                  <a:pt x="72510" y="13440"/>
                </a:lnTo>
                <a:lnTo>
                  <a:pt x="72510" y="13440"/>
                </a:lnTo>
                <a:lnTo>
                  <a:pt x="72510" y="13440"/>
                </a:lnTo>
                <a:lnTo>
                  <a:pt x="72408" y="13440"/>
                </a:lnTo>
                <a:lnTo>
                  <a:pt x="72408" y="13440"/>
                </a:lnTo>
                <a:lnTo>
                  <a:pt x="72408" y="13440"/>
                </a:lnTo>
                <a:lnTo>
                  <a:pt x="72408" y="14016"/>
                </a:lnTo>
                <a:lnTo>
                  <a:pt x="72306" y="14016"/>
                </a:lnTo>
                <a:lnTo>
                  <a:pt x="72306" y="14016"/>
                </a:lnTo>
                <a:lnTo>
                  <a:pt x="72306" y="14016"/>
                </a:lnTo>
                <a:lnTo>
                  <a:pt x="72306" y="13440"/>
                </a:lnTo>
                <a:lnTo>
                  <a:pt x="72153" y="13440"/>
                </a:lnTo>
                <a:lnTo>
                  <a:pt x="72153" y="13440"/>
                </a:lnTo>
                <a:lnTo>
                  <a:pt x="72153" y="13440"/>
                </a:lnTo>
                <a:lnTo>
                  <a:pt x="72153" y="13440"/>
                </a:lnTo>
                <a:lnTo>
                  <a:pt x="72051" y="13440"/>
                </a:lnTo>
                <a:lnTo>
                  <a:pt x="72051" y="13440"/>
                </a:lnTo>
                <a:lnTo>
                  <a:pt x="72051" y="13440"/>
                </a:lnTo>
                <a:lnTo>
                  <a:pt x="72051" y="13440"/>
                </a:lnTo>
                <a:lnTo>
                  <a:pt x="71846" y="13440"/>
                </a:lnTo>
                <a:lnTo>
                  <a:pt x="71846" y="13056"/>
                </a:lnTo>
                <a:lnTo>
                  <a:pt x="71591" y="13056"/>
                </a:lnTo>
                <a:lnTo>
                  <a:pt x="71591" y="13056"/>
                </a:lnTo>
                <a:lnTo>
                  <a:pt x="71846" y="13056"/>
                </a:lnTo>
                <a:lnTo>
                  <a:pt x="71846" y="12672"/>
                </a:lnTo>
                <a:lnTo>
                  <a:pt x="71948" y="12672"/>
                </a:lnTo>
                <a:lnTo>
                  <a:pt x="71948" y="12672"/>
                </a:lnTo>
                <a:lnTo>
                  <a:pt x="71846" y="12672"/>
                </a:lnTo>
                <a:lnTo>
                  <a:pt x="71846" y="12672"/>
                </a:lnTo>
                <a:lnTo>
                  <a:pt x="71744" y="12672"/>
                </a:lnTo>
                <a:lnTo>
                  <a:pt x="71744" y="12672"/>
                </a:lnTo>
                <a:lnTo>
                  <a:pt x="71591" y="12672"/>
                </a:lnTo>
                <a:lnTo>
                  <a:pt x="71591" y="12672"/>
                </a:lnTo>
                <a:lnTo>
                  <a:pt x="71489" y="12672"/>
                </a:lnTo>
                <a:lnTo>
                  <a:pt x="71489" y="12672"/>
                </a:lnTo>
                <a:lnTo>
                  <a:pt x="71387" y="12672"/>
                </a:lnTo>
                <a:lnTo>
                  <a:pt x="71387" y="13056"/>
                </a:lnTo>
                <a:lnTo>
                  <a:pt x="71387" y="13056"/>
                </a:lnTo>
                <a:lnTo>
                  <a:pt x="71387" y="13056"/>
                </a:lnTo>
                <a:lnTo>
                  <a:pt x="71285" y="13056"/>
                </a:lnTo>
                <a:lnTo>
                  <a:pt x="71285" y="13056"/>
                </a:lnTo>
                <a:lnTo>
                  <a:pt x="71182" y="13056"/>
                </a:lnTo>
                <a:lnTo>
                  <a:pt x="71182" y="13056"/>
                </a:lnTo>
                <a:lnTo>
                  <a:pt x="71029" y="13056"/>
                </a:lnTo>
                <a:lnTo>
                  <a:pt x="71029" y="12672"/>
                </a:lnTo>
                <a:lnTo>
                  <a:pt x="70927" y="12672"/>
                </a:lnTo>
                <a:lnTo>
                  <a:pt x="70927" y="13056"/>
                </a:lnTo>
                <a:lnTo>
                  <a:pt x="70927" y="13056"/>
                </a:lnTo>
                <a:lnTo>
                  <a:pt x="70927" y="13056"/>
                </a:lnTo>
                <a:lnTo>
                  <a:pt x="70927" y="13056"/>
                </a:lnTo>
                <a:lnTo>
                  <a:pt x="70927" y="13440"/>
                </a:lnTo>
                <a:lnTo>
                  <a:pt x="70825" y="13440"/>
                </a:lnTo>
                <a:lnTo>
                  <a:pt x="70825" y="13440"/>
                </a:lnTo>
                <a:lnTo>
                  <a:pt x="70825" y="13440"/>
                </a:lnTo>
                <a:lnTo>
                  <a:pt x="70825" y="13440"/>
                </a:lnTo>
                <a:lnTo>
                  <a:pt x="70723" y="13440"/>
                </a:lnTo>
                <a:lnTo>
                  <a:pt x="70723" y="13440"/>
                </a:lnTo>
                <a:lnTo>
                  <a:pt x="70621" y="13440"/>
                </a:lnTo>
                <a:lnTo>
                  <a:pt x="70621" y="14016"/>
                </a:lnTo>
                <a:lnTo>
                  <a:pt x="70621" y="14016"/>
                </a:lnTo>
                <a:lnTo>
                  <a:pt x="70621" y="14400"/>
                </a:lnTo>
                <a:lnTo>
                  <a:pt x="70621" y="14400"/>
                </a:lnTo>
                <a:lnTo>
                  <a:pt x="70621" y="14400"/>
                </a:lnTo>
                <a:lnTo>
                  <a:pt x="70621" y="14400"/>
                </a:lnTo>
                <a:lnTo>
                  <a:pt x="70621" y="14784"/>
                </a:lnTo>
                <a:lnTo>
                  <a:pt x="70621" y="14784"/>
                </a:lnTo>
                <a:lnTo>
                  <a:pt x="70621" y="14784"/>
                </a:lnTo>
                <a:lnTo>
                  <a:pt x="70723" y="14784"/>
                </a:lnTo>
                <a:lnTo>
                  <a:pt x="70723" y="15168"/>
                </a:lnTo>
                <a:lnTo>
                  <a:pt x="70723" y="15168"/>
                </a:lnTo>
                <a:lnTo>
                  <a:pt x="70723" y="14784"/>
                </a:lnTo>
                <a:lnTo>
                  <a:pt x="70723" y="14784"/>
                </a:lnTo>
                <a:lnTo>
                  <a:pt x="70723" y="14784"/>
                </a:lnTo>
                <a:lnTo>
                  <a:pt x="70825" y="14784"/>
                </a:lnTo>
                <a:lnTo>
                  <a:pt x="70825" y="15168"/>
                </a:lnTo>
                <a:lnTo>
                  <a:pt x="70825" y="15168"/>
                </a:lnTo>
                <a:lnTo>
                  <a:pt x="70825" y="15168"/>
                </a:lnTo>
                <a:lnTo>
                  <a:pt x="70723" y="15168"/>
                </a:lnTo>
                <a:lnTo>
                  <a:pt x="70723" y="15552"/>
                </a:lnTo>
                <a:lnTo>
                  <a:pt x="70723" y="15552"/>
                </a:lnTo>
                <a:lnTo>
                  <a:pt x="70723" y="15552"/>
                </a:lnTo>
                <a:lnTo>
                  <a:pt x="70723" y="15552"/>
                </a:lnTo>
                <a:lnTo>
                  <a:pt x="70723" y="16128"/>
                </a:lnTo>
                <a:lnTo>
                  <a:pt x="70621" y="16128"/>
                </a:lnTo>
                <a:lnTo>
                  <a:pt x="70621" y="16128"/>
                </a:lnTo>
                <a:lnTo>
                  <a:pt x="70621" y="16128"/>
                </a:lnTo>
                <a:lnTo>
                  <a:pt x="70621" y="16128"/>
                </a:lnTo>
                <a:lnTo>
                  <a:pt x="70365" y="16128"/>
                </a:lnTo>
                <a:lnTo>
                  <a:pt x="70365" y="15552"/>
                </a:lnTo>
                <a:lnTo>
                  <a:pt x="70263" y="15552"/>
                </a:lnTo>
                <a:lnTo>
                  <a:pt x="70263" y="15552"/>
                </a:lnTo>
                <a:lnTo>
                  <a:pt x="70365" y="15552"/>
                </a:lnTo>
                <a:lnTo>
                  <a:pt x="70365" y="15552"/>
                </a:lnTo>
                <a:lnTo>
                  <a:pt x="70263" y="15552"/>
                </a:lnTo>
                <a:lnTo>
                  <a:pt x="70263" y="15168"/>
                </a:lnTo>
                <a:lnTo>
                  <a:pt x="70059" y="15168"/>
                </a:lnTo>
                <a:lnTo>
                  <a:pt x="70059" y="15552"/>
                </a:lnTo>
                <a:lnTo>
                  <a:pt x="70059" y="15552"/>
                </a:lnTo>
                <a:lnTo>
                  <a:pt x="70059" y="15168"/>
                </a:lnTo>
                <a:lnTo>
                  <a:pt x="69906" y="15168"/>
                </a:lnTo>
                <a:lnTo>
                  <a:pt x="69906" y="15552"/>
                </a:lnTo>
                <a:lnTo>
                  <a:pt x="69804" y="15552"/>
                </a:lnTo>
                <a:lnTo>
                  <a:pt x="69804" y="15552"/>
                </a:lnTo>
                <a:lnTo>
                  <a:pt x="69804" y="15552"/>
                </a:lnTo>
                <a:lnTo>
                  <a:pt x="69804" y="15552"/>
                </a:lnTo>
                <a:lnTo>
                  <a:pt x="69702" y="15552"/>
                </a:lnTo>
                <a:lnTo>
                  <a:pt x="69702" y="15552"/>
                </a:lnTo>
                <a:lnTo>
                  <a:pt x="69804" y="15552"/>
                </a:lnTo>
                <a:lnTo>
                  <a:pt x="69804" y="16128"/>
                </a:lnTo>
                <a:lnTo>
                  <a:pt x="69600" y="16128"/>
                </a:lnTo>
                <a:lnTo>
                  <a:pt x="69600" y="15552"/>
                </a:lnTo>
                <a:lnTo>
                  <a:pt x="69242" y="15552"/>
                </a:lnTo>
                <a:lnTo>
                  <a:pt x="69242" y="16128"/>
                </a:lnTo>
                <a:lnTo>
                  <a:pt x="68782" y="16128"/>
                </a:lnTo>
                <a:lnTo>
                  <a:pt x="68782" y="15552"/>
                </a:lnTo>
                <a:lnTo>
                  <a:pt x="68578" y="15552"/>
                </a:lnTo>
                <a:lnTo>
                  <a:pt x="68578" y="15552"/>
                </a:lnTo>
                <a:lnTo>
                  <a:pt x="68578" y="15552"/>
                </a:lnTo>
                <a:lnTo>
                  <a:pt x="68578" y="15552"/>
                </a:lnTo>
                <a:lnTo>
                  <a:pt x="68578" y="15552"/>
                </a:lnTo>
                <a:lnTo>
                  <a:pt x="68578" y="15168"/>
                </a:lnTo>
                <a:lnTo>
                  <a:pt x="68476" y="15168"/>
                </a:lnTo>
                <a:lnTo>
                  <a:pt x="68476" y="15168"/>
                </a:lnTo>
                <a:lnTo>
                  <a:pt x="68374" y="15168"/>
                </a:lnTo>
                <a:lnTo>
                  <a:pt x="68374" y="15168"/>
                </a:lnTo>
                <a:lnTo>
                  <a:pt x="68374" y="15168"/>
                </a:lnTo>
                <a:lnTo>
                  <a:pt x="68374" y="15168"/>
                </a:lnTo>
                <a:lnTo>
                  <a:pt x="68221" y="15168"/>
                </a:lnTo>
                <a:lnTo>
                  <a:pt x="68221" y="15168"/>
                </a:lnTo>
                <a:lnTo>
                  <a:pt x="68221" y="15168"/>
                </a:lnTo>
                <a:lnTo>
                  <a:pt x="68221" y="15168"/>
                </a:lnTo>
                <a:lnTo>
                  <a:pt x="68119" y="15168"/>
                </a:lnTo>
                <a:lnTo>
                  <a:pt x="68119" y="15168"/>
                </a:lnTo>
                <a:lnTo>
                  <a:pt x="68119" y="15168"/>
                </a:lnTo>
                <a:lnTo>
                  <a:pt x="68119" y="15168"/>
                </a:lnTo>
                <a:lnTo>
                  <a:pt x="68017" y="15168"/>
                </a:lnTo>
                <a:lnTo>
                  <a:pt x="68017" y="15168"/>
                </a:lnTo>
                <a:lnTo>
                  <a:pt x="68017" y="15168"/>
                </a:lnTo>
                <a:lnTo>
                  <a:pt x="68017" y="15168"/>
                </a:lnTo>
                <a:lnTo>
                  <a:pt x="67914" y="15168"/>
                </a:lnTo>
                <a:lnTo>
                  <a:pt x="67914" y="15168"/>
                </a:lnTo>
                <a:lnTo>
                  <a:pt x="67914" y="15168"/>
                </a:lnTo>
                <a:lnTo>
                  <a:pt x="67914" y="15168"/>
                </a:lnTo>
                <a:lnTo>
                  <a:pt x="67812" y="15168"/>
                </a:lnTo>
                <a:lnTo>
                  <a:pt x="67812" y="15168"/>
                </a:lnTo>
                <a:lnTo>
                  <a:pt x="67659" y="15168"/>
                </a:lnTo>
                <a:lnTo>
                  <a:pt x="67659" y="15168"/>
                </a:lnTo>
                <a:lnTo>
                  <a:pt x="67659" y="15168"/>
                </a:lnTo>
                <a:lnTo>
                  <a:pt x="67659" y="15552"/>
                </a:lnTo>
                <a:lnTo>
                  <a:pt x="67659" y="15552"/>
                </a:lnTo>
                <a:lnTo>
                  <a:pt x="67659" y="15168"/>
                </a:lnTo>
                <a:lnTo>
                  <a:pt x="67455" y="15168"/>
                </a:lnTo>
                <a:lnTo>
                  <a:pt x="67455" y="15168"/>
                </a:lnTo>
                <a:lnTo>
                  <a:pt x="67251" y="15168"/>
                </a:lnTo>
                <a:lnTo>
                  <a:pt x="67251" y="15168"/>
                </a:lnTo>
                <a:lnTo>
                  <a:pt x="67097" y="15168"/>
                </a:lnTo>
                <a:lnTo>
                  <a:pt x="67097" y="14784"/>
                </a:lnTo>
                <a:lnTo>
                  <a:pt x="67097" y="14784"/>
                </a:lnTo>
                <a:lnTo>
                  <a:pt x="67097" y="14784"/>
                </a:lnTo>
                <a:lnTo>
                  <a:pt x="67097" y="14784"/>
                </a:lnTo>
                <a:lnTo>
                  <a:pt x="67097" y="14400"/>
                </a:lnTo>
                <a:lnTo>
                  <a:pt x="67097" y="14400"/>
                </a:lnTo>
                <a:lnTo>
                  <a:pt x="67097" y="14400"/>
                </a:lnTo>
                <a:lnTo>
                  <a:pt x="67251" y="14400"/>
                </a:lnTo>
                <a:lnTo>
                  <a:pt x="67251" y="14400"/>
                </a:lnTo>
                <a:lnTo>
                  <a:pt x="67251" y="14400"/>
                </a:lnTo>
                <a:lnTo>
                  <a:pt x="67251" y="14784"/>
                </a:lnTo>
                <a:lnTo>
                  <a:pt x="67353" y="14784"/>
                </a:lnTo>
                <a:lnTo>
                  <a:pt x="67353" y="14400"/>
                </a:lnTo>
                <a:lnTo>
                  <a:pt x="67455" y="14400"/>
                </a:lnTo>
                <a:lnTo>
                  <a:pt x="67455" y="14016"/>
                </a:lnTo>
                <a:lnTo>
                  <a:pt x="67353" y="14016"/>
                </a:lnTo>
                <a:lnTo>
                  <a:pt x="67353" y="14016"/>
                </a:lnTo>
                <a:lnTo>
                  <a:pt x="66229" y="14016"/>
                </a:lnTo>
                <a:lnTo>
                  <a:pt x="66229" y="13440"/>
                </a:lnTo>
                <a:lnTo>
                  <a:pt x="66025" y="13440"/>
                </a:lnTo>
                <a:lnTo>
                  <a:pt x="66025" y="13440"/>
                </a:lnTo>
                <a:lnTo>
                  <a:pt x="65668" y="13440"/>
                </a:lnTo>
                <a:lnTo>
                  <a:pt x="65668" y="13440"/>
                </a:lnTo>
                <a:lnTo>
                  <a:pt x="65565" y="13440"/>
                </a:lnTo>
                <a:lnTo>
                  <a:pt x="65565" y="13440"/>
                </a:lnTo>
                <a:lnTo>
                  <a:pt x="65463" y="13440"/>
                </a:lnTo>
                <a:lnTo>
                  <a:pt x="65463" y="13440"/>
                </a:lnTo>
                <a:lnTo>
                  <a:pt x="65004" y="13440"/>
                </a:lnTo>
                <a:lnTo>
                  <a:pt x="65004" y="13056"/>
                </a:lnTo>
                <a:lnTo>
                  <a:pt x="64902" y="13056"/>
                </a:lnTo>
                <a:lnTo>
                  <a:pt x="64902" y="13440"/>
                </a:lnTo>
                <a:lnTo>
                  <a:pt x="64646" y="13440"/>
                </a:lnTo>
                <a:lnTo>
                  <a:pt x="64646" y="13440"/>
                </a:lnTo>
                <a:lnTo>
                  <a:pt x="64544" y="13440"/>
                </a:lnTo>
                <a:lnTo>
                  <a:pt x="64544" y="13440"/>
                </a:lnTo>
                <a:lnTo>
                  <a:pt x="63880" y="13440"/>
                </a:lnTo>
                <a:lnTo>
                  <a:pt x="63880" y="14016"/>
                </a:lnTo>
                <a:lnTo>
                  <a:pt x="63625" y="14016"/>
                </a:lnTo>
                <a:lnTo>
                  <a:pt x="63625" y="14016"/>
                </a:lnTo>
                <a:lnTo>
                  <a:pt x="63421" y="14016"/>
                </a:lnTo>
                <a:lnTo>
                  <a:pt x="63421" y="14400"/>
                </a:lnTo>
                <a:lnTo>
                  <a:pt x="63523" y="14400"/>
                </a:lnTo>
                <a:lnTo>
                  <a:pt x="63523" y="14784"/>
                </a:lnTo>
                <a:lnTo>
                  <a:pt x="63523" y="14784"/>
                </a:lnTo>
                <a:lnTo>
                  <a:pt x="63523" y="14400"/>
                </a:lnTo>
                <a:lnTo>
                  <a:pt x="63319" y="14400"/>
                </a:lnTo>
                <a:lnTo>
                  <a:pt x="63319" y="14400"/>
                </a:lnTo>
                <a:lnTo>
                  <a:pt x="63319" y="14400"/>
                </a:lnTo>
                <a:lnTo>
                  <a:pt x="63319" y="14016"/>
                </a:lnTo>
                <a:lnTo>
                  <a:pt x="63319" y="14016"/>
                </a:lnTo>
                <a:lnTo>
                  <a:pt x="63319" y="14016"/>
                </a:lnTo>
                <a:lnTo>
                  <a:pt x="63421" y="14016"/>
                </a:lnTo>
                <a:lnTo>
                  <a:pt x="63421" y="14016"/>
                </a:lnTo>
                <a:lnTo>
                  <a:pt x="63421" y="14016"/>
                </a:lnTo>
                <a:lnTo>
                  <a:pt x="63421" y="13440"/>
                </a:lnTo>
                <a:lnTo>
                  <a:pt x="63421" y="13440"/>
                </a:lnTo>
                <a:lnTo>
                  <a:pt x="63421" y="13440"/>
                </a:lnTo>
                <a:lnTo>
                  <a:pt x="63421" y="13440"/>
                </a:lnTo>
                <a:lnTo>
                  <a:pt x="63421" y="13440"/>
                </a:lnTo>
                <a:lnTo>
                  <a:pt x="63319" y="13440"/>
                </a:lnTo>
                <a:lnTo>
                  <a:pt x="63319" y="13056"/>
                </a:lnTo>
                <a:lnTo>
                  <a:pt x="63319" y="13056"/>
                </a:lnTo>
                <a:lnTo>
                  <a:pt x="63319" y="13056"/>
                </a:lnTo>
                <a:lnTo>
                  <a:pt x="63319" y="13056"/>
                </a:lnTo>
                <a:lnTo>
                  <a:pt x="63319" y="13056"/>
                </a:lnTo>
                <a:lnTo>
                  <a:pt x="63217" y="13056"/>
                </a:lnTo>
                <a:lnTo>
                  <a:pt x="63217" y="12672"/>
                </a:lnTo>
                <a:lnTo>
                  <a:pt x="63217" y="12672"/>
                </a:lnTo>
                <a:lnTo>
                  <a:pt x="63217" y="12672"/>
                </a:lnTo>
                <a:lnTo>
                  <a:pt x="63063" y="12672"/>
                </a:lnTo>
                <a:lnTo>
                  <a:pt x="63063" y="12672"/>
                </a:lnTo>
                <a:lnTo>
                  <a:pt x="62961" y="12672"/>
                </a:lnTo>
                <a:lnTo>
                  <a:pt x="62961" y="12288"/>
                </a:lnTo>
                <a:lnTo>
                  <a:pt x="62961" y="12288"/>
                </a:lnTo>
                <a:lnTo>
                  <a:pt x="62961" y="12672"/>
                </a:lnTo>
                <a:lnTo>
                  <a:pt x="62961" y="12672"/>
                </a:lnTo>
                <a:lnTo>
                  <a:pt x="62961" y="12672"/>
                </a:lnTo>
                <a:lnTo>
                  <a:pt x="62961" y="12672"/>
                </a:lnTo>
                <a:lnTo>
                  <a:pt x="62961" y="13056"/>
                </a:lnTo>
                <a:lnTo>
                  <a:pt x="62961" y="13056"/>
                </a:lnTo>
                <a:lnTo>
                  <a:pt x="62961" y="13056"/>
                </a:lnTo>
                <a:lnTo>
                  <a:pt x="62859" y="13056"/>
                </a:lnTo>
                <a:lnTo>
                  <a:pt x="62859" y="13440"/>
                </a:lnTo>
                <a:lnTo>
                  <a:pt x="62400" y="13440"/>
                </a:lnTo>
                <a:lnTo>
                  <a:pt x="62400" y="13056"/>
                </a:lnTo>
                <a:lnTo>
                  <a:pt x="62093" y="13056"/>
                </a:lnTo>
                <a:lnTo>
                  <a:pt x="62093" y="13056"/>
                </a:lnTo>
                <a:lnTo>
                  <a:pt x="61940" y="13056"/>
                </a:lnTo>
                <a:lnTo>
                  <a:pt x="61940" y="13056"/>
                </a:lnTo>
                <a:lnTo>
                  <a:pt x="61838" y="13056"/>
                </a:lnTo>
                <a:lnTo>
                  <a:pt x="61838" y="12672"/>
                </a:lnTo>
                <a:lnTo>
                  <a:pt x="61838" y="12672"/>
                </a:lnTo>
                <a:lnTo>
                  <a:pt x="61838" y="12672"/>
                </a:lnTo>
                <a:lnTo>
                  <a:pt x="61736" y="12672"/>
                </a:lnTo>
                <a:lnTo>
                  <a:pt x="61736" y="12672"/>
                </a:lnTo>
                <a:lnTo>
                  <a:pt x="61940" y="12672"/>
                </a:lnTo>
                <a:lnTo>
                  <a:pt x="61940" y="12288"/>
                </a:lnTo>
                <a:lnTo>
                  <a:pt x="62093" y="12288"/>
                </a:lnTo>
                <a:lnTo>
                  <a:pt x="62093" y="12288"/>
                </a:lnTo>
                <a:lnTo>
                  <a:pt x="61940" y="12288"/>
                </a:lnTo>
                <a:lnTo>
                  <a:pt x="61940" y="12288"/>
                </a:lnTo>
                <a:lnTo>
                  <a:pt x="61736" y="12288"/>
                </a:lnTo>
                <a:lnTo>
                  <a:pt x="61736" y="12288"/>
                </a:lnTo>
                <a:lnTo>
                  <a:pt x="61634" y="12288"/>
                </a:lnTo>
                <a:lnTo>
                  <a:pt x="61634" y="12288"/>
                </a:lnTo>
                <a:lnTo>
                  <a:pt x="61634" y="12288"/>
                </a:lnTo>
                <a:lnTo>
                  <a:pt x="61634" y="12672"/>
                </a:lnTo>
                <a:lnTo>
                  <a:pt x="61531" y="12672"/>
                </a:lnTo>
                <a:lnTo>
                  <a:pt x="61531" y="12672"/>
                </a:lnTo>
                <a:lnTo>
                  <a:pt x="61378" y="12672"/>
                </a:lnTo>
                <a:lnTo>
                  <a:pt x="61378" y="12288"/>
                </a:lnTo>
                <a:lnTo>
                  <a:pt x="61174" y="12288"/>
                </a:lnTo>
                <a:lnTo>
                  <a:pt x="61174" y="12288"/>
                </a:lnTo>
                <a:lnTo>
                  <a:pt x="60817" y="12288"/>
                </a:lnTo>
                <a:lnTo>
                  <a:pt x="60817" y="12288"/>
                </a:lnTo>
                <a:lnTo>
                  <a:pt x="60714" y="12288"/>
                </a:lnTo>
                <a:lnTo>
                  <a:pt x="60714" y="12672"/>
                </a:lnTo>
                <a:lnTo>
                  <a:pt x="60714" y="12672"/>
                </a:lnTo>
                <a:lnTo>
                  <a:pt x="60714" y="12672"/>
                </a:lnTo>
                <a:lnTo>
                  <a:pt x="60714" y="12672"/>
                </a:lnTo>
                <a:lnTo>
                  <a:pt x="60714" y="12672"/>
                </a:lnTo>
                <a:lnTo>
                  <a:pt x="60612" y="12672"/>
                </a:lnTo>
                <a:lnTo>
                  <a:pt x="60612" y="13056"/>
                </a:lnTo>
                <a:lnTo>
                  <a:pt x="60510" y="13056"/>
                </a:lnTo>
                <a:lnTo>
                  <a:pt x="60510" y="13056"/>
                </a:lnTo>
                <a:lnTo>
                  <a:pt x="60510" y="13056"/>
                </a:lnTo>
                <a:lnTo>
                  <a:pt x="60510" y="13440"/>
                </a:lnTo>
                <a:lnTo>
                  <a:pt x="60510" y="13440"/>
                </a:lnTo>
                <a:lnTo>
                  <a:pt x="60510" y="13440"/>
                </a:lnTo>
                <a:lnTo>
                  <a:pt x="60612" y="13440"/>
                </a:lnTo>
                <a:lnTo>
                  <a:pt x="60612" y="13440"/>
                </a:lnTo>
                <a:lnTo>
                  <a:pt x="60714" y="13440"/>
                </a:lnTo>
                <a:lnTo>
                  <a:pt x="60714" y="13440"/>
                </a:lnTo>
                <a:lnTo>
                  <a:pt x="61174" y="13440"/>
                </a:lnTo>
                <a:lnTo>
                  <a:pt x="61174" y="13440"/>
                </a:lnTo>
                <a:lnTo>
                  <a:pt x="61072" y="13440"/>
                </a:lnTo>
                <a:lnTo>
                  <a:pt x="61072" y="14016"/>
                </a:lnTo>
                <a:lnTo>
                  <a:pt x="60970" y="14016"/>
                </a:lnTo>
                <a:lnTo>
                  <a:pt x="60970" y="14016"/>
                </a:lnTo>
                <a:lnTo>
                  <a:pt x="60817" y="14016"/>
                </a:lnTo>
                <a:lnTo>
                  <a:pt x="60817" y="14400"/>
                </a:lnTo>
                <a:lnTo>
                  <a:pt x="60510" y="14400"/>
                </a:lnTo>
                <a:lnTo>
                  <a:pt x="60510" y="14400"/>
                </a:lnTo>
                <a:lnTo>
                  <a:pt x="60408" y="14400"/>
                </a:lnTo>
                <a:lnTo>
                  <a:pt x="60408" y="14400"/>
                </a:lnTo>
                <a:lnTo>
                  <a:pt x="60408" y="14400"/>
                </a:lnTo>
                <a:lnTo>
                  <a:pt x="60408" y="14016"/>
                </a:lnTo>
                <a:lnTo>
                  <a:pt x="60408" y="14016"/>
                </a:lnTo>
                <a:lnTo>
                  <a:pt x="60408" y="14016"/>
                </a:lnTo>
                <a:lnTo>
                  <a:pt x="60255" y="14016"/>
                </a:lnTo>
                <a:lnTo>
                  <a:pt x="60255" y="14016"/>
                </a:lnTo>
                <a:lnTo>
                  <a:pt x="60255" y="14016"/>
                </a:lnTo>
                <a:lnTo>
                  <a:pt x="60255" y="14400"/>
                </a:lnTo>
                <a:lnTo>
                  <a:pt x="60153" y="14400"/>
                </a:lnTo>
                <a:lnTo>
                  <a:pt x="60153" y="14400"/>
                </a:lnTo>
                <a:lnTo>
                  <a:pt x="59948" y="14400"/>
                </a:lnTo>
                <a:lnTo>
                  <a:pt x="59948" y="14784"/>
                </a:lnTo>
                <a:lnTo>
                  <a:pt x="59591" y="14784"/>
                </a:lnTo>
                <a:lnTo>
                  <a:pt x="59591" y="14784"/>
                </a:lnTo>
                <a:lnTo>
                  <a:pt x="59489" y="14784"/>
                </a:lnTo>
                <a:lnTo>
                  <a:pt x="59489" y="14784"/>
                </a:lnTo>
                <a:lnTo>
                  <a:pt x="59387" y="14784"/>
                </a:lnTo>
                <a:lnTo>
                  <a:pt x="59387" y="15168"/>
                </a:lnTo>
                <a:lnTo>
                  <a:pt x="59285" y="15168"/>
                </a:lnTo>
                <a:lnTo>
                  <a:pt x="59285" y="15168"/>
                </a:lnTo>
                <a:lnTo>
                  <a:pt x="58570" y="15168"/>
                </a:lnTo>
                <a:lnTo>
                  <a:pt x="58570" y="15168"/>
                </a:lnTo>
                <a:lnTo>
                  <a:pt x="58468" y="15168"/>
                </a:lnTo>
                <a:lnTo>
                  <a:pt x="58468" y="15168"/>
                </a:lnTo>
                <a:lnTo>
                  <a:pt x="58263" y="15168"/>
                </a:lnTo>
                <a:lnTo>
                  <a:pt x="58263" y="15168"/>
                </a:lnTo>
                <a:lnTo>
                  <a:pt x="58161" y="15168"/>
                </a:lnTo>
                <a:lnTo>
                  <a:pt x="58161" y="15168"/>
                </a:lnTo>
                <a:lnTo>
                  <a:pt x="58161" y="15168"/>
                </a:lnTo>
                <a:lnTo>
                  <a:pt x="58161" y="15168"/>
                </a:lnTo>
                <a:lnTo>
                  <a:pt x="58008" y="15168"/>
                </a:lnTo>
                <a:lnTo>
                  <a:pt x="58008" y="15552"/>
                </a:lnTo>
                <a:lnTo>
                  <a:pt x="58008" y="15552"/>
                </a:lnTo>
                <a:lnTo>
                  <a:pt x="58008" y="15552"/>
                </a:lnTo>
                <a:lnTo>
                  <a:pt x="58008" y="15552"/>
                </a:lnTo>
                <a:lnTo>
                  <a:pt x="58008" y="16128"/>
                </a:lnTo>
                <a:lnTo>
                  <a:pt x="57906" y="16128"/>
                </a:lnTo>
                <a:lnTo>
                  <a:pt x="57906" y="15552"/>
                </a:lnTo>
                <a:lnTo>
                  <a:pt x="57804" y="15552"/>
                </a:lnTo>
                <a:lnTo>
                  <a:pt x="57804" y="15552"/>
                </a:lnTo>
                <a:lnTo>
                  <a:pt x="57906" y="15552"/>
                </a:lnTo>
                <a:lnTo>
                  <a:pt x="57906" y="15168"/>
                </a:lnTo>
                <a:lnTo>
                  <a:pt x="58008" y="15168"/>
                </a:lnTo>
                <a:lnTo>
                  <a:pt x="58008" y="15168"/>
                </a:lnTo>
                <a:lnTo>
                  <a:pt x="58008" y="15168"/>
                </a:lnTo>
                <a:lnTo>
                  <a:pt x="58008" y="14784"/>
                </a:lnTo>
                <a:lnTo>
                  <a:pt x="58161" y="14784"/>
                </a:lnTo>
                <a:lnTo>
                  <a:pt x="58161" y="14784"/>
                </a:lnTo>
                <a:lnTo>
                  <a:pt x="58570" y="14784"/>
                </a:lnTo>
                <a:lnTo>
                  <a:pt x="58570" y="14400"/>
                </a:lnTo>
                <a:lnTo>
                  <a:pt x="58570" y="14400"/>
                </a:lnTo>
                <a:lnTo>
                  <a:pt x="58570" y="14400"/>
                </a:lnTo>
                <a:lnTo>
                  <a:pt x="58723" y="14400"/>
                </a:lnTo>
                <a:lnTo>
                  <a:pt x="58723" y="14016"/>
                </a:lnTo>
                <a:lnTo>
                  <a:pt x="58825" y="14016"/>
                </a:lnTo>
                <a:lnTo>
                  <a:pt x="58825" y="13440"/>
                </a:lnTo>
                <a:lnTo>
                  <a:pt x="58927" y="13440"/>
                </a:lnTo>
                <a:lnTo>
                  <a:pt x="58927" y="14016"/>
                </a:lnTo>
                <a:lnTo>
                  <a:pt x="59285" y="14016"/>
                </a:lnTo>
                <a:lnTo>
                  <a:pt x="59285" y="13440"/>
                </a:lnTo>
                <a:lnTo>
                  <a:pt x="59591" y="13440"/>
                </a:lnTo>
                <a:lnTo>
                  <a:pt x="59591" y="13440"/>
                </a:lnTo>
                <a:lnTo>
                  <a:pt x="59591" y="13440"/>
                </a:lnTo>
                <a:lnTo>
                  <a:pt x="59591" y="13440"/>
                </a:lnTo>
                <a:lnTo>
                  <a:pt x="59693" y="13440"/>
                </a:lnTo>
                <a:lnTo>
                  <a:pt x="59693" y="13056"/>
                </a:lnTo>
                <a:lnTo>
                  <a:pt x="59846" y="13056"/>
                </a:lnTo>
                <a:lnTo>
                  <a:pt x="59846" y="13056"/>
                </a:lnTo>
                <a:lnTo>
                  <a:pt x="59846" y="13056"/>
                </a:lnTo>
                <a:lnTo>
                  <a:pt x="59846" y="13056"/>
                </a:lnTo>
                <a:lnTo>
                  <a:pt x="59948" y="13056"/>
                </a:lnTo>
                <a:lnTo>
                  <a:pt x="59948" y="12672"/>
                </a:lnTo>
                <a:lnTo>
                  <a:pt x="59948" y="12672"/>
                </a:lnTo>
                <a:lnTo>
                  <a:pt x="59948" y="12672"/>
                </a:lnTo>
                <a:lnTo>
                  <a:pt x="60051" y="12672"/>
                </a:lnTo>
                <a:lnTo>
                  <a:pt x="60051" y="12672"/>
                </a:lnTo>
                <a:lnTo>
                  <a:pt x="60153" y="12672"/>
                </a:lnTo>
                <a:lnTo>
                  <a:pt x="60153" y="12288"/>
                </a:lnTo>
                <a:lnTo>
                  <a:pt x="60153" y="12288"/>
                </a:lnTo>
                <a:lnTo>
                  <a:pt x="60153" y="12288"/>
                </a:lnTo>
                <a:lnTo>
                  <a:pt x="60510" y="12288"/>
                </a:lnTo>
                <a:lnTo>
                  <a:pt x="60510" y="12288"/>
                </a:lnTo>
                <a:lnTo>
                  <a:pt x="60612" y="12288"/>
                </a:lnTo>
                <a:lnTo>
                  <a:pt x="60612" y="12288"/>
                </a:lnTo>
                <a:lnTo>
                  <a:pt x="60714" y="12288"/>
                </a:lnTo>
                <a:lnTo>
                  <a:pt x="60714" y="11904"/>
                </a:lnTo>
                <a:lnTo>
                  <a:pt x="60817" y="11904"/>
                </a:lnTo>
                <a:lnTo>
                  <a:pt x="60817" y="11904"/>
                </a:lnTo>
                <a:lnTo>
                  <a:pt x="60817" y="11904"/>
                </a:lnTo>
                <a:lnTo>
                  <a:pt x="60817" y="11328"/>
                </a:lnTo>
                <a:lnTo>
                  <a:pt x="61072" y="11328"/>
                </a:lnTo>
                <a:lnTo>
                  <a:pt x="61072" y="11328"/>
                </a:lnTo>
                <a:lnTo>
                  <a:pt x="61174" y="11328"/>
                </a:lnTo>
                <a:lnTo>
                  <a:pt x="61174" y="10944"/>
                </a:lnTo>
                <a:lnTo>
                  <a:pt x="61174" y="10944"/>
                </a:lnTo>
                <a:lnTo>
                  <a:pt x="61174" y="10944"/>
                </a:lnTo>
                <a:lnTo>
                  <a:pt x="61378" y="10944"/>
                </a:lnTo>
                <a:lnTo>
                  <a:pt x="61378" y="10944"/>
                </a:lnTo>
                <a:lnTo>
                  <a:pt x="61531" y="10944"/>
                </a:lnTo>
                <a:lnTo>
                  <a:pt x="61531" y="10560"/>
                </a:lnTo>
                <a:lnTo>
                  <a:pt x="61634" y="10560"/>
                </a:lnTo>
                <a:lnTo>
                  <a:pt x="61634" y="10944"/>
                </a:lnTo>
                <a:lnTo>
                  <a:pt x="61634" y="10944"/>
                </a:lnTo>
                <a:lnTo>
                  <a:pt x="61634" y="10560"/>
                </a:lnTo>
                <a:lnTo>
                  <a:pt x="61736" y="10560"/>
                </a:lnTo>
                <a:lnTo>
                  <a:pt x="61736" y="10560"/>
                </a:lnTo>
                <a:lnTo>
                  <a:pt x="61736" y="10560"/>
                </a:lnTo>
                <a:lnTo>
                  <a:pt x="61736" y="10560"/>
                </a:lnTo>
                <a:lnTo>
                  <a:pt x="61838" y="10560"/>
                </a:lnTo>
                <a:lnTo>
                  <a:pt x="61838" y="10176"/>
                </a:lnTo>
                <a:lnTo>
                  <a:pt x="62093" y="10176"/>
                </a:lnTo>
                <a:lnTo>
                  <a:pt x="62093" y="10560"/>
                </a:lnTo>
                <a:lnTo>
                  <a:pt x="62195" y="10560"/>
                </a:lnTo>
                <a:lnTo>
                  <a:pt x="62195" y="10176"/>
                </a:lnTo>
                <a:lnTo>
                  <a:pt x="62297" y="10176"/>
                </a:lnTo>
                <a:lnTo>
                  <a:pt x="62297" y="10176"/>
                </a:lnTo>
                <a:lnTo>
                  <a:pt x="62297" y="10176"/>
                </a:lnTo>
                <a:lnTo>
                  <a:pt x="62297" y="10176"/>
                </a:lnTo>
                <a:lnTo>
                  <a:pt x="62400" y="10176"/>
                </a:lnTo>
                <a:lnTo>
                  <a:pt x="62400" y="9792"/>
                </a:lnTo>
                <a:lnTo>
                  <a:pt x="62400" y="9792"/>
                </a:lnTo>
                <a:lnTo>
                  <a:pt x="62400" y="9792"/>
                </a:lnTo>
                <a:lnTo>
                  <a:pt x="62400" y="9792"/>
                </a:lnTo>
                <a:lnTo>
                  <a:pt x="62400" y="9792"/>
                </a:lnTo>
                <a:lnTo>
                  <a:pt x="62757" y="9792"/>
                </a:lnTo>
                <a:lnTo>
                  <a:pt x="62757" y="9216"/>
                </a:lnTo>
                <a:lnTo>
                  <a:pt x="62961" y="9216"/>
                </a:lnTo>
                <a:lnTo>
                  <a:pt x="62961" y="9216"/>
                </a:lnTo>
                <a:lnTo>
                  <a:pt x="62961" y="9216"/>
                </a:lnTo>
                <a:lnTo>
                  <a:pt x="62961" y="9216"/>
                </a:lnTo>
                <a:lnTo>
                  <a:pt x="63063" y="9216"/>
                </a:lnTo>
                <a:lnTo>
                  <a:pt x="63063" y="8832"/>
                </a:lnTo>
                <a:lnTo>
                  <a:pt x="63217" y="8832"/>
                </a:lnTo>
                <a:lnTo>
                  <a:pt x="63217" y="8832"/>
                </a:lnTo>
                <a:lnTo>
                  <a:pt x="63319" y="8832"/>
                </a:lnTo>
                <a:lnTo>
                  <a:pt x="63319" y="8832"/>
                </a:lnTo>
                <a:lnTo>
                  <a:pt x="63319" y="8832"/>
                </a:lnTo>
                <a:lnTo>
                  <a:pt x="63319" y="8448"/>
                </a:lnTo>
                <a:lnTo>
                  <a:pt x="63421" y="8448"/>
                </a:lnTo>
                <a:lnTo>
                  <a:pt x="63421" y="8448"/>
                </a:lnTo>
                <a:lnTo>
                  <a:pt x="63523" y="8448"/>
                </a:lnTo>
                <a:lnTo>
                  <a:pt x="63523" y="8448"/>
                </a:lnTo>
                <a:lnTo>
                  <a:pt x="63523" y="8448"/>
                </a:lnTo>
                <a:lnTo>
                  <a:pt x="63523" y="8064"/>
                </a:lnTo>
                <a:lnTo>
                  <a:pt x="63625" y="8064"/>
                </a:lnTo>
                <a:lnTo>
                  <a:pt x="63625" y="8064"/>
                </a:lnTo>
                <a:lnTo>
                  <a:pt x="63625" y="8064"/>
                </a:lnTo>
                <a:lnTo>
                  <a:pt x="63625" y="7680"/>
                </a:lnTo>
                <a:lnTo>
                  <a:pt x="63625" y="7680"/>
                </a:lnTo>
                <a:lnTo>
                  <a:pt x="63625" y="7680"/>
                </a:lnTo>
                <a:lnTo>
                  <a:pt x="63523" y="7680"/>
                </a:lnTo>
                <a:lnTo>
                  <a:pt x="63523" y="7104"/>
                </a:lnTo>
                <a:lnTo>
                  <a:pt x="63625" y="7104"/>
                </a:lnTo>
                <a:lnTo>
                  <a:pt x="63625" y="7104"/>
                </a:lnTo>
                <a:lnTo>
                  <a:pt x="63625" y="7104"/>
                </a:lnTo>
                <a:lnTo>
                  <a:pt x="63625" y="6720"/>
                </a:lnTo>
                <a:lnTo>
                  <a:pt x="63778" y="6720"/>
                </a:lnTo>
                <a:lnTo>
                  <a:pt x="63778" y="6720"/>
                </a:lnTo>
                <a:lnTo>
                  <a:pt x="63778" y="6720"/>
                </a:lnTo>
                <a:lnTo>
                  <a:pt x="63778" y="6336"/>
                </a:lnTo>
                <a:lnTo>
                  <a:pt x="63778" y="6336"/>
                </a:lnTo>
                <a:lnTo>
                  <a:pt x="63778" y="6336"/>
                </a:lnTo>
                <a:lnTo>
                  <a:pt x="63778" y="6336"/>
                </a:lnTo>
                <a:lnTo>
                  <a:pt x="63778" y="5952"/>
                </a:lnTo>
                <a:lnTo>
                  <a:pt x="63625" y="5952"/>
                </a:lnTo>
                <a:lnTo>
                  <a:pt x="63625" y="5952"/>
                </a:lnTo>
                <a:lnTo>
                  <a:pt x="63523" y="5952"/>
                </a:lnTo>
                <a:lnTo>
                  <a:pt x="63523" y="5952"/>
                </a:lnTo>
                <a:lnTo>
                  <a:pt x="63523" y="5952"/>
                </a:lnTo>
                <a:lnTo>
                  <a:pt x="63523" y="5376"/>
                </a:lnTo>
                <a:lnTo>
                  <a:pt x="63421" y="5376"/>
                </a:lnTo>
                <a:lnTo>
                  <a:pt x="63421" y="4992"/>
                </a:lnTo>
                <a:lnTo>
                  <a:pt x="63319" y="4992"/>
                </a:lnTo>
                <a:lnTo>
                  <a:pt x="63319" y="4992"/>
                </a:lnTo>
                <a:lnTo>
                  <a:pt x="63319" y="4992"/>
                </a:lnTo>
                <a:lnTo>
                  <a:pt x="63319" y="4992"/>
                </a:lnTo>
                <a:lnTo>
                  <a:pt x="63063" y="4992"/>
                </a:lnTo>
                <a:lnTo>
                  <a:pt x="63063" y="4992"/>
                </a:lnTo>
                <a:lnTo>
                  <a:pt x="63063" y="4992"/>
                </a:lnTo>
                <a:lnTo>
                  <a:pt x="63063" y="4992"/>
                </a:lnTo>
                <a:lnTo>
                  <a:pt x="63063" y="4992"/>
                </a:lnTo>
                <a:lnTo>
                  <a:pt x="63063" y="5376"/>
                </a:lnTo>
                <a:lnTo>
                  <a:pt x="62961" y="5376"/>
                </a:lnTo>
                <a:lnTo>
                  <a:pt x="62961" y="5376"/>
                </a:lnTo>
                <a:lnTo>
                  <a:pt x="62961" y="5376"/>
                </a:lnTo>
                <a:lnTo>
                  <a:pt x="62961" y="5376"/>
                </a:lnTo>
                <a:lnTo>
                  <a:pt x="62961" y="5376"/>
                </a:lnTo>
                <a:lnTo>
                  <a:pt x="62961" y="4992"/>
                </a:lnTo>
                <a:lnTo>
                  <a:pt x="62961" y="4992"/>
                </a:lnTo>
                <a:lnTo>
                  <a:pt x="62961" y="4992"/>
                </a:lnTo>
                <a:lnTo>
                  <a:pt x="62961" y="4992"/>
                </a:lnTo>
                <a:lnTo>
                  <a:pt x="62961" y="4608"/>
                </a:lnTo>
                <a:lnTo>
                  <a:pt x="62961" y="4608"/>
                </a:lnTo>
                <a:lnTo>
                  <a:pt x="62961" y="4224"/>
                </a:lnTo>
                <a:lnTo>
                  <a:pt x="62859" y="4224"/>
                </a:lnTo>
                <a:lnTo>
                  <a:pt x="62859" y="3840"/>
                </a:lnTo>
                <a:lnTo>
                  <a:pt x="62859" y="3840"/>
                </a:lnTo>
                <a:lnTo>
                  <a:pt x="62859" y="3840"/>
                </a:lnTo>
                <a:lnTo>
                  <a:pt x="62757" y="3840"/>
                </a:lnTo>
                <a:lnTo>
                  <a:pt x="62757" y="3840"/>
                </a:lnTo>
                <a:lnTo>
                  <a:pt x="62400" y="3840"/>
                </a:lnTo>
                <a:lnTo>
                  <a:pt x="62400" y="3840"/>
                </a:lnTo>
                <a:lnTo>
                  <a:pt x="62297" y="3840"/>
                </a:lnTo>
                <a:lnTo>
                  <a:pt x="62297" y="3840"/>
                </a:lnTo>
                <a:lnTo>
                  <a:pt x="62297" y="3840"/>
                </a:lnTo>
                <a:lnTo>
                  <a:pt x="62297" y="3840"/>
                </a:lnTo>
                <a:lnTo>
                  <a:pt x="62297" y="3840"/>
                </a:lnTo>
                <a:lnTo>
                  <a:pt x="62297" y="3840"/>
                </a:lnTo>
                <a:lnTo>
                  <a:pt x="61940" y="3840"/>
                </a:lnTo>
                <a:lnTo>
                  <a:pt x="61940" y="3264"/>
                </a:lnTo>
                <a:lnTo>
                  <a:pt x="61940" y="3264"/>
                </a:lnTo>
                <a:lnTo>
                  <a:pt x="61940" y="3264"/>
                </a:lnTo>
                <a:lnTo>
                  <a:pt x="61736" y="3264"/>
                </a:lnTo>
                <a:lnTo>
                  <a:pt x="61736" y="3264"/>
                </a:lnTo>
                <a:lnTo>
                  <a:pt x="61736" y="3264"/>
                </a:lnTo>
                <a:lnTo>
                  <a:pt x="61736" y="3264"/>
                </a:lnTo>
                <a:lnTo>
                  <a:pt x="61634" y="3264"/>
                </a:lnTo>
                <a:lnTo>
                  <a:pt x="61634" y="3264"/>
                </a:lnTo>
                <a:lnTo>
                  <a:pt x="61531" y="3264"/>
                </a:lnTo>
                <a:lnTo>
                  <a:pt x="61531" y="3264"/>
                </a:lnTo>
                <a:lnTo>
                  <a:pt x="61531" y="3264"/>
                </a:lnTo>
                <a:lnTo>
                  <a:pt x="61531" y="3264"/>
                </a:lnTo>
                <a:lnTo>
                  <a:pt x="61378" y="3264"/>
                </a:lnTo>
                <a:lnTo>
                  <a:pt x="61378" y="3264"/>
                </a:lnTo>
                <a:lnTo>
                  <a:pt x="61174" y="3264"/>
                </a:lnTo>
                <a:lnTo>
                  <a:pt x="61174" y="3264"/>
                </a:lnTo>
                <a:lnTo>
                  <a:pt x="60714" y="3264"/>
                </a:lnTo>
                <a:lnTo>
                  <a:pt x="60714" y="3264"/>
                </a:lnTo>
                <a:lnTo>
                  <a:pt x="60255" y="3264"/>
                </a:lnTo>
                <a:lnTo>
                  <a:pt x="60255" y="3264"/>
                </a:lnTo>
                <a:lnTo>
                  <a:pt x="60255" y="3264"/>
                </a:lnTo>
                <a:lnTo>
                  <a:pt x="60255" y="3264"/>
                </a:lnTo>
                <a:lnTo>
                  <a:pt x="60153" y="3264"/>
                </a:lnTo>
                <a:lnTo>
                  <a:pt x="60153" y="3264"/>
                </a:lnTo>
                <a:lnTo>
                  <a:pt x="59948" y="3264"/>
                </a:lnTo>
                <a:lnTo>
                  <a:pt x="59948" y="3840"/>
                </a:lnTo>
                <a:lnTo>
                  <a:pt x="59846" y="3840"/>
                </a:lnTo>
                <a:lnTo>
                  <a:pt x="59846" y="3264"/>
                </a:lnTo>
                <a:lnTo>
                  <a:pt x="59591" y="3264"/>
                </a:lnTo>
                <a:lnTo>
                  <a:pt x="59591" y="3264"/>
                </a:lnTo>
                <a:lnTo>
                  <a:pt x="59591" y="3264"/>
                </a:lnTo>
                <a:lnTo>
                  <a:pt x="59591" y="3264"/>
                </a:lnTo>
                <a:lnTo>
                  <a:pt x="59387" y="3264"/>
                </a:lnTo>
                <a:lnTo>
                  <a:pt x="59387" y="3840"/>
                </a:lnTo>
                <a:lnTo>
                  <a:pt x="59387" y="3840"/>
                </a:lnTo>
                <a:lnTo>
                  <a:pt x="59387" y="3840"/>
                </a:lnTo>
                <a:lnTo>
                  <a:pt x="59387" y="3840"/>
                </a:lnTo>
                <a:lnTo>
                  <a:pt x="59387" y="4224"/>
                </a:lnTo>
                <a:lnTo>
                  <a:pt x="59131" y="4224"/>
                </a:lnTo>
                <a:lnTo>
                  <a:pt x="59131" y="4224"/>
                </a:lnTo>
                <a:lnTo>
                  <a:pt x="59131" y="4224"/>
                </a:lnTo>
                <a:lnTo>
                  <a:pt x="59131" y="4224"/>
                </a:lnTo>
                <a:lnTo>
                  <a:pt x="58723" y="4224"/>
                </a:lnTo>
                <a:lnTo>
                  <a:pt x="58723" y="4224"/>
                </a:lnTo>
                <a:lnTo>
                  <a:pt x="58468" y="4224"/>
                </a:lnTo>
                <a:lnTo>
                  <a:pt x="58468" y="4224"/>
                </a:lnTo>
                <a:lnTo>
                  <a:pt x="58468" y="4224"/>
                </a:lnTo>
                <a:lnTo>
                  <a:pt x="58468" y="3840"/>
                </a:lnTo>
                <a:lnTo>
                  <a:pt x="58468" y="3840"/>
                </a:lnTo>
                <a:lnTo>
                  <a:pt x="58468" y="3840"/>
                </a:lnTo>
                <a:lnTo>
                  <a:pt x="58570" y="3840"/>
                </a:lnTo>
                <a:lnTo>
                  <a:pt x="58570" y="3840"/>
                </a:lnTo>
                <a:lnTo>
                  <a:pt x="58570" y="3840"/>
                </a:lnTo>
                <a:lnTo>
                  <a:pt x="58570" y="3840"/>
                </a:lnTo>
                <a:lnTo>
                  <a:pt x="58723" y="3840"/>
                </a:lnTo>
                <a:lnTo>
                  <a:pt x="58723" y="3264"/>
                </a:lnTo>
                <a:lnTo>
                  <a:pt x="58927" y="3264"/>
                </a:lnTo>
                <a:lnTo>
                  <a:pt x="58927" y="3264"/>
                </a:lnTo>
                <a:lnTo>
                  <a:pt x="58927" y="3264"/>
                </a:lnTo>
                <a:lnTo>
                  <a:pt x="58927" y="2880"/>
                </a:lnTo>
                <a:lnTo>
                  <a:pt x="59029" y="2880"/>
                </a:lnTo>
                <a:lnTo>
                  <a:pt x="59029" y="2880"/>
                </a:lnTo>
                <a:lnTo>
                  <a:pt x="58927" y="2880"/>
                </a:lnTo>
                <a:lnTo>
                  <a:pt x="58927" y="2496"/>
                </a:lnTo>
                <a:lnTo>
                  <a:pt x="58825" y="2496"/>
                </a:lnTo>
                <a:lnTo>
                  <a:pt x="58825" y="2496"/>
                </a:lnTo>
                <a:lnTo>
                  <a:pt x="58825" y="2496"/>
                </a:lnTo>
                <a:lnTo>
                  <a:pt x="58825" y="2496"/>
                </a:lnTo>
                <a:lnTo>
                  <a:pt x="58723" y="2496"/>
                </a:lnTo>
                <a:lnTo>
                  <a:pt x="58723" y="2496"/>
                </a:lnTo>
                <a:lnTo>
                  <a:pt x="58723" y="2496"/>
                </a:lnTo>
                <a:lnTo>
                  <a:pt x="58723" y="2496"/>
                </a:lnTo>
                <a:lnTo>
                  <a:pt x="58570" y="2496"/>
                </a:lnTo>
                <a:lnTo>
                  <a:pt x="58570" y="2496"/>
                </a:lnTo>
                <a:lnTo>
                  <a:pt x="58468" y="2496"/>
                </a:lnTo>
                <a:lnTo>
                  <a:pt x="58468" y="2496"/>
                </a:lnTo>
                <a:lnTo>
                  <a:pt x="58263" y="2496"/>
                </a:lnTo>
                <a:lnTo>
                  <a:pt x="58263" y="2496"/>
                </a:lnTo>
                <a:lnTo>
                  <a:pt x="58008" y="2496"/>
                </a:lnTo>
                <a:lnTo>
                  <a:pt x="58008" y="2496"/>
                </a:lnTo>
                <a:lnTo>
                  <a:pt x="57906" y="2496"/>
                </a:lnTo>
                <a:lnTo>
                  <a:pt x="57906" y="2496"/>
                </a:lnTo>
                <a:lnTo>
                  <a:pt x="57804" y="2496"/>
                </a:lnTo>
                <a:lnTo>
                  <a:pt x="57804" y="2496"/>
                </a:lnTo>
                <a:lnTo>
                  <a:pt x="57804" y="2496"/>
                </a:lnTo>
                <a:lnTo>
                  <a:pt x="57804" y="2496"/>
                </a:lnTo>
                <a:lnTo>
                  <a:pt x="57906" y="2496"/>
                </a:lnTo>
                <a:lnTo>
                  <a:pt x="57906" y="1728"/>
                </a:lnTo>
                <a:lnTo>
                  <a:pt x="57906" y="1728"/>
                </a:lnTo>
                <a:lnTo>
                  <a:pt x="57906" y="1728"/>
                </a:lnTo>
                <a:lnTo>
                  <a:pt x="58008" y="1728"/>
                </a:lnTo>
                <a:lnTo>
                  <a:pt x="58008" y="1728"/>
                </a:lnTo>
                <a:lnTo>
                  <a:pt x="58161" y="1728"/>
                </a:lnTo>
                <a:lnTo>
                  <a:pt x="58161" y="1728"/>
                </a:lnTo>
                <a:lnTo>
                  <a:pt x="58263" y="1728"/>
                </a:lnTo>
                <a:lnTo>
                  <a:pt x="58263" y="1728"/>
                </a:lnTo>
                <a:lnTo>
                  <a:pt x="58263" y="1728"/>
                </a:lnTo>
                <a:lnTo>
                  <a:pt x="58263" y="1152"/>
                </a:lnTo>
                <a:lnTo>
                  <a:pt x="58161" y="1152"/>
                </a:lnTo>
                <a:lnTo>
                  <a:pt x="58161" y="1152"/>
                </a:lnTo>
                <a:lnTo>
                  <a:pt x="58008" y="1152"/>
                </a:lnTo>
                <a:lnTo>
                  <a:pt x="58008" y="1152"/>
                </a:lnTo>
                <a:lnTo>
                  <a:pt x="57906" y="1152"/>
                </a:lnTo>
                <a:lnTo>
                  <a:pt x="57906" y="768"/>
                </a:lnTo>
                <a:lnTo>
                  <a:pt x="57906" y="768"/>
                </a:lnTo>
                <a:lnTo>
                  <a:pt x="57906" y="768"/>
                </a:lnTo>
                <a:lnTo>
                  <a:pt x="57344" y="768"/>
                </a:lnTo>
                <a:lnTo>
                  <a:pt x="57344" y="384"/>
                </a:lnTo>
                <a:lnTo>
                  <a:pt x="57140" y="384"/>
                </a:lnTo>
                <a:lnTo>
                  <a:pt x="57140" y="384"/>
                </a:lnTo>
                <a:lnTo>
                  <a:pt x="57038" y="384"/>
                </a:lnTo>
                <a:lnTo>
                  <a:pt x="57038" y="384"/>
                </a:lnTo>
                <a:lnTo>
                  <a:pt x="56680" y="384"/>
                </a:lnTo>
                <a:lnTo>
                  <a:pt x="56680" y="0"/>
                </a:lnTo>
                <a:lnTo>
                  <a:pt x="56476" y="0"/>
                </a:lnTo>
                <a:lnTo>
                  <a:pt x="56476" y="384"/>
                </a:lnTo>
                <a:lnTo>
                  <a:pt x="56323" y="384"/>
                </a:lnTo>
                <a:lnTo>
                  <a:pt x="56323" y="384"/>
                </a:lnTo>
                <a:lnTo>
                  <a:pt x="56119" y="384"/>
                </a:lnTo>
                <a:lnTo>
                  <a:pt x="56119" y="384"/>
                </a:lnTo>
                <a:lnTo>
                  <a:pt x="56017" y="384"/>
                </a:lnTo>
                <a:lnTo>
                  <a:pt x="56017" y="384"/>
                </a:lnTo>
                <a:lnTo>
                  <a:pt x="55914" y="384"/>
                </a:lnTo>
                <a:lnTo>
                  <a:pt x="55914" y="384"/>
                </a:lnTo>
                <a:lnTo>
                  <a:pt x="55761" y="384"/>
                </a:lnTo>
                <a:lnTo>
                  <a:pt x="55761" y="768"/>
                </a:lnTo>
                <a:lnTo>
                  <a:pt x="55659" y="768"/>
                </a:lnTo>
                <a:lnTo>
                  <a:pt x="55659" y="768"/>
                </a:lnTo>
                <a:lnTo>
                  <a:pt x="55455" y="768"/>
                </a:lnTo>
                <a:lnTo>
                  <a:pt x="55455" y="768"/>
                </a:lnTo>
                <a:lnTo>
                  <a:pt x="55455" y="768"/>
                </a:lnTo>
                <a:lnTo>
                  <a:pt x="55455" y="768"/>
                </a:lnTo>
                <a:lnTo>
                  <a:pt x="55353" y="768"/>
                </a:lnTo>
                <a:lnTo>
                  <a:pt x="55353" y="768"/>
                </a:lnTo>
                <a:lnTo>
                  <a:pt x="55455" y="768"/>
                </a:lnTo>
                <a:lnTo>
                  <a:pt x="55455" y="1152"/>
                </a:lnTo>
                <a:lnTo>
                  <a:pt x="55353" y="1152"/>
                </a:lnTo>
                <a:lnTo>
                  <a:pt x="55353" y="1152"/>
                </a:lnTo>
                <a:lnTo>
                  <a:pt x="55097" y="1152"/>
                </a:lnTo>
                <a:lnTo>
                  <a:pt x="55097" y="1152"/>
                </a:lnTo>
                <a:lnTo>
                  <a:pt x="54995" y="1152"/>
                </a:lnTo>
                <a:lnTo>
                  <a:pt x="54995" y="1728"/>
                </a:lnTo>
                <a:lnTo>
                  <a:pt x="54893" y="1728"/>
                </a:lnTo>
                <a:lnTo>
                  <a:pt x="54893" y="1728"/>
                </a:lnTo>
                <a:lnTo>
                  <a:pt x="54791" y="1728"/>
                </a:lnTo>
                <a:lnTo>
                  <a:pt x="54791" y="1728"/>
                </a:lnTo>
                <a:lnTo>
                  <a:pt x="54791" y="1728"/>
                </a:lnTo>
                <a:lnTo>
                  <a:pt x="54791" y="2112"/>
                </a:lnTo>
                <a:lnTo>
                  <a:pt x="54638" y="2112"/>
                </a:lnTo>
                <a:lnTo>
                  <a:pt x="54638" y="2112"/>
                </a:lnTo>
                <a:lnTo>
                  <a:pt x="54536" y="2112"/>
                </a:lnTo>
                <a:lnTo>
                  <a:pt x="54536" y="2112"/>
                </a:lnTo>
                <a:lnTo>
                  <a:pt x="54536" y="2112"/>
                </a:lnTo>
                <a:lnTo>
                  <a:pt x="54536" y="2496"/>
                </a:lnTo>
                <a:lnTo>
                  <a:pt x="54434" y="2496"/>
                </a:lnTo>
                <a:lnTo>
                  <a:pt x="54434" y="2880"/>
                </a:lnTo>
                <a:lnTo>
                  <a:pt x="54229" y="2880"/>
                </a:lnTo>
                <a:lnTo>
                  <a:pt x="54229" y="2880"/>
                </a:lnTo>
                <a:lnTo>
                  <a:pt x="54229" y="2880"/>
                </a:lnTo>
                <a:lnTo>
                  <a:pt x="54229" y="2880"/>
                </a:lnTo>
                <a:lnTo>
                  <a:pt x="54229" y="2880"/>
                </a:lnTo>
                <a:lnTo>
                  <a:pt x="54229" y="3264"/>
                </a:lnTo>
                <a:lnTo>
                  <a:pt x="54229" y="3264"/>
                </a:lnTo>
                <a:lnTo>
                  <a:pt x="54229" y="3264"/>
                </a:lnTo>
                <a:lnTo>
                  <a:pt x="54331" y="3264"/>
                </a:lnTo>
                <a:lnTo>
                  <a:pt x="54331" y="3840"/>
                </a:lnTo>
                <a:lnTo>
                  <a:pt x="54331" y="3840"/>
                </a:lnTo>
                <a:lnTo>
                  <a:pt x="54331" y="3840"/>
                </a:lnTo>
                <a:lnTo>
                  <a:pt x="54331" y="3840"/>
                </a:lnTo>
                <a:lnTo>
                  <a:pt x="54331" y="4224"/>
                </a:lnTo>
                <a:lnTo>
                  <a:pt x="54076" y="4224"/>
                </a:lnTo>
                <a:lnTo>
                  <a:pt x="54076" y="4224"/>
                </a:lnTo>
                <a:lnTo>
                  <a:pt x="53872" y="4224"/>
                </a:lnTo>
                <a:lnTo>
                  <a:pt x="53872" y="4224"/>
                </a:lnTo>
                <a:lnTo>
                  <a:pt x="52953" y="4224"/>
                </a:lnTo>
                <a:lnTo>
                  <a:pt x="52953" y="4224"/>
                </a:lnTo>
                <a:lnTo>
                  <a:pt x="52646" y="4224"/>
                </a:lnTo>
                <a:lnTo>
                  <a:pt x="52646" y="4608"/>
                </a:lnTo>
                <a:lnTo>
                  <a:pt x="52748" y="4608"/>
                </a:lnTo>
                <a:lnTo>
                  <a:pt x="52748" y="4608"/>
                </a:lnTo>
                <a:lnTo>
                  <a:pt x="52748" y="4608"/>
                </a:lnTo>
                <a:lnTo>
                  <a:pt x="52748" y="4608"/>
                </a:lnTo>
                <a:lnTo>
                  <a:pt x="52851" y="4608"/>
                </a:lnTo>
                <a:lnTo>
                  <a:pt x="52851" y="4992"/>
                </a:lnTo>
                <a:lnTo>
                  <a:pt x="52953" y="4992"/>
                </a:lnTo>
                <a:lnTo>
                  <a:pt x="52953" y="4992"/>
                </a:lnTo>
                <a:lnTo>
                  <a:pt x="52953" y="4992"/>
                </a:lnTo>
                <a:lnTo>
                  <a:pt x="52953" y="4992"/>
                </a:lnTo>
                <a:lnTo>
                  <a:pt x="52851" y="4992"/>
                </a:lnTo>
                <a:lnTo>
                  <a:pt x="52851" y="4992"/>
                </a:lnTo>
                <a:lnTo>
                  <a:pt x="52646" y="4992"/>
                </a:lnTo>
                <a:lnTo>
                  <a:pt x="52646" y="4992"/>
                </a:lnTo>
                <a:lnTo>
                  <a:pt x="52646" y="4992"/>
                </a:lnTo>
                <a:lnTo>
                  <a:pt x="52646" y="4992"/>
                </a:lnTo>
                <a:lnTo>
                  <a:pt x="52391" y="4992"/>
                </a:lnTo>
                <a:lnTo>
                  <a:pt x="52391" y="4992"/>
                </a:lnTo>
                <a:lnTo>
                  <a:pt x="52289" y="4992"/>
                </a:lnTo>
                <a:lnTo>
                  <a:pt x="52289" y="5376"/>
                </a:lnTo>
                <a:lnTo>
                  <a:pt x="51982" y="5376"/>
                </a:lnTo>
                <a:lnTo>
                  <a:pt x="51982" y="5376"/>
                </a:lnTo>
                <a:lnTo>
                  <a:pt x="51982" y="5376"/>
                </a:lnTo>
                <a:lnTo>
                  <a:pt x="51982" y="5376"/>
                </a:lnTo>
                <a:lnTo>
                  <a:pt x="51982" y="5376"/>
                </a:lnTo>
                <a:lnTo>
                  <a:pt x="51982" y="5376"/>
                </a:lnTo>
                <a:lnTo>
                  <a:pt x="51829" y="5376"/>
                </a:lnTo>
                <a:lnTo>
                  <a:pt x="51829" y="5376"/>
                </a:lnTo>
                <a:lnTo>
                  <a:pt x="51727" y="5376"/>
                </a:lnTo>
                <a:lnTo>
                  <a:pt x="51727" y="5952"/>
                </a:lnTo>
                <a:lnTo>
                  <a:pt x="51625" y="5952"/>
                </a:lnTo>
                <a:lnTo>
                  <a:pt x="51625" y="5952"/>
                </a:lnTo>
                <a:lnTo>
                  <a:pt x="51625" y="5952"/>
                </a:lnTo>
                <a:lnTo>
                  <a:pt x="51625" y="5952"/>
                </a:lnTo>
                <a:lnTo>
                  <a:pt x="51523" y="5952"/>
                </a:lnTo>
                <a:lnTo>
                  <a:pt x="51523" y="5376"/>
                </a:lnTo>
                <a:lnTo>
                  <a:pt x="51421" y="5376"/>
                </a:lnTo>
                <a:lnTo>
                  <a:pt x="51421" y="5376"/>
                </a:lnTo>
                <a:lnTo>
                  <a:pt x="51165" y="5376"/>
                </a:lnTo>
                <a:lnTo>
                  <a:pt x="51165" y="5952"/>
                </a:lnTo>
                <a:lnTo>
                  <a:pt x="51063" y="5952"/>
                </a:lnTo>
                <a:lnTo>
                  <a:pt x="51063" y="5952"/>
                </a:lnTo>
                <a:lnTo>
                  <a:pt x="50961" y="5952"/>
                </a:lnTo>
                <a:lnTo>
                  <a:pt x="50961" y="5952"/>
                </a:lnTo>
                <a:lnTo>
                  <a:pt x="50961" y="5952"/>
                </a:lnTo>
                <a:lnTo>
                  <a:pt x="50961" y="5376"/>
                </a:lnTo>
                <a:lnTo>
                  <a:pt x="50859" y="5376"/>
                </a:lnTo>
                <a:lnTo>
                  <a:pt x="50859" y="5376"/>
                </a:lnTo>
                <a:lnTo>
                  <a:pt x="50961" y="5376"/>
                </a:lnTo>
                <a:lnTo>
                  <a:pt x="50961" y="5376"/>
                </a:lnTo>
                <a:lnTo>
                  <a:pt x="51063" y="5376"/>
                </a:lnTo>
                <a:lnTo>
                  <a:pt x="51063" y="5376"/>
                </a:lnTo>
                <a:lnTo>
                  <a:pt x="51165" y="5376"/>
                </a:lnTo>
                <a:lnTo>
                  <a:pt x="51165" y="5376"/>
                </a:lnTo>
                <a:lnTo>
                  <a:pt x="51319" y="5376"/>
                </a:lnTo>
                <a:lnTo>
                  <a:pt x="51319" y="4992"/>
                </a:lnTo>
                <a:lnTo>
                  <a:pt x="51421" y="4992"/>
                </a:lnTo>
                <a:lnTo>
                  <a:pt x="51421" y="4608"/>
                </a:lnTo>
                <a:lnTo>
                  <a:pt x="51319" y="4608"/>
                </a:lnTo>
                <a:lnTo>
                  <a:pt x="51319" y="4608"/>
                </a:lnTo>
                <a:lnTo>
                  <a:pt x="51165" y="4608"/>
                </a:lnTo>
                <a:lnTo>
                  <a:pt x="51165" y="4608"/>
                </a:lnTo>
                <a:lnTo>
                  <a:pt x="51165" y="4608"/>
                </a:lnTo>
                <a:lnTo>
                  <a:pt x="51165" y="4608"/>
                </a:lnTo>
                <a:lnTo>
                  <a:pt x="51063" y="4608"/>
                </a:lnTo>
                <a:lnTo>
                  <a:pt x="51063" y="4608"/>
                </a:lnTo>
                <a:lnTo>
                  <a:pt x="50859" y="4608"/>
                </a:lnTo>
                <a:lnTo>
                  <a:pt x="50859" y="4608"/>
                </a:lnTo>
                <a:lnTo>
                  <a:pt x="50757" y="4608"/>
                </a:lnTo>
                <a:lnTo>
                  <a:pt x="50757" y="4992"/>
                </a:lnTo>
                <a:lnTo>
                  <a:pt x="50757" y="4992"/>
                </a:lnTo>
                <a:lnTo>
                  <a:pt x="50757" y="4608"/>
                </a:lnTo>
                <a:lnTo>
                  <a:pt x="50604" y="4608"/>
                </a:lnTo>
                <a:lnTo>
                  <a:pt x="50604" y="4608"/>
                </a:lnTo>
                <a:lnTo>
                  <a:pt x="50604" y="4608"/>
                </a:lnTo>
                <a:lnTo>
                  <a:pt x="50604" y="4992"/>
                </a:lnTo>
                <a:lnTo>
                  <a:pt x="50502" y="4992"/>
                </a:lnTo>
                <a:lnTo>
                  <a:pt x="50502" y="4608"/>
                </a:lnTo>
                <a:lnTo>
                  <a:pt x="50400" y="4608"/>
                </a:lnTo>
                <a:lnTo>
                  <a:pt x="50400" y="4992"/>
                </a:lnTo>
                <a:lnTo>
                  <a:pt x="50297" y="4992"/>
                </a:lnTo>
                <a:lnTo>
                  <a:pt x="50297" y="4992"/>
                </a:lnTo>
                <a:lnTo>
                  <a:pt x="50297" y="4992"/>
                </a:lnTo>
                <a:lnTo>
                  <a:pt x="50297" y="4992"/>
                </a:lnTo>
                <a:lnTo>
                  <a:pt x="50195" y="4992"/>
                </a:lnTo>
                <a:lnTo>
                  <a:pt x="50195" y="4608"/>
                </a:lnTo>
                <a:lnTo>
                  <a:pt x="50042" y="4608"/>
                </a:lnTo>
                <a:lnTo>
                  <a:pt x="50042" y="4992"/>
                </a:lnTo>
                <a:lnTo>
                  <a:pt x="50042" y="4992"/>
                </a:lnTo>
                <a:lnTo>
                  <a:pt x="50042" y="4992"/>
                </a:lnTo>
                <a:lnTo>
                  <a:pt x="50195" y="4992"/>
                </a:lnTo>
                <a:lnTo>
                  <a:pt x="50195" y="5376"/>
                </a:lnTo>
                <a:lnTo>
                  <a:pt x="50042" y="5376"/>
                </a:lnTo>
                <a:lnTo>
                  <a:pt x="50042" y="5376"/>
                </a:lnTo>
                <a:lnTo>
                  <a:pt x="50042" y="5376"/>
                </a:lnTo>
                <a:lnTo>
                  <a:pt x="50042" y="5376"/>
                </a:lnTo>
                <a:lnTo>
                  <a:pt x="49940" y="5376"/>
                </a:lnTo>
                <a:lnTo>
                  <a:pt x="49940" y="4992"/>
                </a:lnTo>
                <a:lnTo>
                  <a:pt x="49940" y="4992"/>
                </a:lnTo>
                <a:lnTo>
                  <a:pt x="49940" y="4992"/>
                </a:lnTo>
                <a:lnTo>
                  <a:pt x="49838" y="4992"/>
                </a:lnTo>
                <a:lnTo>
                  <a:pt x="49838" y="4992"/>
                </a:lnTo>
                <a:lnTo>
                  <a:pt x="49634" y="4992"/>
                </a:lnTo>
                <a:lnTo>
                  <a:pt x="49634" y="4992"/>
                </a:lnTo>
                <a:lnTo>
                  <a:pt x="49378" y="4992"/>
                </a:lnTo>
                <a:lnTo>
                  <a:pt x="49378" y="4992"/>
                </a:lnTo>
                <a:lnTo>
                  <a:pt x="49378" y="4992"/>
                </a:lnTo>
                <a:lnTo>
                  <a:pt x="49378" y="5376"/>
                </a:lnTo>
                <a:lnTo>
                  <a:pt x="49276" y="5376"/>
                </a:lnTo>
                <a:lnTo>
                  <a:pt x="49276" y="5376"/>
                </a:lnTo>
                <a:lnTo>
                  <a:pt x="49174" y="5376"/>
                </a:lnTo>
                <a:lnTo>
                  <a:pt x="49174" y="5376"/>
                </a:lnTo>
                <a:lnTo>
                  <a:pt x="49174" y="5376"/>
                </a:lnTo>
                <a:lnTo>
                  <a:pt x="49174" y="5376"/>
                </a:lnTo>
                <a:lnTo>
                  <a:pt x="49072" y="5376"/>
                </a:lnTo>
                <a:lnTo>
                  <a:pt x="49072" y="5376"/>
                </a:lnTo>
                <a:lnTo>
                  <a:pt x="49072" y="5376"/>
                </a:lnTo>
                <a:lnTo>
                  <a:pt x="49072" y="4992"/>
                </a:lnTo>
                <a:lnTo>
                  <a:pt x="48919" y="4992"/>
                </a:lnTo>
                <a:lnTo>
                  <a:pt x="48919" y="5376"/>
                </a:lnTo>
                <a:lnTo>
                  <a:pt x="48817" y="5376"/>
                </a:lnTo>
                <a:lnTo>
                  <a:pt x="48817" y="5376"/>
                </a:lnTo>
                <a:lnTo>
                  <a:pt x="48714" y="5376"/>
                </a:lnTo>
                <a:lnTo>
                  <a:pt x="48714" y="5952"/>
                </a:lnTo>
                <a:lnTo>
                  <a:pt x="48714" y="5952"/>
                </a:lnTo>
                <a:lnTo>
                  <a:pt x="48714" y="5376"/>
                </a:lnTo>
                <a:lnTo>
                  <a:pt x="48357" y="5376"/>
                </a:lnTo>
                <a:lnTo>
                  <a:pt x="48357" y="5376"/>
                </a:lnTo>
                <a:lnTo>
                  <a:pt x="48255" y="5376"/>
                </a:lnTo>
                <a:lnTo>
                  <a:pt x="48255" y="5952"/>
                </a:lnTo>
                <a:lnTo>
                  <a:pt x="48153" y="5952"/>
                </a:lnTo>
                <a:lnTo>
                  <a:pt x="48153" y="6336"/>
                </a:lnTo>
                <a:lnTo>
                  <a:pt x="48255" y="6336"/>
                </a:lnTo>
                <a:lnTo>
                  <a:pt x="48255" y="6336"/>
                </a:lnTo>
                <a:lnTo>
                  <a:pt x="48051" y="6336"/>
                </a:lnTo>
                <a:lnTo>
                  <a:pt x="48051" y="6336"/>
                </a:lnTo>
                <a:lnTo>
                  <a:pt x="48051" y="6336"/>
                </a:lnTo>
                <a:lnTo>
                  <a:pt x="48051" y="6720"/>
                </a:lnTo>
                <a:lnTo>
                  <a:pt x="47948" y="6720"/>
                </a:lnTo>
                <a:lnTo>
                  <a:pt x="47948" y="6720"/>
                </a:lnTo>
                <a:lnTo>
                  <a:pt x="47693" y="6720"/>
                </a:lnTo>
                <a:lnTo>
                  <a:pt x="47693" y="6720"/>
                </a:lnTo>
                <a:lnTo>
                  <a:pt x="47591" y="6720"/>
                </a:lnTo>
                <a:lnTo>
                  <a:pt x="47591" y="6720"/>
                </a:lnTo>
                <a:lnTo>
                  <a:pt x="47489" y="6720"/>
                </a:lnTo>
                <a:lnTo>
                  <a:pt x="47489" y="6720"/>
                </a:lnTo>
                <a:lnTo>
                  <a:pt x="47387" y="6720"/>
                </a:lnTo>
                <a:lnTo>
                  <a:pt x="47387" y="6720"/>
                </a:lnTo>
                <a:lnTo>
                  <a:pt x="47387" y="6720"/>
                </a:lnTo>
                <a:lnTo>
                  <a:pt x="47387" y="6720"/>
                </a:lnTo>
                <a:lnTo>
                  <a:pt x="47387" y="6720"/>
                </a:lnTo>
                <a:lnTo>
                  <a:pt x="47387" y="7104"/>
                </a:lnTo>
                <a:lnTo>
                  <a:pt x="47029" y="7104"/>
                </a:lnTo>
                <a:lnTo>
                  <a:pt x="47029" y="6720"/>
                </a:lnTo>
                <a:lnTo>
                  <a:pt x="47029" y="6720"/>
                </a:lnTo>
                <a:lnTo>
                  <a:pt x="47029" y="7104"/>
                </a:lnTo>
                <a:lnTo>
                  <a:pt x="46927" y="7104"/>
                </a:lnTo>
                <a:lnTo>
                  <a:pt x="46927" y="7104"/>
                </a:lnTo>
                <a:lnTo>
                  <a:pt x="46825" y="7104"/>
                </a:lnTo>
                <a:lnTo>
                  <a:pt x="46825" y="7104"/>
                </a:lnTo>
                <a:lnTo>
                  <a:pt x="46570" y="7104"/>
                </a:lnTo>
                <a:lnTo>
                  <a:pt x="46570" y="7104"/>
                </a:lnTo>
                <a:lnTo>
                  <a:pt x="46263" y="7104"/>
                </a:lnTo>
                <a:lnTo>
                  <a:pt x="46263" y="7104"/>
                </a:lnTo>
                <a:lnTo>
                  <a:pt x="46110" y="7104"/>
                </a:lnTo>
                <a:lnTo>
                  <a:pt x="46110" y="7680"/>
                </a:lnTo>
                <a:lnTo>
                  <a:pt x="46008" y="7680"/>
                </a:lnTo>
                <a:lnTo>
                  <a:pt x="46008" y="7680"/>
                </a:lnTo>
                <a:lnTo>
                  <a:pt x="45906" y="7680"/>
                </a:lnTo>
                <a:lnTo>
                  <a:pt x="45906" y="7680"/>
                </a:lnTo>
                <a:lnTo>
                  <a:pt x="45804" y="7680"/>
                </a:lnTo>
                <a:lnTo>
                  <a:pt x="45804" y="7104"/>
                </a:lnTo>
                <a:lnTo>
                  <a:pt x="45702" y="7104"/>
                </a:lnTo>
                <a:lnTo>
                  <a:pt x="45702" y="7680"/>
                </a:lnTo>
                <a:lnTo>
                  <a:pt x="45548" y="7680"/>
                </a:lnTo>
                <a:lnTo>
                  <a:pt x="45548" y="7104"/>
                </a:lnTo>
                <a:lnTo>
                  <a:pt x="45548" y="7104"/>
                </a:lnTo>
                <a:lnTo>
                  <a:pt x="45548" y="7680"/>
                </a:lnTo>
                <a:lnTo>
                  <a:pt x="45548" y="7680"/>
                </a:lnTo>
                <a:lnTo>
                  <a:pt x="45548" y="7680"/>
                </a:lnTo>
                <a:lnTo>
                  <a:pt x="45344" y="7680"/>
                </a:lnTo>
                <a:lnTo>
                  <a:pt x="45344" y="8064"/>
                </a:lnTo>
                <a:lnTo>
                  <a:pt x="45140" y="8064"/>
                </a:lnTo>
                <a:lnTo>
                  <a:pt x="45140" y="8064"/>
                </a:lnTo>
                <a:lnTo>
                  <a:pt x="45140" y="8064"/>
                </a:lnTo>
                <a:lnTo>
                  <a:pt x="45140" y="8064"/>
                </a:lnTo>
                <a:lnTo>
                  <a:pt x="45140" y="8064"/>
                </a:lnTo>
                <a:lnTo>
                  <a:pt x="45140" y="8064"/>
                </a:lnTo>
                <a:lnTo>
                  <a:pt x="44987" y="8064"/>
                </a:lnTo>
                <a:lnTo>
                  <a:pt x="44987" y="8448"/>
                </a:lnTo>
                <a:lnTo>
                  <a:pt x="44885" y="8448"/>
                </a:lnTo>
                <a:lnTo>
                  <a:pt x="44885" y="8448"/>
                </a:lnTo>
                <a:lnTo>
                  <a:pt x="44782" y="8448"/>
                </a:lnTo>
                <a:lnTo>
                  <a:pt x="44782" y="8448"/>
                </a:lnTo>
                <a:lnTo>
                  <a:pt x="44680" y="8448"/>
                </a:lnTo>
                <a:lnTo>
                  <a:pt x="44680" y="8832"/>
                </a:lnTo>
                <a:lnTo>
                  <a:pt x="44323" y="8832"/>
                </a:lnTo>
                <a:lnTo>
                  <a:pt x="44323" y="8448"/>
                </a:lnTo>
                <a:lnTo>
                  <a:pt x="43863" y="8448"/>
                </a:lnTo>
                <a:lnTo>
                  <a:pt x="43863" y="8832"/>
                </a:lnTo>
                <a:lnTo>
                  <a:pt x="43761" y="8832"/>
                </a:lnTo>
                <a:lnTo>
                  <a:pt x="43761" y="8832"/>
                </a:lnTo>
                <a:lnTo>
                  <a:pt x="43761" y="8832"/>
                </a:lnTo>
                <a:lnTo>
                  <a:pt x="43761" y="8832"/>
                </a:lnTo>
                <a:lnTo>
                  <a:pt x="43863" y="8832"/>
                </a:lnTo>
                <a:lnTo>
                  <a:pt x="43863" y="8832"/>
                </a:lnTo>
                <a:lnTo>
                  <a:pt x="43863" y="8832"/>
                </a:lnTo>
                <a:lnTo>
                  <a:pt x="43863" y="8832"/>
                </a:lnTo>
                <a:lnTo>
                  <a:pt x="44119" y="8832"/>
                </a:lnTo>
                <a:lnTo>
                  <a:pt x="44119" y="9216"/>
                </a:lnTo>
                <a:lnTo>
                  <a:pt x="44017" y="9216"/>
                </a:lnTo>
                <a:lnTo>
                  <a:pt x="44017" y="9216"/>
                </a:lnTo>
                <a:lnTo>
                  <a:pt x="44017" y="9216"/>
                </a:lnTo>
                <a:lnTo>
                  <a:pt x="44017" y="9216"/>
                </a:lnTo>
                <a:lnTo>
                  <a:pt x="43761" y="9216"/>
                </a:lnTo>
                <a:lnTo>
                  <a:pt x="43761" y="9216"/>
                </a:lnTo>
                <a:lnTo>
                  <a:pt x="43761" y="9216"/>
                </a:lnTo>
                <a:lnTo>
                  <a:pt x="43761" y="9216"/>
                </a:lnTo>
                <a:lnTo>
                  <a:pt x="43557" y="9216"/>
                </a:lnTo>
                <a:lnTo>
                  <a:pt x="43557" y="9216"/>
                </a:lnTo>
                <a:lnTo>
                  <a:pt x="43455" y="9216"/>
                </a:lnTo>
                <a:lnTo>
                  <a:pt x="43455" y="9216"/>
                </a:lnTo>
                <a:lnTo>
                  <a:pt x="43455" y="9216"/>
                </a:lnTo>
                <a:lnTo>
                  <a:pt x="43455" y="9216"/>
                </a:lnTo>
                <a:lnTo>
                  <a:pt x="43455" y="9216"/>
                </a:lnTo>
                <a:lnTo>
                  <a:pt x="43455" y="9216"/>
                </a:lnTo>
                <a:lnTo>
                  <a:pt x="43302" y="9216"/>
                </a:lnTo>
                <a:lnTo>
                  <a:pt x="43302" y="9216"/>
                </a:lnTo>
                <a:lnTo>
                  <a:pt x="43302" y="9216"/>
                </a:lnTo>
                <a:lnTo>
                  <a:pt x="43302" y="9792"/>
                </a:lnTo>
                <a:lnTo>
                  <a:pt x="43302" y="9792"/>
                </a:lnTo>
                <a:lnTo>
                  <a:pt x="43302" y="9792"/>
                </a:lnTo>
                <a:lnTo>
                  <a:pt x="43302" y="9792"/>
                </a:lnTo>
                <a:lnTo>
                  <a:pt x="43302" y="9792"/>
                </a:lnTo>
                <a:lnTo>
                  <a:pt x="43200" y="9792"/>
                </a:lnTo>
                <a:lnTo>
                  <a:pt x="43200" y="9792"/>
                </a:lnTo>
                <a:lnTo>
                  <a:pt x="43200" y="9792"/>
                </a:lnTo>
                <a:lnTo>
                  <a:pt x="43200" y="9792"/>
                </a:lnTo>
                <a:lnTo>
                  <a:pt x="43097" y="9792"/>
                </a:lnTo>
                <a:lnTo>
                  <a:pt x="43097" y="9216"/>
                </a:lnTo>
                <a:lnTo>
                  <a:pt x="43097" y="9216"/>
                </a:lnTo>
                <a:lnTo>
                  <a:pt x="43097" y="9792"/>
                </a:lnTo>
                <a:lnTo>
                  <a:pt x="42995" y="9792"/>
                </a:lnTo>
                <a:lnTo>
                  <a:pt x="42995" y="9792"/>
                </a:lnTo>
                <a:lnTo>
                  <a:pt x="42995" y="9792"/>
                </a:lnTo>
                <a:lnTo>
                  <a:pt x="42995" y="9216"/>
                </a:lnTo>
                <a:lnTo>
                  <a:pt x="42740" y="9216"/>
                </a:lnTo>
                <a:lnTo>
                  <a:pt x="42740" y="9792"/>
                </a:lnTo>
                <a:lnTo>
                  <a:pt x="42740" y="9792"/>
                </a:lnTo>
                <a:lnTo>
                  <a:pt x="42740" y="9792"/>
                </a:lnTo>
                <a:lnTo>
                  <a:pt x="42638" y="9792"/>
                </a:lnTo>
                <a:lnTo>
                  <a:pt x="42638" y="9792"/>
                </a:lnTo>
                <a:lnTo>
                  <a:pt x="42638" y="9792"/>
                </a:lnTo>
                <a:lnTo>
                  <a:pt x="42638" y="9216"/>
                </a:lnTo>
                <a:lnTo>
                  <a:pt x="42536" y="9216"/>
                </a:lnTo>
                <a:lnTo>
                  <a:pt x="42536" y="9792"/>
                </a:lnTo>
                <a:lnTo>
                  <a:pt x="42536" y="9792"/>
                </a:lnTo>
                <a:lnTo>
                  <a:pt x="42536" y="9792"/>
                </a:lnTo>
                <a:lnTo>
                  <a:pt x="42638" y="9792"/>
                </a:lnTo>
                <a:lnTo>
                  <a:pt x="42638" y="9792"/>
                </a:lnTo>
                <a:lnTo>
                  <a:pt x="42536" y="9792"/>
                </a:lnTo>
                <a:lnTo>
                  <a:pt x="42536" y="10176"/>
                </a:lnTo>
                <a:lnTo>
                  <a:pt x="42536" y="10176"/>
                </a:lnTo>
                <a:lnTo>
                  <a:pt x="42536" y="10176"/>
                </a:lnTo>
                <a:lnTo>
                  <a:pt x="42740" y="10176"/>
                </a:lnTo>
                <a:lnTo>
                  <a:pt x="42740" y="10176"/>
                </a:lnTo>
                <a:lnTo>
                  <a:pt x="42893" y="10176"/>
                </a:lnTo>
                <a:lnTo>
                  <a:pt x="42893" y="10176"/>
                </a:lnTo>
                <a:lnTo>
                  <a:pt x="42893" y="10176"/>
                </a:lnTo>
                <a:lnTo>
                  <a:pt x="42893" y="10560"/>
                </a:lnTo>
                <a:lnTo>
                  <a:pt x="42536" y="10560"/>
                </a:lnTo>
                <a:lnTo>
                  <a:pt x="42536" y="10560"/>
                </a:lnTo>
                <a:lnTo>
                  <a:pt x="42536" y="10560"/>
                </a:lnTo>
                <a:lnTo>
                  <a:pt x="42536" y="10560"/>
                </a:lnTo>
                <a:lnTo>
                  <a:pt x="42434" y="10560"/>
                </a:lnTo>
                <a:lnTo>
                  <a:pt x="42434" y="10560"/>
                </a:lnTo>
                <a:lnTo>
                  <a:pt x="42434" y="10560"/>
                </a:lnTo>
                <a:lnTo>
                  <a:pt x="42434" y="10560"/>
                </a:lnTo>
                <a:lnTo>
                  <a:pt x="42331" y="10560"/>
                </a:lnTo>
                <a:lnTo>
                  <a:pt x="42331" y="10560"/>
                </a:lnTo>
                <a:lnTo>
                  <a:pt x="42178" y="10560"/>
                </a:lnTo>
                <a:lnTo>
                  <a:pt x="42178" y="10944"/>
                </a:lnTo>
                <a:lnTo>
                  <a:pt x="42076" y="10944"/>
                </a:lnTo>
                <a:lnTo>
                  <a:pt x="42076" y="10944"/>
                </a:lnTo>
                <a:lnTo>
                  <a:pt x="41974" y="10944"/>
                </a:lnTo>
                <a:lnTo>
                  <a:pt x="41974" y="10944"/>
                </a:lnTo>
                <a:lnTo>
                  <a:pt x="42178" y="10944"/>
                </a:lnTo>
                <a:lnTo>
                  <a:pt x="42178" y="11328"/>
                </a:lnTo>
                <a:lnTo>
                  <a:pt x="42331" y="11328"/>
                </a:lnTo>
                <a:lnTo>
                  <a:pt x="42331" y="10944"/>
                </a:lnTo>
                <a:lnTo>
                  <a:pt x="42331" y="10944"/>
                </a:lnTo>
                <a:lnTo>
                  <a:pt x="42331" y="10944"/>
                </a:lnTo>
                <a:lnTo>
                  <a:pt x="42434" y="10944"/>
                </a:lnTo>
                <a:lnTo>
                  <a:pt x="42434" y="10944"/>
                </a:lnTo>
                <a:lnTo>
                  <a:pt x="42434" y="10944"/>
                </a:lnTo>
                <a:lnTo>
                  <a:pt x="42434" y="10944"/>
                </a:lnTo>
                <a:lnTo>
                  <a:pt x="42434" y="10944"/>
                </a:lnTo>
                <a:lnTo>
                  <a:pt x="42434" y="10560"/>
                </a:lnTo>
                <a:lnTo>
                  <a:pt x="42536" y="10560"/>
                </a:lnTo>
                <a:lnTo>
                  <a:pt x="42536" y="10944"/>
                </a:lnTo>
                <a:lnTo>
                  <a:pt x="42536" y="10944"/>
                </a:lnTo>
                <a:lnTo>
                  <a:pt x="42536" y="10944"/>
                </a:lnTo>
                <a:lnTo>
                  <a:pt x="42536" y="10944"/>
                </a:lnTo>
                <a:lnTo>
                  <a:pt x="42536" y="11328"/>
                </a:lnTo>
                <a:lnTo>
                  <a:pt x="42434" y="11328"/>
                </a:lnTo>
                <a:lnTo>
                  <a:pt x="42434" y="11328"/>
                </a:lnTo>
                <a:lnTo>
                  <a:pt x="42434" y="11328"/>
                </a:lnTo>
                <a:lnTo>
                  <a:pt x="42434" y="11328"/>
                </a:lnTo>
                <a:lnTo>
                  <a:pt x="42331" y="11328"/>
                </a:lnTo>
                <a:lnTo>
                  <a:pt x="42331" y="11328"/>
                </a:lnTo>
                <a:lnTo>
                  <a:pt x="42434" y="11328"/>
                </a:lnTo>
                <a:lnTo>
                  <a:pt x="42434" y="11904"/>
                </a:lnTo>
                <a:lnTo>
                  <a:pt x="42536" y="11904"/>
                </a:lnTo>
                <a:lnTo>
                  <a:pt x="42536" y="11328"/>
                </a:lnTo>
                <a:lnTo>
                  <a:pt x="42638" y="11328"/>
                </a:lnTo>
                <a:lnTo>
                  <a:pt x="42638" y="11328"/>
                </a:lnTo>
                <a:lnTo>
                  <a:pt x="42638" y="11328"/>
                </a:lnTo>
                <a:lnTo>
                  <a:pt x="42638" y="11328"/>
                </a:lnTo>
                <a:lnTo>
                  <a:pt x="42893" y="11328"/>
                </a:lnTo>
                <a:lnTo>
                  <a:pt x="42893" y="10944"/>
                </a:lnTo>
                <a:lnTo>
                  <a:pt x="42995" y="10944"/>
                </a:lnTo>
                <a:lnTo>
                  <a:pt x="42995" y="10944"/>
                </a:lnTo>
                <a:lnTo>
                  <a:pt x="43097" y="10944"/>
                </a:lnTo>
                <a:lnTo>
                  <a:pt x="43097" y="10944"/>
                </a:lnTo>
                <a:lnTo>
                  <a:pt x="43200" y="10944"/>
                </a:lnTo>
                <a:lnTo>
                  <a:pt x="43200" y="10944"/>
                </a:lnTo>
                <a:lnTo>
                  <a:pt x="43097" y="10944"/>
                </a:lnTo>
                <a:lnTo>
                  <a:pt x="43097" y="11328"/>
                </a:lnTo>
                <a:lnTo>
                  <a:pt x="43097" y="11328"/>
                </a:lnTo>
                <a:lnTo>
                  <a:pt x="43097" y="11328"/>
                </a:lnTo>
                <a:lnTo>
                  <a:pt x="43097" y="11328"/>
                </a:lnTo>
                <a:lnTo>
                  <a:pt x="43097" y="11904"/>
                </a:lnTo>
                <a:lnTo>
                  <a:pt x="43455" y="11904"/>
                </a:lnTo>
                <a:lnTo>
                  <a:pt x="43455" y="11904"/>
                </a:lnTo>
                <a:lnTo>
                  <a:pt x="43659" y="11904"/>
                </a:lnTo>
                <a:lnTo>
                  <a:pt x="43659" y="11904"/>
                </a:lnTo>
                <a:lnTo>
                  <a:pt x="43659" y="11904"/>
                </a:lnTo>
                <a:lnTo>
                  <a:pt x="43659" y="12288"/>
                </a:lnTo>
                <a:lnTo>
                  <a:pt x="43557" y="12288"/>
                </a:lnTo>
                <a:lnTo>
                  <a:pt x="43557" y="12288"/>
                </a:lnTo>
                <a:lnTo>
                  <a:pt x="43557" y="12288"/>
                </a:lnTo>
                <a:lnTo>
                  <a:pt x="43557" y="12288"/>
                </a:lnTo>
                <a:lnTo>
                  <a:pt x="43557" y="12288"/>
                </a:lnTo>
                <a:lnTo>
                  <a:pt x="43557" y="12288"/>
                </a:lnTo>
                <a:lnTo>
                  <a:pt x="43557" y="12288"/>
                </a:lnTo>
                <a:lnTo>
                  <a:pt x="43557" y="12672"/>
                </a:lnTo>
                <a:lnTo>
                  <a:pt x="43455" y="12672"/>
                </a:lnTo>
                <a:lnTo>
                  <a:pt x="43455" y="12288"/>
                </a:lnTo>
                <a:lnTo>
                  <a:pt x="43455" y="12288"/>
                </a:lnTo>
                <a:lnTo>
                  <a:pt x="43455" y="12672"/>
                </a:lnTo>
                <a:lnTo>
                  <a:pt x="43455" y="12672"/>
                </a:lnTo>
                <a:lnTo>
                  <a:pt x="43455" y="12672"/>
                </a:lnTo>
                <a:lnTo>
                  <a:pt x="43200" y="12672"/>
                </a:lnTo>
                <a:lnTo>
                  <a:pt x="43200" y="13056"/>
                </a:lnTo>
                <a:lnTo>
                  <a:pt x="42893" y="13056"/>
                </a:lnTo>
                <a:lnTo>
                  <a:pt x="42893" y="13056"/>
                </a:lnTo>
                <a:lnTo>
                  <a:pt x="42740" y="13056"/>
                </a:lnTo>
                <a:lnTo>
                  <a:pt x="42740" y="13440"/>
                </a:lnTo>
                <a:lnTo>
                  <a:pt x="42536" y="13440"/>
                </a:lnTo>
                <a:lnTo>
                  <a:pt x="42536" y="13056"/>
                </a:lnTo>
                <a:lnTo>
                  <a:pt x="41974" y="13056"/>
                </a:lnTo>
                <a:lnTo>
                  <a:pt x="41974" y="13440"/>
                </a:lnTo>
                <a:lnTo>
                  <a:pt x="41617" y="13440"/>
                </a:lnTo>
                <a:lnTo>
                  <a:pt x="41617" y="13440"/>
                </a:lnTo>
                <a:lnTo>
                  <a:pt x="40289" y="13440"/>
                </a:lnTo>
                <a:lnTo>
                  <a:pt x="40289" y="13440"/>
                </a:lnTo>
                <a:lnTo>
                  <a:pt x="40187" y="13440"/>
                </a:lnTo>
                <a:lnTo>
                  <a:pt x="40187" y="13440"/>
                </a:lnTo>
                <a:lnTo>
                  <a:pt x="40187" y="13440"/>
                </a:lnTo>
                <a:lnTo>
                  <a:pt x="40187" y="13440"/>
                </a:lnTo>
                <a:lnTo>
                  <a:pt x="39727" y="13440"/>
                </a:lnTo>
                <a:lnTo>
                  <a:pt x="39727" y="14016"/>
                </a:lnTo>
                <a:lnTo>
                  <a:pt x="39370" y="14016"/>
                </a:lnTo>
                <a:lnTo>
                  <a:pt x="39370" y="14016"/>
                </a:lnTo>
                <a:lnTo>
                  <a:pt x="39370" y="14016"/>
                </a:lnTo>
                <a:lnTo>
                  <a:pt x="39370" y="14016"/>
                </a:lnTo>
                <a:lnTo>
                  <a:pt x="39063" y="14016"/>
                </a:lnTo>
                <a:lnTo>
                  <a:pt x="39063" y="14016"/>
                </a:lnTo>
                <a:lnTo>
                  <a:pt x="38808" y="14016"/>
                </a:lnTo>
                <a:lnTo>
                  <a:pt x="38808" y="14400"/>
                </a:lnTo>
                <a:lnTo>
                  <a:pt x="38961" y="14400"/>
                </a:lnTo>
                <a:lnTo>
                  <a:pt x="38961" y="14400"/>
                </a:lnTo>
                <a:lnTo>
                  <a:pt x="38961" y="14400"/>
                </a:lnTo>
                <a:lnTo>
                  <a:pt x="38961" y="14400"/>
                </a:lnTo>
                <a:lnTo>
                  <a:pt x="39063" y="14400"/>
                </a:lnTo>
                <a:lnTo>
                  <a:pt x="39063" y="14784"/>
                </a:lnTo>
                <a:lnTo>
                  <a:pt x="39063" y="14784"/>
                </a:lnTo>
                <a:lnTo>
                  <a:pt x="39063" y="14784"/>
                </a:lnTo>
                <a:lnTo>
                  <a:pt x="39165" y="14784"/>
                </a:lnTo>
                <a:lnTo>
                  <a:pt x="39165" y="15168"/>
                </a:lnTo>
                <a:lnTo>
                  <a:pt x="38961" y="15168"/>
                </a:lnTo>
                <a:lnTo>
                  <a:pt x="38961" y="15168"/>
                </a:lnTo>
                <a:lnTo>
                  <a:pt x="39165" y="15168"/>
                </a:lnTo>
                <a:lnTo>
                  <a:pt x="39165" y="15552"/>
                </a:lnTo>
                <a:lnTo>
                  <a:pt x="39268" y="15552"/>
                </a:lnTo>
                <a:lnTo>
                  <a:pt x="39268" y="15552"/>
                </a:lnTo>
                <a:lnTo>
                  <a:pt x="39370" y="15552"/>
                </a:lnTo>
                <a:lnTo>
                  <a:pt x="39370" y="16128"/>
                </a:lnTo>
                <a:lnTo>
                  <a:pt x="39370" y="16128"/>
                </a:lnTo>
                <a:lnTo>
                  <a:pt x="39370" y="16512"/>
                </a:lnTo>
                <a:lnTo>
                  <a:pt x="39370" y="16512"/>
                </a:lnTo>
                <a:lnTo>
                  <a:pt x="39370" y="16512"/>
                </a:lnTo>
                <a:lnTo>
                  <a:pt x="39268" y="16512"/>
                </a:lnTo>
                <a:lnTo>
                  <a:pt x="39268" y="16512"/>
                </a:lnTo>
                <a:lnTo>
                  <a:pt x="39268" y="16512"/>
                </a:lnTo>
                <a:lnTo>
                  <a:pt x="39268" y="16896"/>
                </a:lnTo>
                <a:lnTo>
                  <a:pt x="39370" y="16896"/>
                </a:lnTo>
                <a:lnTo>
                  <a:pt x="39370" y="17280"/>
                </a:lnTo>
                <a:lnTo>
                  <a:pt x="39268" y="17280"/>
                </a:lnTo>
                <a:lnTo>
                  <a:pt x="39268" y="17280"/>
                </a:lnTo>
                <a:lnTo>
                  <a:pt x="39268" y="17280"/>
                </a:lnTo>
                <a:lnTo>
                  <a:pt x="39268" y="17664"/>
                </a:lnTo>
                <a:lnTo>
                  <a:pt x="39268" y="17664"/>
                </a:lnTo>
                <a:lnTo>
                  <a:pt x="39268" y="17664"/>
                </a:lnTo>
                <a:lnTo>
                  <a:pt x="39523" y="17664"/>
                </a:lnTo>
                <a:lnTo>
                  <a:pt x="39523" y="17664"/>
                </a:lnTo>
                <a:lnTo>
                  <a:pt x="39829" y="17664"/>
                </a:lnTo>
                <a:lnTo>
                  <a:pt x="39829" y="18240"/>
                </a:lnTo>
                <a:lnTo>
                  <a:pt x="39931" y="18240"/>
                </a:lnTo>
                <a:lnTo>
                  <a:pt x="39931" y="17664"/>
                </a:lnTo>
                <a:lnTo>
                  <a:pt x="39931" y="17664"/>
                </a:lnTo>
                <a:lnTo>
                  <a:pt x="39931" y="18240"/>
                </a:lnTo>
                <a:lnTo>
                  <a:pt x="40187" y="18240"/>
                </a:lnTo>
                <a:lnTo>
                  <a:pt x="40187" y="18240"/>
                </a:lnTo>
                <a:lnTo>
                  <a:pt x="40391" y="18240"/>
                </a:lnTo>
                <a:lnTo>
                  <a:pt x="40391" y="18240"/>
                </a:lnTo>
                <a:lnTo>
                  <a:pt x="40493" y="18240"/>
                </a:lnTo>
                <a:lnTo>
                  <a:pt x="40493" y="18624"/>
                </a:lnTo>
                <a:lnTo>
                  <a:pt x="40493" y="18624"/>
                </a:lnTo>
                <a:lnTo>
                  <a:pt x="40493" y="18624"/>
                </a:lnTo>
                <a:lnTo>
                  <a:pt x="40391" y="18624"/>
                </a:lnTo>
                <a:lnTo>
                  <a:pt x="40391" y="19008"/>
                </a:lnTo>
                <a:lnTo>
                  <a:pt x="40493" y="19008"/>
                </a:lnTo>
                <a:lnTo>
                  <a:pt x="40493" y="19008"/>
                </a:lnTo>
                <a:lnTo>
                  <a:pt x="40646" y="19008"/>
                </a:lnTo>
                <a:lnTo>
                  <a:pt x="40646" y="19008"/>
                </a:lnTo>
                <a:lnTo>
                  <a:pt x="40646" y="19008"/>
                </a:lnTo>
                <a:lnTo>
                  <a:pt x="40646" y="19392"/>
                </a:lnTo>
                <a:lnTo>
                  <a:pt x="40748" y="19392"/>
                </a:lnTo>
                <a:lnTo>
                  <a:pt x="40748" y="19392"/>
                </a:lnTo>
                <a:lnTo>
                  <a:pt x="40748" y="19392"/>
                </a:lnTo>
                <a:lnTo>
                  <a:pt x="40748" y="19392"/>
                </a:lnTo>
                <a:lnTo>
                  <a:pt x="40748" y="19392"/>
                </a:lnTo>
                <a:lnTo>
                  <a:pt x="40748" y="19392"/>
                </a:lnTo>
                <a:lnTo>
                  <a:pt x="40953" y="19392"/>
                </a:lnTo>
                <a:lnTo>
                  <a:pt x="40953" y="19392"/>
                </a:lnTo>
                <a:lnTo>
                  <a:pt x="41208" y="19392"/>
                </a:lnTo>
                <a:lnTo>
                  <a:pt x="41208" y="19776"/>
                </a:lnTo>
                <a:lnTo>
                  <a:pt x="41310" y="19776"/>
                </a:lnTo>
                <a:lnTo>
                  <a:pt x="41310" y="19776"/>
                </a:lnTo>
                <a:lnTo>
                  <a:pt x="41208" y="19776"/>
                </a:lnTo>
                <a:lnTo>
                  <a:pt x="41208" y="19776"/>
                </a:lnTo>
                <a:lnTo>
                  <a:pt x="41310" y="19776"/>
                </a:lnTo>
                <a:lnTo>
                  <a:pt x="41310" y="20352"/>
                </a:lnTo>
                <a:lnTo>
                  <a:pt x="41412" y="20352"/>
                </a:lnTo>
                <a:lnTo>
                  <a:pt x="41412" y="20352"/>
                </a:lnTo>
                <a:lnTo>
                  <a:pt x="41412" y="20352"/>
                </a:lnTo>
                <a:lnTo>
                  <a:pt x="41412" y="20736"/>
                </a:lnTo>
                <a:lnTo>
                  <a:pt x="41412" y="20736"/>
                </a:lnTo>
                <a:lnTo>
                  <a:pt x="41412" y="20736"/>
                </a:lnTo>
                <a:lnTo>
                  <a:pt x="41310" y="20736"/>
                </a:lnTo>
                <a:lnTo>
                  <a:pt x="41310" y="20736"/>
                </a:lnTo>
                <a:lnTo>
                  <a:pt x="41208" y="20736"/>
                </a:lnTo>
                <a:lnTo>
                  <a:pt x="41208" y="21120"/>
                </a:lnTo>
                <a:lnTo>
                  <a:pt x="41208" y="21120"/>
                </a:lnTo>
                <a:lnTo>
                  <a:pt x="41208" y="21120"/>
                </a:lnTo>
                <a:lnTo>
                  <a:pt x="41208" y="21120"/>
                </a:lnTo>
                <a:lnTo>
                  <a:pt x="41208" y="21120"/>
                </a:lnTo>
                <a:lnTo>
                  <a:pt x="41055" y="21120"/>
                </a:lnTo>
                <a:lnTo>
                  <a:pt x="41055" y="21504"/>
                </a:lnTo>
                <a:lnTo>
                  <a:pt x="41055" y="21504"/>
                </a:lnTo>
                <a:lnTo>
                  <a:pt x="41055" y="21504"/>
                </a:lnTo>
                <a:lnTo>
                  <a:pt x="41055" y="21504"/>
                </a:lnTo>
                <a:lnTo>
                  <a:pt x="41055" y="21504"/>
                </a:lnTo>
                <a:lnTo>
                  <a:pt x="41055" y="21504"/>
                </a:lnTo>
                <a:lnTo>
                  <a:pt x="41055" y="21888"/>
                </a:lnTo>
                <a:lnTo>
                  <a:pt x="41055" y="21888"/>
                </a:lnTo>
                <a:lnTo>
                  <a:pt x="41055" y="21888"/>
                </a:lnTo>
                <a:lnTo>
                  <a:pt x="41055" y="21888"/>
                </a:lnTo>
                <a:lnTo>
                  <a:pt x="41055" y="21888"/>
                </a:lnTo>
                <a:lnTo>
                  <a:pt x="41208" y="21888"/>
                </a:lnTo>
                <a:lnTo>
                  <a:pt x="41208" y="22464"/>
                </a:lnTo>
                <a:lnTo>
                  <a:pt x="41208" y="22464"/>
                </a:lnTo>
                <a:lnTo>
                  <a:pt x="41208" y="22464"/>
                </a:lnTo>
                <a:lnTo>
                  <a:pt x="41310" y="22464"/>
                </a:lnTo>
                <a:lnTo>
                  <a:pt x="41310" y="22464"/>
                </a:lnTo>
                <a:lnTo>
                  <a:pt x="41310" y="22464"/>
                </a:lnTo>
                <a:lnTo>
                  <a:pt x="41310" y="22848"/>
                </a:lnTo>
                <a:lnTo>
                  <a:pt x="41310" y="22848"/>
                </a:lnTo>
                <a:lnTo>
                  <a:pt x="41310" y="22848"/>
                </a:lnTo>
                <a:lnTo>
                  <a:pt x="41412" y="22848"/>
                </a:lnTo>
                <a:lnTo>
                  <a:pt x="41412" y="23232"/>
                </a:lnTo>
                <a:lnTo>
                  <a:pt x="41412" y="23232"/>
                </a:lnTo>
                <a:lnTo>
                  <a:pt x="41412" y="23232"/>
                </a:lnTo>
                <a:lnTo>
                  <a:pt x="41310" y="23232"/>
                </a:lnTo>
                <a:lnTo>
                  <a:pt x="41310" y="22848"/>
                </a:lnTo>
                <a:lnTo>
                  <a:pt x="41208" y="22848"/>
                </a:lnTo>
                <a:lnTo>
                  <a:pt x="41208" y="22848"/>
                </a:lnTo>
                <a:lnTo>
                  <a:pt x="41208" y="22848"/>
                </a:lnTo>
                <a:lnTo>
                  <a:pt x="41208" y="22848"/>
                </a:lnTo>
                <a:lnTo>
                  <a:pt x="41208" y="22848"/>
                </a:lnTo>
                <a:lnTo>
                  <a:pt x="41208" y="22848"/>
                </a:lnTo>
                <a:lnTo>
                  <a:pt x="41208" y="22848"/>
                </a:lnTo>
                <a:lnTo>
                  <a:pt x="41208" y="22464"/>
                </a:lnTo>
                <a:lnTo>
                  <a:pt x="41055" y="22464"/>
                </a:lnTo>
                <a:lnTo>
                  <a:pt x="41055" y="22464"/>
                </a:lnTo>
                <a:lnTo>
                  <a:pt x="40851" y="22464"/>
                </a:lnTo>
                <a:lnTo>
                  <a:pt x="40851" y="22464"/>
                </a:lnTo>
                <a:lnTo>
                  <a:pt x="40748" y="22464"/>
                </a:lnTo>
                <a:lnTo>
                  <a:pt x="40748" y="22464"/>
                </a:lnTo>
                <a:lnTo>
                  <a:pt x="40493" y="22464"/>
                </a:lnTo>
                <a:lnTo>
                  <a:pt x="40493" y="21504"/>
                </a:lnTo>
                <a:lnTo>
                  <a:pt x="40391" y="21504"/>
                </a:lnTo>
                <a:lnTo>
                  <a:pt x="40391" y="21504"/>
                </a:lnTo>
                <a:lnTo>
                  <a:pt x="40493" y="21504"/>
                </a:lnTo>
                <a:lnTo>
                  <a:pt x="40493" y="21120"/>
                </a:lnTo>
                <a:lnTo>
                  <a:pt x="40748" y="21120"/>
                </a:lnTo>
                <a:lnTo>
                  <a:pt x="40748" y="21120"/>
                </a:lnTo>
                <a:lnTo>
                  <a:pt x="40851" y="21120"/>
                </a:lnTo>
                <a:lnTo>
                  <a:pt x="40851" y="21120"/>
                </a:lnTo>
                <a:lnTo>
                  <a:pt x="40953" y="21120"/>
                </a:lnTo>
                <a:lnTo>
                  <a:pt x="40953" y="21120"/>
                </a:lnTo>
                <a:lnTo>
                  <a:pt x="40953" y="21120"/>
                </a:lnTo>
                <a:lnTo>
                  <a:pt x="40953" y="20736"/>
                </a:lnTo>
                <a:lnTo>
                  <a:pt x="40953" y="20736"/>
                </a:lnTo>
                <a:lnTo>
                  <a:pt x="40953" y="20736"/>
                </a:lnTo>
                <a:lnTo>
                  <a:pt x="41055" y="20736"/>
                </a:lnTo>
                <a:lnTo>
                  <a:pt x="41055" y="20352"/>
                </a:lnTo>
                <a:lnTo>
                  <a:pt x="41208" y="20352"/>
                </a:lnTo>
                <a:lnTo>
                  <a:pt x="41208" y="20352"/>
                </a:lnTo>
                <a:lnTo>
                  <a:pt x="41208" y="20352"/>
                </a:lnTo>
                <a:lnTo>
                  <a:pt x="41208" y="19776"/>
                </a:lnTo>
                <a:lnTo>
                  <a:pt x="41208" y="19776"/>
                </a:lnTo>
                <a:lnTo>
                  <a:pt x="41208" y="19776"/>
                </a:lnTo>
                <a:lnTo>
                  <a:pt x="40953" y="19776"/>
                </a:lnTo>
                <a:lnTo>
                  <a:pt x="40953" y="19776"/>
                </a:lnTo>
                <a:lnTo>
                  <a:pt x="40748" y="19776"/>
                </a:lnTo>
                <a:lnTo>
                  <a:pt x="40748" y="19776"/>
                </a:lnTo>
                <a:lnTo>
                  <a:pt x="40493" y="19776"/>
                </a:lnTo>
                <a:lnTo>
                  <a:pt x="40493" y="19776"/>
                </a:lnTo>
                <a:lnTo>
                  <a:pt x="39931" y="19776"/>
                </a:lnTo>
                <a:lnTo>
                  <a:pt x="39931" y="19776"/>
                </a:lnTo>
                <a:lnTo>
                  <a:pt x="39727" y="19776"/>
                </a:lnTo>
                <a:lnTo>
                  <a:pt x="39727" y="19776"/>
                </a:lnTo>
                <a:lnTo>
                  <a:pt x="39727" y="19776"/>
                </a:lnTo>
                <a:lnTo>
                  <a:pt x="39727" y="19392"/>
                </a:lnTo>
                <a:lnTo>
                  <a:pt x="39625" y="19392"/>
                </a:lnTo>
                <a:lnTo>
                  <a:pt x="39625" y="19392"/>
                </a:lnTo>
                <a:lnTo>
                  <a:pt x="39523" y="19392"/>
                </a:lnTo>
                <a:lnTo>
                  <a:pt x="39523" y="19008"/>
                </a:lnTo>
                <a:lnTo>
                  <a:pt x="39523" y="19008"/>
                </a:lnTo>
                <a:lnTo>
                  <a:pt x="39523" y="19008"/>
                </a:lnTo>
                <a:lnTo>
                  <a:pt x="39268" y="19008"/>
                </a:lnTo>
                <a:lnTo>
                  <a:pt x="39268" y="19008"/>
                </a:lnTo>
                <a:lnTo>
                  <a:pt x="39268" y="19008"/>
                </a:lnTo>
                <a:lnTo>
                  <a:pt x="39268" y="18624"/>
                </a:lnTo>
                <a:lnTo>
                  <a:pt x="39165" y="18624"/>
                </a:lnTo>
                <a:lnTo>
                  <a:pt x="39165" y="18624"/>
                </a:lnTo>
                <a:lnTo>
                  <a:pt x="39063" y="18624"/>
                </a:lnTo>
                <a:lnTo>
                  <a:pt x="39063" y="18624"/>
                </a:lnTo>
                <a:lnTo>
                  <a:pt x="38808" y="18624"/>
                </a:lnTo>
                <a:lnTo>
                  <a:pt x="38808" y="18240"/>
                </a:lnTo>
                <a:lnTo>
                  <a:pt x="38706" y="18240"/>
                </a:lnTo>
                <a:lnTo>
                  <a:pt x="38706" y="18240"/>
                </a:lnTo>
                <a:lnTo>
                  <a:pt x="38604" y="18240"/>
                </a:lnTo>
                <a:lnTo>
                  <a:pt x="38604" y="18240"/>
                </a:lnTo>
                <a:lnTo>
                  <a:pt x="38502" y="18240"/>
                </a:lnTo>
                <a:lnTo>
                  <a:pt x="38502" y="17664"/>
                </a:lnTo>
                <a:lnTo>
                  <a:pt x="38400" y="17664"/>
                </a:lnTo>
                <a:lnTo>
                  <a:pt x="38400" y="17664"/>
                </a:lnTo>
                <a:lnTo>
                  <a:pt x="37685" y="17664"/>
                </a:lnTo>
                <a:lnTo>
                  <a:pt x="37685" y="17664"/>
                </a:lnTo>
                <a:lnTo>
                  <a:pt x="37582" y="17664"/>
                </a:lnTo>
                <a:lnTo>
                  <a:pt x="37582" y="17280"/>
                </a:lnTo>
                <a:lnTo>
                  <a:pt x="37480" y="17280"/>
                </a:lnTo>
                <a:lnTo>
                  <a:pt x="37480" y="17280"/>
                </a:lnTo>
                <a:lnTo>
                  <a:pt x="37480" y="17280"/>
                </a:lnTo>
                <a:lnTo>
                  <a:pt x="37480" y="16896"/>
                </a:lnTo>
                <a:lnTo>
                  <a:pt x="37276" y="16896"/>
                </a:lnTo>
                <a:lnTo>
                  <a:pt x="37276" y="16896"/>
                </a:lnTo>
                <a:lnTo>
                  <a:pt x="36919" y="16896"/>
                </a:lnTo>
                <a:lnTo>
                  <a:pt x="36919" y="16896"/>
                </a:lnTo>
                <a:lnTo>
                  <a:pt x="36817" y="16896"/>
                </a:lnTo>
                <a:lnTo>
                  <a:pt x="36817" y="17280"/>
                </a:lnTo>
                <a:lnTo>
                  <a:pt x="36817" y="17280"/>
                </a:lnTo>
                <a:lnTo>
                  <a:pt x="36817" y="17280"/>
                </a:lnTo>
                <a:lnTo>
                  <a:pt x="36714" y="17280"/>
                </a:lnTo>
                <a:lnTo>
                  <a:pt x="36714" y="17280"/>
                </a:lnTo>
                <a:lnTo>
                  <a:pt x="36714" y="17280"/>
                </a:lnTo>
                <a:lnTo>
                  <a:pt x="36714" y="17664"/>
                </a:lnTo>
                <a:lnTo>
                  <a:pt x="36459" y="17664"/>
                </a:lnTo>
                <a:lnTo>
                  <a:pt x="36459" y="17664"/>
                </a:lnTo>
                <a:lnTo>
                  <a:pt x="36459" y="17664"/>
                </a:lnTo>
                <a:lnTo>
                  <a:pt x="36459" y="17664"/>
                </a:lnTo>
                <a:lnTo>
                  <a:pt x="36459" y="17664"/>
                </a:lnTo>
                <a:lnTo>
                  <a:pt x="36459" y="18240"/>
                </a:lnTo>
                <a:lnTo>
                  <a:pt x="36459" y="18240"/>
                </a:lnTo>
                <a:lnTo>
                  <a:pt x="36459" y="18240"/>
                </a:lnTo>
                <a:lnTo>
                  <a:pt x="36459" y="18240"/>
                </a:lnTo>
                <a:lnTo>
                  <a:pt x="36459" y="18624"/>
                </a:lnTo>
                <a:lnTo>
                  <a:pt x="36459" y="18624"/>
                </a:lnTo>
                <a:lnTo>
                  <a:pt x="36459" y="18624"/>
                </a:lnTo>
                <a:lnTo>
                  <a:pt x="36459" y="18624"/>
                </a:lnTo>
                <a:lnTo>
                  <a:pt x="36459" y="18240"/>
                </a:lnTo>
                <a:lnTo>
                  <a:pt x="36612" y="18240"/>
                </a:lnTo>
                <a:lnTo>
                  <a:pt x="36612" y="18240"/>
                </a:lnTo>
                <a:lnTo>
                  <a:pt x="36714" y="18240"/>
                </a:lnTo>
                <a:lnTo>
                  <a:pt x="36714" y="18240"/>
                </a:lnTo>
                <a:lnTo>
                  <a:pt x="36817" y="18240"/>
                </a:lnTo>
                <a:lnTo>
                  <a:pt x="36817" y="18240"/>
                </a:lnTo>
                <a:lnTo>
                  <a:pt x="36817" y="18240"/>
                </a:lnTo>
                <a:lnTo>
                  <a:pt x="36817" y="18624"/>
                </a:lnTo>
                <a:lnTo>
                  <a:pt x="36817" y="18624"/>
                </a:lnTo>
                <a:lnTo>
                  <a:pt x="36817" y="19008"/>
                </a:lnTo>
                <a:lnTo>
                  <a:pt x="37021" y="19008"/>
                </a:lnTo>
                <a:lnTo>
                  <a:pt x="37021" y="18624"/>
                </a:lnTo>
                <a:lnTo>
                  <a:pt x="37276" y="18624"/>
                </a:lnTo>
                <a:lnTo>
                  <a:pt x="37276" y="19008"/>
                </a:lnTo>
                <a:lnTo>
                  <a:pt x="37378" y="19008"/>
                </a:lnTo>
                <a:lnTo>
                  <a:pt x="37378" y="19008"/>
                </a:lnTo>
                <a:lnTo>
                  <a:pt x="37480" y="19008"/>
                </a:lnTo>
                <a:lnTo>
                  <a:pt x="37480" y="19392"/>
                </a:lnTo>
                <a:lnTo>
                  <a:pt x="37378" y="19392"/>
                </a:lnTo>
                <a:lnTo>
                  <a:pt x="37378" y="19392"/>
                </a:lnTo>
                <a:lnTo>
                  <a:pt x="37276" y="19392"/>
                </a:lnTo>
                <a:lnTo>
                  <a:pt x="37276" y="19392"/>
                </a:lnTo>
                <a:lnTo>
                  <a:pt x="36919" y="19392"/>
                </a:lnTo>
                <a:lnTo>
                  <a:pt x="36919" y="19392"/>
                </a:lnTo>
                <a:lnTo>
                  <a:pt x="36919" y="19392"/>
                </a:lnTo>
                <a:lnTo>
                  <a:pt x="36919" y="19392"/>
                </a:lnTo>
                <a:lnTo>
                  <a:pt x="36817" y="19392"/>
                </a:lnTo>
                <a:lnTo>
                  <a:pt x="36817" y="19008"/>
                </a:lnTo>
                <a:lnTo>
                  <a:pt x="36714" y="19008"/>
                </a:lnTo>
                <a:lnTo>
                  <a:pt x="36714" y="19008"/>
                </a:lnTo>
                <a:lnTo>
                  <a:pt x="36612" y="19008"/>
                </a:lnTo>
                <a:lnTo>
                  <a:pt x="36612" y="19008"/>
                </a:lnTo>
                <a:lnTo>
                  <a:pt x="36459" y="19008"/>
                </a:lnTo>
                <a:lnTo>
                  <a:pt x="36459" y="18624"/>
                </a:lnTo>
                <a:lnTo>
                  <a:pt x="36255" y="18624"/>
                </a:lnTo>
                <a:lnTo>
                  <a:pt x="36255" y="19008"/>
                </a:lnTo>
                <a:lnTo>
                  <a:pt x="36153" y="19008"/>
                </a:lnTo>
                <a:lnTo>
                  <a:pt x="36153" y="19008"/>
                </a:lnTo>
                <a:lnTo>
                  <a:pt x="36051" y="19008"/>
                </a:lnTo>
                <a:lnTo>
                  <a:pt x="36051" y="19008"/>
                </a:lnTo>
                <a:lnTo>
                  <a:pt x="35897" y="19008"/>
                </a:lnTo>
                <a:lnTo>
                  <a:pt x="35897" y="19392"/>
                </a:lnTo>
                <a:lnTo>
                  <a:pt x="35795" y="19392"/>
                </a:lnTo>
                <a:lnTo>
                  <a:pt x="35795" y="19392"/>
                </a:lnTo>
                <a:lnTo>
                  <a:pt x="35795" y="19392"/>
                </a:lnTo>
                <a:lnTo>
                  <a:pt x="35795" y="19392"/>
                </a:lnTo>
                <a:lnTo>
                  <a:pt x="35897" y="19392"/>
                </a:lnTo>
                <a:lnTo>
                  <a:pt x="35897" y="19776"/>
                </a:lnTo>
                <a:lnTo>
                  <a:pt x="35897" y="19776"/>
                </a:lnTo>
                <a:lnTo>
                  <a:pt x="35897" y="19776"/>
                </a:lnTo>
                <a:lnTo>
                  <a:pt x="35897" y="19776"/>
                </a:lnTo>
                <a:lnTo>
                  <a:pt x="35897" y="20352"/>
                </a:lnTo>
                <a:lnTo>
                  <a:pt x="36051" y="20352"/>
                </a:lnTo>
                <a:lnTo>
                  <a:pt x="36051" y="20352"/>
                </a:lnTo>
                <a:lnTo>
                  <a:pt x="36051" y="20352"/>
                </a:lnTo>
                <a:lnTo>
                  <a:pt x="36051" y="20736"/>
                </a:lnTo>
                <a:lnTo>
                  <a:pt x="36153" y="20736"/>
                </a:lnTo>
                <a:lnTo>
                  <a:pt x="36153" y="20736"/>
                </a:lnTo>
                <a:lnTo>
                  <a:pt x="36255" y="20736"/>
                </a:lnTo>
                <a:lnTo>
                  <a:pt x="36255" y="20736"/>
                </a:lnTo>
                <a:lnTo>
                  <a:pt x="36255" y="20736"/>
                </a:lnTo>
                <a:lnTo>
                  <a:pt x="36255" y="21120"/>
                </a:lnTo>
                <a:lnTo>
                  <a:pt x="36459" y="21120"/>
                </a:lnTo>
                <a:lnTo>
                  <a:pt x="36459" y="21120"/>
                </a:lnTo>
                <a:lnTo>
                  <a:pt x="36714" y="21120"/>
                </a:lnTo>
                <a:lnTo>
                  <a:pt x="36714" y="21120"/>
                </a:lnTo>
                <a:lnTo>
                  <a:pt x="36714" y="21120"/>
                </a:lnTo>
                <a:lnTo>
                  <a:pt x="36714" y="21120"/>
                </a:lnTo>
                <a:lnTo>
                  <a:pt x="36817" y="21120"/>
                </a:lnTo>
                <a:lnTo>
                  <a:pt x="36817" y="21504"/>
                </a:lnTo>
                <a:lnTo>
                  <a:pt x="37174" y="21504"/>
                </a:lnTo>
                <a:lnTo>
                  <a:pt x="37174" y="21120"/>
                </a:lnTo>
                <a:lnTo>
                  <a:pt x="37174" y="21120"/>
                </a:lnTo>
                <a:lnTo>
                  <a:pt x="37174" y="21504"/>
                </a:lnTo>
                <a:lnTo>
                  <a:pt x="37276" y="21504"/>
                </a:lnTo>
                <a:lnTo>
                  <a:pt x="37276" y="21504"/>
                </a:lnTo>
                <a:lnTo>
                  <a:pt x="37378" y="21504"/>
                </a:lnTo>
                <a:lnTo>
                  <a:pt x="37378" y="21504"/>
                </a:lnTo>
                <a:lnTo>
                  <a:pt x="37480" y="21504"/>
                </a:lnTo>
                <a:lnTo>
                  <a:pt x="37480" y="21504"/>
                </a:lnTo>
                <a:lnTo>
                  <a:pt x="37480" y="21504"/>
                </a:lnTo>
                <a:lnTo>
                  <a:pt x="37480" y="21888"/>
                </a:lnTo>
                <a:lnTo>
                  <a:pt x="37480" y="21888"/>
                </a:lnTo>
                <a:lnTo>
                  <a:pt x="37480" y="22464"/>
                </a:lnTo>
                <a:lnTo>
                  <a:pt x="37582" y="22464"/>
                </a:lnTo>
                <a:lnTo>
                  <a:pt x="37582" y="22464"/>
                </a:lnTo>
                <a:lnTo>
                  <a:pt x="37582" y="22464"/>
                </a:lnTo>
                <a:lnTo>
                  <a:pt x="37582" y="22464"/>
                </a:lnTo>
                <a:lnTo>
                  <a:pt x="37480" y="22464"/>
                </a:lnTo>
                <a:lnTo>
                  <a:pt x="37480" y="22464"/>
                </a:lnTo>
                <a:lnTo>
                  <a:pt x="37276" y="22464"/>
                </a:lnTo>
                <a:lnTo>
                  <a:pt x="37276" y="22464"/>
                </a:lnTo>
                <a:lnTo>
                  <a:pt x="37276" y="22464"/>
                </a:lnTo>
                <a:lnTo>
                  <a:pt x="37276" y="21888"/>
                </a:lnTo>
                <a:lnTo>
                  <a:pt x="37174" y="21888"/>
                </a:lnTo>
                <a:lnTo>
                  <a:pt x="37174" y="21888"/>
                </a:lnTo>
                <a:lnTo>
                  <a:pt x="37021" y="21888"/>
                </a:lnTo>
                <a:lnTo>
                  <a:pt x="37021" y="21504"/>
                </a:lnTo>
                <a:lnTo>
                  <a:pt x="36357" y="21504"/>
                </a:lnTo>
                <a:lnTo>
                  <a:pt x="36357" y="21504"/>
                </a:lnTo>
                <a:lnTo>
                  <a:pt x="36255" y="21504"/>
                </a:lnTo>
                <a:lnTo>
                  <a:pt x="36255" y="21504"/>
                </a:lnTo>
                <a:lnTo>
                  <a:pt x="36153" y="21504"/>
                </a:lnTo>
                <a:lnTo>
                  <a:pt x="36153" y="21504"/>
                </a:lnTo>
                <a:lnTo>
                  <a:pt x="35693" y="21504"/>
                </a:lnTo>
                <a:lnTo>
                  <a:pt x="35693" y="21504"/>
                </a:lnTo>
                <a:lnTo>
                  <a:pt x="35591" y="21504"/>
                </a:lnTo>
                <a:lnTo>
                  <a:pt x="35591" y="21120"/>
                </a:lnTo>
                <a:lnTo>
                  <a:pt x="35336" y="21120"/>
                </a:lnTo>
                <a:lnTo>
                  <a:pt x="35336" y="21120"/>
                </a:lnTo>
                <a:lnTo>
                  <a:pt x="35234" y="21120"/>
                </a:lnTo>
                <a:lnTo>
                  <a:pt x="35234" y="21120"/>
                </a:lnTo>
                <a:lnTo>
                  <a:pt x="35234" y="21120"/>
                </a:lnTo>
                <a:lnTo>
                  <a:pt x="35234" y="21120"/>
                </a:lnTo>
                <a:lnTo>
                  <a:pt x="35336" y="21120"/>
                </a:lnTo>
                <a:lnTo>
                  <a:pt x="35336" y="20736"/>
                </a:lnTo>
                <a:lnTo>
                  <a:pt x="35489" y="20736"/>
                </a:lnTo>
                <a:lnTo>
                  <a:pt x="35489" y="20736"/>
                </a:lnTo>
                <a:lnTo>
                  <a:pt x="35489" y="20736"/>
                </a:lnTo>
                <a:lnTo>
                  <a:pt x="35489" y="20352"/>
                </a:lnTo>
                <a:lnTo>
                  <a:pt x="35336" y="20352"/>
                </a:lnTo>
                <a:lnTo>
                  <a:pt x="35336" y="19776"/>
                </a:lnTo>
                <a:lnTo>
                  <a:pt x="35234" y="19776"/>
                </a:lnTo>
                <a:lnTo>
                  <a:pt x="35234" y="19776"/>
                </a:lnTo>
                <a:lnTo>
                  <a:pt x="35234" y="19776"/>
                </a:lnTo>
                <a:lnTo>
                  <a:pt x="35234" y="19392"/>
                </a:lnTo>
                <a:lnTo>
                  <a:pt x="35234" y="19392"/>
                </a:lnTo>
                <a:lnTo>
                  <a:pt x="35234" y="19392"/>
                </a:lnTo>
                <a:lnTo>
                  <a:pt x="35336" y="19392"/>
                </a:lnTo>
                <a:lnTo>
                  <a:pt x="35336" y="19008"/>
                </a:lnTo>
                <a:lnTo>
                  <a:pt x="35489" y="19008"/>
                </a:lnTo>
                <a:lnTo>
                  <a:pt x="35489" y="19008"/>
                </a:lnTo>
                <a:lnTo>
                  <a:pt x="35336" y="19008"/>
                </a:lnTo>
                <a:lnTo>
                  <a:pt x="35336" y="19008"/>
                </a:lnTo>
                <a:lnTo>
                  <a:pt x="35489" y="19008"/>
                </a:lnTo>
                <a:lnTo>
                  <a:pt x="35489" y="18624"/>
                </a:lnTo>
                <a:lnTo>
                  <a:pt x="35489" y="18624"/>
                </a:lnTo>
                <a:lnTo>
                  <a:pt x="35489" y="18624"/>
                </a:lnTo>
                <a:lnTo>
                  <a:pt x="35489" y="18624"/>
                </a:lnTo>
                <a:lnTo>
                  <a:pt x="35489" y="18240"/>
                </a:lnTo>
                <a:lnTo>
                  <a:pt x="35591" y="18240"/>
                </a:lnTo>
                <a:lnTo>
                  <a:pt x="35591" y="18624"/>
                </a:lnTo>
                <a:lnTo>
                  <a:pt x="35591" y="18624"/>
                </a:lnTo>
                <a:lnTo>
                  <a:pt x="35591" y="17664"/>
                </a:lnTo>
                <a:lnTo>
                  <a:pt x="35591" y="17664"/>
                </a:lnTo>
                <a:lnTo>
                  <a:pt x="35591" y="17664"/>
                </a:lnTo>
                <a:lnTo>
                  <a:pt x="35489" y="17664"/>
                </a:lnTo>
                <a:lnTo>
                  <a:pt x="35489" y="17280"/>
                </a:lnTo>
                <a:lnTo>
                  <a:pt x="35591" y="17280"/>
                </a:lnTo>
                <a:lnTo>
                  <a:pt x="35591" y="17280"/>
                </a:lnTo>
                <a:lnTo>
                  <a:pt x="35591" y="17280"/>
                </a:lnTo>
                <a:lnTo>
                  <a:pt x="35591" y="16896"/>
                </a:lnTo>
                <a:lnTo>
                  <a:pt x="35489" y="16896"/>
                </a:lnTo>
                <a:lnTo>
                  <a:pt x="35489" y="16896"/>
                </a:lnTo>
                <a:lnTo>
                  <a:pt x="35489" y="16896"/>
                </a:lnTo>
                <a:lnTo>
                  <a:pt x="35489" y="16896"/>
                </a:lnTo>
                <a:lnTo>
                  <a:pt x="35336" y="16896"/>
                </a:lnTo>
                <a:lnTo>
                  <a:pt x="35336" y="16896"/>
                </a:lnTo>
                <a:lnTo>
                  <a:pt x="35489" y="16896"/>
                </a:lnTo>
                <a:lnTo>
                  <a:pt x="35489" y="16512"/>
                </a:lnTo>
                <a:lnTo>
                  <a:pt x="35489" y="16512"/>
                </a:lnTo>
                <a:lnTo>
                  <a:pt x="35489" y="16512"/>
                </a:lnTo>
                <a:lnTo>
                  <a:pt x="35234" y="16512"/>
                </a:lnTo>
                <a:lnTo>
                  <a:pt x="35234" y="16512"/>
                </a:lnTo>
                <a:lnTo>
                  <a:pt x="35131" y="16512"/>
                </a:lnTo>
                <a:lnTo>
                  <a:pt x="35131" y="16128"/>
                </a:lnTo>
                <a:lnTo>
                  <a:pt x="34927" y="16128"/>
                </a:lnTo>
                <a:lnTo>
                  <a:pt x="34927" y="16128"/>
                </a:lnTo>
                <a:lnTo>
                  <a:pt x="34927" y="16128"/>
                </a:lnTo>
                <a:lnTo>
                  <a:pt x="34927" y="15552"/>
                </a:lnTo>
                <a:lnTo>
                  <a:pt x="35029" y="15552"/>
                </a:lnTo>
                <a:lnTo>
                  <a:pt x="35029" y="15552"/>
                </a:lnTo>
                <a:lnTo>
                  <a:pt x="35029" y="15552"/>
                </a:lnTo>
                <a:lnTo>
                  <a:pt x="35029" y="15552"/>
                </a:lnTo>
                <a:lnTo>
                  <a:pt x="34927" y="15552"/>
                </a:lnTo>
                <a:lnTo>
                  <a:pt x="34927" y="15168"/>
                </a:lnTo>
                <a:lnTo>
                  <a:pt x="34468" y="15168"/>
                </a:lnTo>
                <a:lnTo>
                  <a:pt x="34468" y="15552"/>
                </a:lnTo>
                <a:lnTo>
                  <a:pt x="34468" y="15552"/>
                </a:lnTo>
                <a:lnTo>
                  <a:pt x="34468" y="15552"/>
                </a:lnTo>
                <a:lnTo>
                  <a:pt x="34468" y="15552"/>
                </a:lnTo>
                <a:lnTo>
                  <a:pt x="34468" y="15552"/>
                </a:lnTo>
                <a:lnTo>
                  <a:pt x="34365" y="15552"/>
                </a:lnTo>
                <a:lnTo>
                  <a:pt x="34365" y="16128"/>
                </a:lnTo>
                <a:lnTo>
                  <a:pt x="34468" y="16128"/>
                </a:lnTo>
                <a:lnTo>
                  <a:pt x="34468" y="16128"/>
                </a:lnTo>
                <a:lnTo>
                  <a:pt x="34570" y="16128"/>
                </a:lnTo>
                <a:lnTo>
                  <a:pt x="34570" y="16128"/>
                </a:lnTo>
                <a:lnTo>
                  <a:pt x="34672" y="16128"/>
                </a:lnTo>
                <a:lnTo>
                  <a:pt x="34672" y="16512"/>
                </a:lnTo>
                <a:lnTo>
                  <a:pt x="34927" y="16512"/>
                </a:lnTo>
                <a:lnTo>
                  <a:pt x="34927" y="16512"/>
                </a:lnTo>
                <a:lnTo>
                  <a:pt x="34927" y="16512"/>
                </a:lnTo>
                <a:lnTo>
                  <a:pt x="34927" y="16896"/>
                </a:lnTo>
                <a:lnTo>
                  <a:pt x="35029" y="16896"/>
                </a:lnTo>
                <a:lnTo>
                  <a:pt x="35029" y="16896"/>
                </a:lnTo>
                <a:lnTo>
                  <a:pt x="35029" y="16896"/>
                </a:lnTo>
                <a:lnTo>
                  <a:pt x="35029" y="16896"/>
                </a:lnTo>
                <a:lnTo>
                  <a:pt x="35029" y="16896"/>
                </a:lnTo>
                <a:lnTo>
                  <a:pt x="35029" y="17280"/>
                </a:lnTo>
                <a:lnTo>
                  <a:pt x="35131" y="17280"/>
                </a:lnTo>
                <a:lnTo>
                  <a:pt x="35131" y="17280"/>
                </a:lnTo>
                <a:lnTo>
                  <a:pt x="35131" y="17280"/>
                </a:lnTo>
                <a:lnTo>
                  <a:pt x="35131" y="18240"/>
                </a:lnTo>
                <a:lnTo>
                  <a:pt x="35131" y="18240"/>
                </a:lnTo>
                <a:lnTo>
                  <a:pt x="35131" y="18240"/>
                </a:lnTo>
                <a:lnTo>
                  <a:pt x="35029" y="18240"/>
                </a:lnTo>
                <a:lnTo>
                  <a:pt x="35029" y="18624"/>
                </a:lnTo>
                <a:lnTo>
                  <a:pt x="35029" y="18624"/>
                </a:lnTo>
                <a:lnTo>
                  <a:pt x="35029" y="18624"/>
                </a:lnTo>
                <a:lnTo>
                  <a:pt x="34927" y="18624"/>
                </a:lnTo>
                <a:lnTo>
                  <a:pt x="34927" y="18624"/>
                </a:lnTo>
                <a:lnTo>
                  <a:pt x="34774" y="18624"/>
                </a:lnTo>
                <a:lnTo>
                  <a:pt x="34774" y="19008"/>
                </a:lnTo>
                <a:lnTo>
                  <a:pt x="34774" y="19008"/>
                </a:lnTo>
                <a:lnTo>
                  <a:pt x="34774" y="19008"/>
                </a:lnTo>
                <a:lnTo>
                  <a:pt x="34570" y="19008"/>
                </a:lnTo>
                <a:lnTo>
                  <a:pt x="34570" y="19008"/>
                </a:lnTo>
                <a:lnTo>
                  <a:pt x="34468" y="19008"/>
                </a:lnTo>
                <a:lnTo>
                  <a:pt x="34468" y="19392"/>
                </a:lnTo>
                <a:lnTo>
                  <a:pt x="34212" y="19392"/>
                </a:lnTo>
                <a:lnTo>
                  <a:pt x="34212" y="19392"/>
                </a:lnTo>
                <a:lnTo>
                  <a:pt x="34110" y="19392"/>
                </a:lnTo>
                <a:lnTo>
                  <a:pt x="34110" y="19392"/>
                </a:lnTo>
                <a:lnTo>
                  <a:pt x="34008" y="19392"/>
                </a:lnTo>
                <a:lnTo>
                  <a:pt x="34008" y="19776"/>
                </a:lnTo>
                <a:lnTo>
                  <a:pt x="33906" y="19776"/>
                </a:lnTo>
                <a:lnTo>
                  <a:pt x="33906" y="19776"/>
                </a:lnTo>
                <a:lnTo>
                  <a:pt x="34008" y="19776"/>
                </a:lnTo>
                <a:lnTo>
                  <a:pt x="34008" y="20352"/>
                </a:lnTo>
                <a:lnTo>
                  <a:pt x="33906" y="20352"/>
                </a:lnTo>
                <a:lnTo>
                  <a:pt x="33906" y="20352"/>
                </a:lnTo>
                <a:lnTo>
                  <a:pt x="33906" y="20352"/>
                </a:lnTo>
                <a:lnTo>
                  <a:pt x="33906" y="20352"/>
                </a:lnTo>
                <a:lnTo>
                  <a:pt x="33804" y="20352"/>
                </a:lnTo>
                <a:lnTo>
                  <a:pt x="33804" y="20736"/>
                </a:lnTo>
                <a:lnTo>
                  <a:pt x="33651" y="20736"/>
                </a:lnTo>
                <a:lnTo>
                  <a:pt x="33651" y="20736"/>
                </a:lnTo>
                <a:lnTo>
                  <a:pt x="33651" y="20736"/>
                </a:lnTo>
                <a:lnTo>
                  <a:pt x="33651" y="20736"/>
                </a:lnTo>
                <a:lnTo>
                  <a:pt x="33548" y="20736"/>
                </a:lnTo>
                <a:lnTo>
                  <a:pt x="33548" y="21120"/>
                </a:lnTo>
                <a:lnTo>
                  <a:pt x="33548" y="21120"/>
                </a:lnTo>
                <a:lnTo>
                  <a:pt x="33548" y="21120"/>
                </a:lnTo>
                <a:lnTo>
                  <a:pt x="33651" y="21120"/>
                </a:lnTo>
                <a:lnTo>
                  <a:pt x="33651" y="21120"/>
                </a:lnTo>
                <a:lnTo>
                  <a:pt x="33804" y="21120"/>
                </a:lnTo>
                <a:lnTo>
                  <a:pt x="33804" y="21120"/>
                </a:lnTo>
                <a:lnTo>
                  <a:pt x="33906" y="21120"/>
                </a:lnTo>
                <a:lnTo>
                  <a:pt x="33906" y="21504"/>
                </a:lnTo>
                <a:lnTo>
                  <a:pt x="33906" y="21504"/>
                </a:lnTo>
                <a:lnTo>
                  <a:pt x="33906" y="21504"/>
                </a:lnTo>
                <a:lnTo>
                  <a:pt x="34008" y="21504"/>
                </a:lnTo>
                <a:lnTo>
                  <a:pt x="34008" y="21504"/>
                </a:lnTo>
                <a:lnTo>
                  <a:pt x="34008" y="21504"/>
                </a:lnTo>
                <a:lnTo>
                  <a:pt x="34008" y="21888"/>
                </a:lnTo>
                <a:lnTo>
                  <a:pt x="34110" y="21888"/>
                </a:lnTo>
                <a:lnTo>
                  <a:pt x="34110" y="21888"/>
                </a:lnTo>
                <a:lnTo>
                  <a:pt x="34110" y="21888"/>
                </a:lnTo>
                <a:lnTo>
                  <a:pt x="34110" y="21888"/>
                </a:lnTo>
                <a:lnTo>
                  <a:pt x="34110" y="21888"/>
                </a:lnTo>
                <a:lnTo>
                  <a:pt x="34110" y="22464"/>
                </a:lnTo>
                <a:lnTo>
                  <a:pt x="34212" y="22464"/>
                </a:lnTo>
                <a:lnTo>
                  <a:pt x="34212" y="22464"/>
                </a:lnTo>
                <a:lnTo>
                  <a:pt x="34212" y="22464"/>
                </a:lnTo>
                <a:lnTo>
                  <a:pt x="34212" y="22848"/>
                </a:lnTo>
                <a:lnTo>
                  <a:pt x="34212" y="22848"/>
                </a:lnTo>
                <a:lnTo>
                  <a:pt x="34212" y="22848"/>
                </a:lnTo>
                <a:lnTo>
                  <a:pt x="34365" y="22848"/>
                </a:lnTo>
                <a:lnTo>
                  <a:pt x="34365" y="23232"/>
                </a:lnTo>
                <a:lnTo>
                  <a:pt x="34468" y="23232"/>
                </a:lnTo>
                <a:lnTo>
                  <a:pt x="34468" y="23232"/>
                </a:lnTo>
                <a:lnTo>
                  <a:pt x="34468" y="23232"/>
                </a:lnTo>
                <a:lnTo>
                  <a:pt x="34468" y="23232"/>
                </a:lnTo>
                <a:lnTo>
                  <a:pt x="34570" y="23232"/>
                </a:lnTo>
                <a:lnTo>
                  <a:pt x="34570" y="23616"/>
                </a:lnTo>
                <a:lnTo>
                  <a:pt x="34570" y="23616"/>
                </a:lnTo>
                <a:lnTo>
                  <a:pt x="34570" y="23616"/>
                </a:lnTo>
                <a:lnTo>
                  <a:pt x="34570" y="23616"/>
                </a:lnTo>
                <a:lnTo>
                  <a:pt x="34570" y="24000"/>
                </a:lnTo>
                <a:lnTo>
                  <a:pt x="34468" y="24000"/>
                </a:lnTo>
                <a:lnTo>
                  <a:pt x="34468" y="24000"/>
                </a:lnTo>
                <a:lnTo>
                  <a:pt x="34468" y="24000"/>
                </a:lnTo>
                <a:lnTo>
                  <a:pt x="34468" y="24576"/>
                </a:lnTo>
                <a:lnTo>
                  <a:pt x="34468" y="24576"/>
                </a:lnTo>
                <a:lnTo>
                  <a:pt x="34468" y="24576"/>
                </a:lnTo>
                <a:lnTo>
                  <a:pt x="34365" y="24576"/>
                </a:lnTo>
                <a:lnTo>
                  <a:pt x="34365" y="24576"/>
                </a:lnTo>
                <a:lnTo>
                  <a:pt x="34212" y="24576"/>
                </a:lnTo>
                <a:lnTo>
                  <a:pt x="34212" y="24960"/>
                </a:lnTo>
                <a:lnTo>
                  <a:pt x="34212" y="24960"/>
                </a:lnTo>
                <a:lnTo>
                  <a:pt x="34212" y="24960"/>
                </a:lnTo>
                <a:lnTo>
                  <a:pt x="34110" y="24960"/>
                </a:lnTo>
                <a:lnTo>
                  <a:pt x="34110" y="24960"/>
                </a:lnTo>
                <a:lnTo>
                  <a:pt x="34110" y="24960"/>
                </a:lnTo>
                <a:lnTo>
                  <a:pt x="34110" y="25344"/>
                </a:lnTo>
                <a:lnTo>
                  <a:pt x="34110" y="25344"/>
                </a:lnTo>
                <a:lnTo>
                  <a:pt x="34110" y="25344"/>
                </a:lnTo>
                <a:lnTo>
                  <a:pt x="34110" y="25344"/>
                </a:lnTo>
                <a:lnTo>
                  <a:pt x="34110" y="25344"/>
                </a:lnTo>
                <a:lnTo>
                  <a:pt x="34110" y="25344"/>
                </a:lnTo>
                <a:lnTo>
                  <a:pt x="34110" y="25728"/>
                </a:lnTo>
                <a:lnTo>
                  <a:pt x="34110" y="25728"/>
                </a:lnTo>
                <a:lnTo>
                  <a:pt x="34110" y="25728"/>
                </a:lnTo>
                <a:lnTo>
                  <a:pt x="34110" y="25728"/>
                </a:lnTo>
                <a:lnTo>
                  <a:pt x="34110" y="26112"/>
                </a:lnTo>
                <a:lnTo>
                  <a:pt x="34008" y="26112"/>
                </a:lnTo>
                <a:lnTo>
                  <a:pt x="34008" y="26112"/>
                </a:lnTo>
                <a:lnTo>
                  <a:pt x="34008" y="26112"/>
                </a:lnTo>
                <a:lnTo>
                  <a:pt x="34008" y="26688"/>
                </a:lnTo>
                <a:lnTo>
                  <a:pt x="34008" y="26688"/>
                </a:lnTo>
                <a:lnTo>
                  <a:pt x="34008" y="26688"/>
                </a:lnTo>
                <a:lnTo>
                  <a:pt x="34008" y="26688"/>
                </a:lnTo>
                <a:lnTo>
                  <a:pt x="34008" y="27072"/>
                </a:lnTo>
                <a:lnTo>
                  <a:pt x="34110" y="27072"/>
                </a:lnTo>
                <a:lnTo>
                  <a:pt x="34110" y="27072"/>
                </a:lnTo>
                <a:lnTo>
                  <a:pt x="34212" y="27072"/>
                </a:lnTo>
                <a:lnTo>
                  <a:pt x="34212" y="27072"/>
                </a:lnTo>
                <a:lnTo>
                  <a:pt x="34212" y="27072"/>
                </a:lnTo>
                <a:lnTo>
                  <a:pt x="34212" y="27456"/>
                </a:lnTo>
                <a:lnTo>
                  <a:pt x="34212" y="27456"/>
                </a:lnTo>
                <a:lnTo>
                  <a:pt x="34212" y="27840"/>
                </a:lnTo>
                <a:lnTo>
                  <a:pt x="34212" y="27840"/>
                </a:lnTo>
                <a:lnTo>
                  <a:pt x="34212" y="27840"/>
                </a:lnTo>
                <a:lnTo>
                  <a:pt x="34212" y="27840"/>
                </a:lnTo>
                <a:lnTo>
                  <a:pt x="34212" y="27840"/>
                </a:lnTo>
                <a:lnTo>
                  <a:pt x="34110" y="27840"/>
                </a:lnTo>
                <a:lnTo>
                  <a:pt x="34110" y="28224"/>
                </a:lnTo>
                <a:lnTo>
                  <a:pt x="34212" y="28224"/>
                </a:lnTo>
                <a:lnTo>
                  <a:pt x="34212" y="28224"/>
                </a:lnTo>
                <a:lnTo>
                  <a:pt x="34212" y="28224"/>
                </a:lnTo>
                <a:lnTo>
                  <a:pt x="34212" y="28800"/>
                </a:lnTo>
                <a:lnTo>
                  <a:pt x="34365" y="28800"/>
                </a:lnTo>
                <a:lnTo>
                  <a:pt x="34365" y="28800"/>
                </a:lnTo>
                <a:lnTo>
                  <a:pt x="34365" y="28800"/>
                </a:lnTo>
                <a:lnTo>
                  <a:pt x="34365" y="28800"/>
                </a:lnTo>
                <a:lnTo>
                  <a:pt x="34468" y="28800"/>
                </a:lnTo>
                <a:lnTo>
                  <a:pt x="34468" y="28224"/>
                </a:lnTo>
                <a:lnTo>
                  <a:pt x="34774" y="28224"/>
                </a:lnTo>
                <a:lnTo>
                  <a:pt x="34774" y="28800"/>
                </a:lnTo>
                <a:lnTo>
                  <a:pt x="35234" y="28800"/>
                </a:lnTo>
                <a:lnTo>
                  <a:pt x="35234" y="28224"/>
                </a:lnTo>
                <a:lnTo>
                  <a:pt x="35336" y="28224"/>
                </a:lnTo>
                <a:lnTo>
                  <a:pt x="35336" y="28224"/>
                </a:lnTo>
                <a:lnTo>
                  <a:pt x="35489" y="28224"/>
                </a:lnTo>
                <a:lnTo>
                  <a:pt x="35489" y="27840"/>
                </a:lnTo>
                <a:lnTo>
                  <a:pt x="35795" y="27840"/>
                </a:lnTo>
                <a:lnTo>
                  <a:pt x="35795" y="28224"/>
                </a:lnTo>
                <a:lnTo>
                  <a:pt x="35897" y="28224"/>
                </a:lnTo>
                <a:lnTo>
                  <a:pt x="35897" y="28224"/>
                </a:lnTo>
                <a:lnTo>
                  <a:pt x="36051" y="28224"/>
                </a:lnTo>
                <a:lnTo>
                  <a:pt x="36051" y="28224"/>
                </a:lnTo>
                <a:lnTo>
                  <a:pt x="36357" y="28224"/>
                </a:lnTo>
                <a:lnTo>
                  <a:pt x="36357" y="28800"/>
                </a:lnTo>
                <a:lnTo>
                  <a:pt x="36357" y="28800"/>
                </a:lnTo>
                <a:lnTo>
                  <a:pt x="36357" y="28800"/>
                </a:lnTo>
                <a:lnTo>
                  <a:pt x="36459" y="28800"/>
                </a:lnTo>
                <a:lnTo>
                  <a:pt x="36459" y="28800"/>
                </a:lnTo>
                <a:lnTo>
                  <a:pt x="36612" y="28800"/>
                </a:lnTo>
                <a:lnTo>
                  <a:pt x="36612" y="29184"/>
                </a:lnTo>
                <a:lnTo>
                  <a:pt x="36714" y="29184"/>
                </a:lnTo>
                <a:lnTo>
                  <a:pt x="36714" y="29184"/>
                </a:lnTo>
                <a:lnTo>
                  <a:pt x="36919" y="29184"/>
                </a:lnTo>
                <a:lnTo>
                  <a:pt x="36919" y="29184"/>
                </a:lnTo>
                <a:lnTo>
                  <a:pt x="37021" y="29184"/>
                </a:lnTo>
                <a:lnTo>
                  <a:pt x="37021" y="29568"/>
                </a:lnTo>
                <a:lnTo>
                  <a:pt x="37021" y="29568"/>
                </a:lnTo>
                <a:lnTo>
                  <a:pt x="37021" y="29568"/>
                </a:lnTo>
                <a:lnTo>
                  <a:pt x="37021" y="29568"/>
                </a:lnTo>
                <a:lnTo>
                  <a:pt x="37021" y="30336"/>
                </a:lnTo>
                <a:lnTo>
                  <a:pt x="37174" y="30336"/>
                </a:lnTo>
                <a:lnTo>
                  <a:pt x="37174" y="30336"/>
                </a:lnTo>
                <a:lnTo>
                  <a:pt x="37174" y="30336"/>
                </a:lnTo>
                <a:lnTo>
                  <a:pt x="37174" y="30912"/>
                </a:lnTo>
                <a:lnTo>
                  <a:pt x="37276" y="30912"/>
                </a:lnTo>
                <a:lnTo>
                  <a:pt x="37276" y="30912"/>
                </a:lnTo>
                <a:lnTo>
                  <a:pt x="37276" y="30912"/>
                </a:lnTo>
                <a:lnTo>
                  <a:pt x="37276" y="30912"/>
                </a:lnTo>
                <a:lnTo>
                  <a:pt x="37276" y="30912"/>
                </a:lnTo>
                <a:lnTo>
                  <a:pt x="37276" y="31296"/>
                </a:lnTo>
                <a:lnTo>
                  <a:pt x="37378" y="31296"/>
                </a:lnTo>
                <a:lnTo>
                  <a:pt x="37378" y="31296"/>
                </a:lnTo>
                <a:lnTo>
                  <a:pt x="37021" y="31296"/>
                </a:lnTo>
                <a:lnTo>
                  <a:pt x="37021" y="31296"/>
                </a:lnTo>
                <a:lnTo>
                  <a:pt x="36919" y="31296"/>
                </a:lnTo>
                <a:lnTo>
                  <a:pt x="36919" y="31680"/>
                </a:lnTo>
                <a:lnTo>
                  <a:pt x="36919" y="31680"/>
                </a:lnTo>
                <a:lnTo>
                  <a:pt x="36919" y="31680"/>
                </a:lnTo>
                <a:lnTo>
                  <a:pt x="36919" y="31680"/>
                </a:lnTo>
                <a:lnTo>
                  <a:pt x="36919" y="32448"/>
                </a:lnTo>
                <a:lnTo>
                  <a:pt x="36817" y="32448"/>
                </a:lnTo>
                <a:lnTo>
                  <a:pt x="36817" y="33024"/>
                </a:lnTo>
                <a:lnTo>
                  <a:pt x="36714" y="33024"/>
                </a:lnTo>
                <a:lnTo>
                  <a:pt x="36714" y="33024"/>
                </a:lnTo>
                <a:lnTo>
                  <a:pt x="36612" y="33024"/>
                </a:lnTo>
                <a:lnTo>
                  <a:pt x="36612" y="33024"/>
                </a:lnTo>
                <a:lnTo>
                  <a:pt x="36714" y="33024"/>
                </a:lnTo>
                <a:lnTo>
                  <a:pt x="36714" y="32448"/>
                </a:lnTo>
                <a:lnTo>
                  <a:pt x="36817" y="32448"/>
                </a:lnTo>
                <a:lnTo>
                  <a:pt x="36817" y="32448"/>
                </a:lnTo>
                <a:lnTo>
                  <a:pt x="36714" y="32448"/>
                </a:lnTo>
                <a:lnTo>
                  <a:pt x="36714" y="32064"/>
                </a:lnTo>
                <a:lnTo>
                  <a:pt x="36714" y="32064"/>
                </a:lnTo>
                <a:lnTo>
                  <a:pt x="36714" y="31680"/>
                </a:lnTo>
                <a:lnTo>
                  <a:pt x="36817" y="31680"/>
                </a:lnTo>
                <a:lnTo>
                  <a:pt x="36817" y="31296"/>
                </a:lnTo>
                <a:lnTo>
                  <a:pt x="36817" y="31296"/>
                </a:lnTo>
                <a:lnTo>
                  <a:pt x="36817" y="31296"/>
                </a:lnTo>
                <a:lnTo>
                  <a:pt x="36714" y="31296"/>
                </a:lnTo>
                <a:lnTo>
                  <a:pt x="36714" y="30912"/>
                </a:lnTo>
                <a:lnTo>
                  <a:pt x="36714" y="30912"/>
                </a:lnTo>
                <a:lnTo>
                  <a:pt x="36714" y="30912"/>
                </a:lnTo>
                <a:lnTo>
                  <a:pt x="36817" y="30912"/>
                </a:lnTo>
                <a:lnTo>
                  <a:pt x="36817" y="30912"/>
                </a:lnTo>
                <a:lnTo>
                  <a:pt x="36714" y="30912"/>
                </a:lnTo>
                <a:lnTo>
                  <a:pt x="36714" y="30336"/>
                </a:lnTo>
                <a:lnTo>
                  <a:pt x="36817" y="30336"/>
                </a:lnTo>
                <a:lnTo>
                  <a:pt x="36817" y="30336"/>
                </a:lnTo>
                <a:lnTo>
                  <a:pt x="36714" y="30336"/>
                </a:lnTo>
                <a:lnTo>
                  <a:pt x="36714" y="29952"/>
                </a:lnTo>
                <a:lnTo>
                  <a:pt x="36612" y="29952"/>
                </a:lnTo>
                <a:lnTo>
                  <a:pt x="36612" y="29952"/>
                </a:lnTo>
                <a:lnTo>
                  <a:pt x="36612" y="29952"/>
                </a:lnTo>
                <a:lnTo>
                  <a:pt x="36612" y="29952"/>
                </a:lnTo>
                <a:lnTo>
                  <a:pt x="36459" y="29952"/>
                </a:lnTo>
                <a:lnTo>
                  <a:pt x="36459" y="29568"/>
                </a:lnTo>
                <a:lnTo>
                  <a:pt x="36357" y="29568"/>
                </a:lnTo>
                <a:lnTo>
                  <a:pt x="36357" y="29568"/>
                </a:lnTo>
                <a:lnTo>
                  <a:pt x="36255" y="29568"/>
                </a:lnTo>
                <a:lnTo>
                  <a:pt x="36255" y="29568"/>
                </a:lnTo>
                <a:lnTo>
                  <a:pt x="36255" y="29568"/>
                </a:lnTo>
                <a:lnTo>
                  <a:pt x="36255" y="29184"/>
                </a:lnTo>
                <a:lnTo>
                  <a:pt x="36255" y="29184"/>
                </a:lnTo>
                <a:lnTo>
                  <a:pt x="36255" y="28800"/>
                </a:lnTo>
                <a:lnTo>
                  <a:pt x="36255" y="28800"/>
                </a:lnTo>
                <a:lnTo>
                  <a:pt x="36255" y="28800"/>
                </a:lnTo>
                <a:lnTo>
                  <a:pt x="36153" y="28800"/>
                </a:lnTo>
                <a:lnTo>
                  <a:pt x="36153" y="28800"/>
                </a:lnTo>
                <a:lnTo>
                  <a:pt x="35795" y="28800"/>
                </a:lnTo>
                <a:lnTo>
                  <a:pt x="35795" y="29184"/>
                </a:lnTo>
                <a:lnTo>
                  <a:pt x="35591" y="29184"/>
                </a:lnTo>
                <a:lnTo>
                  <a:pt x="35591" y="29184"/>
                </a:lnTo>
                <a:lnTo>
                  <a:pt x="35234" y="29184"/>
                </a:lnTo>
                <a:lnTo>
                  <a:pt x="35234" y="29184"/>
                </a:lnTo>
                <a:lnTo>
                  <a:pt x="35131" y="29184"/>
                </a:lnTo>
                <a:lnTo>
                  <a:pt x="35131" y="29568"/>
                </a:lnTo>
                <a:lnTo>
                  <a:pt x="34927" y="29568"/>
                </a:lnTo>
                <a:lnTo>
                  <a:pt x="34927" y="29568"/>
                </a:lnTo>
                <a:lnTo>
                  <a:pt x="34774" y="29568"/>
                </a:lnTo>
                <a:lnTo>
                  <a:pt x="34774" y="29568"/>
                </a:lnTo>
                <a:lnTo>
                  <a:pt x="34672" y="29568"/>
                </a:lnTo>
                <a:lnTo>
                  <a:pt x="34672" y="29568"/>
                </a:lnTo>
                <a:lnTo>
                  <a:pt x="34672" y="29568"/>
                </a:lnTo>
                <a:lnTo>
                  <a:pt x="34672" y="30336"/>
                </a:lnTo>
                <a:lnTo>
                  <a:pt x="34672" y="30336"/>
                </a:lnTo>
                <a:lnTo>
                  <a:pt x="34672" y="30336"/>
                </a:lnTo>
                <a:lnTo>
                  <a:pt x="34672" y="30336"/>
                </a:lnTo>
                <a:lnTo>
                  <a:pt x="34672" y="30336"/>
                </a:lnTo>
                <a:lnTo>
                  <a:pt x="34570" y="30336"/>
                </a:lnTo>
                <a:lnTo>
                  <a:pt x="34570" y="30912"/>
                </a:lnTo>
                <a:lnTo>
                  <a:pt x="34570" y="30912"/>
                </a:lnTo>
                <a:lnTo>
                  <a:pt x="34570" y="30912"/>
                </a:lnTo>
                <a:lnTo>
                  <a:pt x="34570" y="30912"/>
                </a:lnTo>
                <a:lnTo>
                  <a:pt x="34570" y="31296"/>
                </a:lnTo>
                <a:lnTo>
                  <a:pt x="34672" y="31296"/>
                </a:lnTo>
                <a:lnTo>
                  <a:pt x="34672" y="31296"/>
                </a:lnTo>
                <a:lnTo>
                  <a:pt x="34774" y="31296"/>
                </a:lnTo>
                <a:lnTo>
                  <a:pt x="34774" y="31296"/>
                </a:lnTo>
                <a:lnTo>
                  <a:pt x="34774" y="31296"/>
                </a:lnTo>
                <a:lnTo>
                  <a:pt x="34774" y="31680"/>
                </a:lnTo>
                <a:lnTo>
                  <a:pt x="34774" y="31680"/>
                </a:lnTo>
                <a:lnTo>
                  <a:pt x="34774" y="31680"/>
                </a:lnTo>
                <a:lnTo>
                  <a:pt x="34927" y="31680"/>
                </a:lnTo>
                <a:lnTo>
                  <a:pt x="34927" y="31680"/>
                </a:lnTo>
                <a:lnTo>
                  <a:pt x="34927" y="31680"/>
                </a:lnTo>
                <a:lnTo>
                  <a:pt x="34927" y="33024"/>
                </a:lnTo>
                <a:lnTo>
                  <a:pt x="34927" y="33024"/>
                </a:lnTo>
                <a:lnTo>
                  <a:pt x="34927" y="33408"/>
                </a:lnTo>
                <a:lnTo>
                  <a:pt x="34774" y="33408"/>
                </a:lnTo>
                <a:lnTo>
                  <a:pt x="34774" y="33408"/>
                </a:lnTo>
                <a:lnTo>
                  <a:pt x="34774" y="33408"/>
                </a:lnTo>
                <a:lnTo>
                  <a:pt x="34774" y="33408"/>
                </a:lnTo>
                <a:lnTo>
                  <a:pt x="34672" y="33408"/>
                </a:lnTo>
                <a:lnTo>
                  <a:pt x="34672" y="33792"/>
                </a:lnTo>
                <a:lnTo>
                  <a:pt x="34570" y="33792"/>
                </a:lnTo>
                <a:lnTo>
                  <a:pt x="34570" y="33792"/>
                </a:lnTo>
                <a:lnTo>
                  <a:pt x="34468" y="33792"/>
                </a:lnTo>
                <a:lnTo>
                  <a:pt x="34468" y="33792"/>
                </a:lnTo>
                <a:lnTo>
                  <a:pt x="34468" y="33792"/>
                </a:lnTo>
                <a:lnTo>
                  <a:pt x="34468" y="34176"/>
                </a:lnTo>
                <a:lnTo>
                  <a:pt x="34365" y="34176"/>
                </a:lnTo>
                <a:lnTo>
                  <a:pt x="34365" y="34176"/>
                </a:lnTo>
                <a:lnTo>
                  <a:pt x="34365" y="34176"/>
                </a:lnTo>
                <a:lnTo>
                  <a:pt x="34365" y="34176"/>
                </a:lnTo>
                <a:lnTo>
                  <a:pt x="34212" y="34176"/>
                </a:lnTo>
                <a:lnTo>
                  <a:pt x="34212" y="35136"/>
                </a:lnTo>
                <a:lnTo>
                  <a:pt x="34212" y="35136"/>
                </a:lnTo>
                <a:lnTo>
                  <a:pt x="34212" y="35520"/>
                </a:lnTo>
                <a:lnTo>
                  <a:pt x="34110" y="35520"/>
                </a:lnTo>
                <a:lnTo>
                  <a:pt x="34110" y="35520"/>
                </a:lnTo>
                <a:lnTo>
                  <a:pt x="34008" y="35520"/>
                </a:lnTo>
                <a:lnTo>
                  <a:pt x="34008" y="35904"/>
                </a:lnTo>
                <a:lnTo>
                  <a:pt x="34008" y="35904"/>
                </a:lnTo>
                <a:lnTo>
                  <a:pt x="34008" y="35904"/>
                </a:lnTo>
                <a:lnTo>
                  <a:pt x="33906" y="35904"/>
                </a:lnTo>
                <a:lnTo>
                  <a:pt x="33906" y="35904"/>
                </a:lnTo>
                <a:lnTo>
                  <a:pt x="33651" y="35904"/>
                </a:lnTo>
                <a:lnTo>
                  <a:pt x="33651" y="36288"/>
                </a:lnTo>
                <a:lnTo>
                  <a:pt x="33548" y="36288"/>
                </a:lnTo>
                <a:lnTo>
                  <a:pt x="33548" y="36288"/>
                </a:lnTo>
                <a:lnTo>
                  <a:pt x="33548" y="36288"/>
                </a:lnTo>
                <a:lnTo>
                  <a:pt x="33548" y="36288"/>
                </a:lnTo>
                <a:lnTo>
                  <a:pt x="33446" y="36288"/>
                </a:lnTo>
                <a:lnTo>
                  <a:pt x="33446" y="36672"/>
                </a:lnTo>
                <a:lnTo>
                  <a:pt x="33242" y="36672"/>
                </a:lnTo>
                <a:lnTo>
                  <a:pt x="33242" y="36672"/>
                </a:lnTo>
                <a:lnTo>
                  <a:pt x="33242" y="36672"/>
                </a:lnTo>
                <a:lnTo>
                  <a:pt x="33242" y="36672"/>
                </a:lnTo>
                <a:lnTo>
                  <a:pt x="33089" y="36672"/>
                </a:lnTo>
                <a:lnTo>
                  <a:pt x="33089" y="37248"/>
                </a:lnTo>
                <a:lnTo>
                  <a:pt x="33089" y="37248"/>
                </a:lnTo>
                <a:lnTo>
                  <a:pt x="33089" y="37248"/>
                </a:lnTo>
                <a:lnTo>
                  <a:pt x="33089" y="37248"/>
                </a:lnTo>
                <a:lnTo>
                  <a:pt x="33089" y="37248"/>
                </a:lnTo>
                <a:lnTo>
                  <a:pt x="33089" y="37248"/>
                </a:lnTo>
                <a:lnTo>
                  <a:pt x="33089" y="37632"/>
                </a:lnTo>
                <a:lnTo>
                  <a:pt x="32987" y="37632"/>
                </a:lnTo>
                <a:lnTo>
                  <a:pt x="32987" y="37632"/>
                </a:lnTo>
                <a:lnTo>
                  <a:pt x="32987" y="37632"/>
                </a:lnTo>
                <a:lnTo>
                  <a:pt x="32987" y="37632"/>
                </a:lnTo>
                <a:lnTo>
                  <a:pt x="32987" y="37632"/>
                </a:lnTo>
                <a:lnTo>
                  <a:pt x="32987" y="38016"/>
                </a:lnTo>
                <a:lnTo>
                  <a:pt x="32680" y="38016"/>
                </a:lnTo>
                <a:lnTo>
                  <a:pt x="32680" y="37632"/>
                </a:lnTo>
                <a:lnTo>
                  <a:pt x="32680" y="37632"/>
                </a:lnTo>
                <a:lnTo>
                  <a:pt x="32680" y="37632"/>
                </a:lnTo>
                <a:lnTo>
                  <a:pt x="32425" y="37632"/>
                </a:lnTo>
                <a:lnTo>
                  <a:pt x="32425" y="37632"/>
                </a:lnTo>
                <a:lnTo>
                  <a:pt x="32221" y="37632"/>
                </a:lnTo>
                <a:lnTo>
                  <a:pt x="32221" y="37248"/>
                </a:lnTo>
                <a:lnTo>
                  <a:pt x="32119" y="37248"/>
                </a:lnTo>
                <a:lnTo>
                  <a:pt x="32119" y="37632"/>
                </a:lnTo>
                <a:lnTo>
                  <a:pt x="31863" y="37632"/>
                </a:lnTo>
                <a:lnTo>
                  <a:pt x="31863" y="37632"/>
                </a:lnTo>
                <a:lnTo>
                  <a:pt x="31659" y="37632"/>
                </a:lnTo>
                <a:lnTo>
                  <a:pt x="31659" y="37632"/>
                </a:lnTo>
                <a:lnTo>
                  <a:pt x="31557" y="37632"/>
                </a:lnTo>
                <a:lnTo>
                  <a:pt x="31557" y="37248"/>
                </a:lnTo>
                <a:lnTo>
                  <a:pt x="31557" y="37248"/>
                </a:lnTo>
                <a:lnTo>
                  <a:pt x="31557" y="36672"/>
                </a:lnTo>
                <a:lnTo>
                  <a:pt x="31557" y="36672"/>
                </a:lnTo>
                <a:lnTo>
                  <a:pt x="31557" y="36288"/>
                </a:lnTo>
                <a:lnTo>
                  <a:pt x="31659" y="36288"/>
                </a:lnTo>
                <a:lnTo>
                  <a:pt x="31659" y="36672"/>
                </a:lnTo>
                <a:lnTo>
                  <a:pt x="31557" y="36672"/>
                </a:lnTo>
                <a:lnTo>
                  <a:pt x="31557" y="36672"/>
                </a:lnTo>
                <a:lnTo>
                  <a:pt x="31761" y="36672"/>
                </a:lnTo>
                <a:lnTo>
                  <a:pt x="31761" y="37248"/>
                </a:lnTo>
                <a:lnTo>
                  <a:pt x="31863" y="37248"/>
                </a:lnTo>
                <a:lnTo>
                  <a:pt x="31863" y="37248"/>
                </a:lnTo>
                <a:lnTo>
                  <a:pt x="31965" y="37248"/>
                </a:lnTo>
                <a:lnTo>
                  <a:pt x="31965" y="37248"/>
                </a:lnTo>
                <a:lnTo>
                  <a:pt x="32323" y="37248"/>
                </a:lnTo>
                <a:lnTo>
                  <a:pt x="32323" y="36672"/>
                </a:lnTo>
                <a:lnTo>
                  <a:pt x="32323" y="36672"/>
                </a:lnTo>
                <a:lnTo>
                  <a:pt x="32323" y="36672"/>
                </a:lnTo>
                <a:lnTo>
                  <a:pt x="32323" y="36672"/>
                </a:lnTo>
                <a:lnTo>
                  <a:pt x="32323" y="36672"/>
                </a:lnTo>
                <a:lnTo>
                  <a:pt x="32323" y="36672"/>
                </a:lnTo>
                <a:lnTo>
                  <a:pt x="32323" y="36672"/>
                </a:lnTo>
                <a:lnTo>
                  <a:pt x="32425" y="36672"/>
                </a:lnTo>
                <a:lnTo>
                  <a:pt x="32425" y="36672"/>
                </a:lnTo>
                <a:lnTo>
                  <a:pt x="32527" y="36672"/>
                </a:lnTo>
                <a:lnTo>
                  <a:pt x="32527" y="36672"/>
                </a:lnTo>
                <a:lnTo>
                  <a:pt x="32527" y="36672"/>
                </a:lnTo>
                <a:lnTo>
                  <a:pt x="32527" y="36288"/>
                </a:lnTo>
                <a:lnTo>
                  <a:pt x="32680" y="36288"/>
                </a:lnTo>
                <a:lnTo>
                  <a:pt x="32680" y="36288"/>
                </a:lnTo>
                <a:lnTo>
                  <a:pt x="32527" y="36288"/>
                </a:lnTo>
                <a:lnTo>
                  <a:pt x="32527" y="35904"/>
                </a:lnTo>
                <a:lnTo>
                  <a:pt x="32527" y="35904"/>
                </a:lnTo>
                <a:lnTo>
                  <a:pt x="32527" y="35904"/>
                </a:lnTo>
                <a:lnTo>
                  <a:pt x="32527" y="35904"/>
                </a:lnTo>
                <a:lnTo>
                  <a:pt x="32527" y="35904"/>
                </a:lnTo>
                <a:lnTo>
                  <a:pt x="32680" y="35904"/>
                </a:lnTo>
                <a:lnTo>
                  <a:pt x="32680" y="35904"/>
                </a:lnTo>
                <a:lnTo>
                  <a:pt x="32680" y="35904"/>
                </a:lnTo>
                <a:lnTo>
                  <a:pt x="32680" y="35904"/>
                </a:lnTo>
                <a:lnTo>
                  <a:pt x="32782" y="35904"/>
                </a:lnTo>
                <a:lnTo>
                  <a:pt x="32782" y="35520"/>
                </a:lnTo>
                <a:lnTo>
                  <a:pt x="32782" y="35520"/>
                </a:lnTo>
                <a:lnTo>
                  <a:pt x="32782" y="35520"/>
                </a:lnTo>
                <a:lnTo>
                  <a:pt x="32885" y="35520"/>
                </a:lnTo>
                <a:lnTo>
                  <a:pt x="32885" y="35136"/>
                </a:lnTo>
                <a:lnTo>
                  <a:pt x="32987" y="35136"/>
                </a:lnTo>
                <a:lnTo>
                  <a:pt x="32987" y="35136"/>
                </a:lnTo>
                <a:lnTo>
                  <a:pt x="32987" y="35136"/>
                </a:lnTo>
                <a:lnTo>
                  <a:pt x="32987" y="34560"/>
                </a:lnTo>
                <a:lnTo>
                  <a:pt x="32987" y="34560"/>
                </a:lnTo>
                <a:lnTo>
                  <a:pt x="32987" y="34176"/>
                </a:lnTo>
                <a:lnTo>
                  <a:pt x="33242" y="34176"/>
                </a:lnTo>
                <a:lnTo>
                  <a:pt x="33242" y="34176"/>
                </a:lnTo>
                <a:lnTo>
                  <a:pt x="33242" y="34176"/>
                </a:lnTo>
                <a:lnTo>
                  <a:pt x="33242" y="34176"/>
                </a:lnTo>
                <a:lnTo>
                  <a:pt x="33242" y="34176"/>
                </a:lnTo>
                <a:lnTo>
                  <a:pt x="33242" y="33792"/>
                </a:lnTo>
                <a:lnTo>
                  <a:pt x="33344" y="33792"/>
                </a:lnTo>
                <a:lnTo>
                  <a:pt x="33344" y="33792"/>
                </a:lnTo>
                <a:lnTo>
                  <a:pt x="33344" y="33792"/>
                </a:lnTo>
                <a:lnTo>
                  <a:pt x="33344" y="33408"/>
                </a:lnTo>
                <a:lnTo>
                  <a:pt x="33548" y="33408"/>
                </a:lnTo>
                <a:lnTo>
                  <a:pt x="33548" y="33408"/>
                </a:lnTo>
                <a:lnTo>
                  <a:pt x="33651" y="33408"/>
                </a:lnTo>
                <a:lnTo>
                  <a:pt x="33651" y="33024"/>
                </a:lnTo>
                <a:lnTo>
                  <a:pt x="33651" y="33024"/>
                </a:lnTo>
                <a:lnTo>
                  <a:pt x="33651" y="33024"/>
                </a:lnTo>
                <a:lnTo>
                  <a:pt x="33804" y="33024"/>
                </a:lnTo>
                <a:lnTo>
                  <a:pt x="33804" y="32448"/>
                </a:lnTo>
                <a:lnTo>
                  <a:pt x="33804" y="32448"/>
                </a:lnTo>
                <a:lnTo>
                  <a:pt x="33804" y="32064"/>
                </a:lnTo>
                <a:lnTo>
                  <a:pt x="33804" y="32064"/>
                </a:lnTo>
                <a:lnTo>
                  <a:pt x="33804" y="32064"/>
                </a:lnTo>
                <a:lnTo>
                  <a:pt x="33651" y="32064"/>
                </a:lnTo>
                <a:lnTo>
                  <a:pt x="33651" y="32064"/>
                </a:lnTo>
                <a:lnTo>
                  <a:pt x="33651" y="32064"/>
                </a:lnTo>
                <a:lnTo>
                  <a:pt x="33651" y="31680"/>
                </a:lnTo>
                <a:lnTo>
                  <a:pt x="33651" y="31680"/>
                </a:lnTo>
                <a:lnTo>
                  <a:pt x="33651" y="31296"/>
                </a:lnTo>
                <a:lnTo>
                  <a:pt x="33651" y="31296"/>
                </a:lnTo>
                <a:lnTo>
                  <a:pt x="33651" y="31296"/>
                </a:lnTo>
                <a:lnTo>
                  <a:pt x="33804" y="31296"/>
                </a:lnTo>
                <a:lnTo>
                  <a:pt x="33804" y="31296"/>
                </a:lnTo>
                <a:lnTo>
                  <a:pt x="33906" y="31296"/>
                </a:lnTo>
                <a:lnTo>
                  <a:pt x="33906" y="30912"/>
                </a:lnTo>
                <a:lnTo>
                  <a:pt x="33906" y="30912"/>
                </a:lnTo>
                <a:lnTo>
                  <a:pt x="33906" y="30912"/>
                </a:lnTo>
                <a:lnTo>
                  <a:pt x="34008" y="30912"/>
                </a:lnTo>
                <a:lnTo>
                  <a:pt x="34008" y="30336"/>
                </a:lnTo>
                <a:lnTo>
                  <a:pt x="34008" y="30336"/>
                </a:lnTo>
                <a:lnTo>
                  <a:pt x="34008" y="30912"/>
                </a:lnTo>
                <a:lnTo>
                  <a:pt x="34110" y="30912"/>
                </a:lnTo>
                <a:lnTo>
                  <a:pt x="34110" y="30336"/>
                </a:lnTo>
                <a:lnTo>
                  <a:pt x="34008" y="30336"/>
                </a:lnTo>
                <a:lnTo>
                  <a:pt x="34008" y="30336"/>
                </a:lnTo>
                <a:lnTo>
                  <a:pt x="34008" y="30336"/>
                </a:lnTo>
                <a:lnTo>
                  <a:pt x="34008" y="29952"/>
                </a:lnTo>
                <a:lnTo>
                  <a:pt x="34008" y="29952"/>
                </a:lnTo>
                <a:lnTo>
                  <a:pt x="34008" y="29952"/>
                </a:lnTo>
                <a:lnTo>
                  <a:pt x="33906" y="29952"/>
                </a:lnTo>
                <a:lnTo>
                  <a:pt x="33906" y="29952"/>
                </a:lnTo>
                <a:lnTo>
                  <a:pt x="33804" y="29952"/>
                </a:lnTo>
                <a:lnTo>
                  <a:pt x="33804" y="29568"/>
                </a:lnTo>
                <a:lnTo>
                  <a:pt x="33651" y="29568"/>
                </a:lnTo>
                <a:lnTo>
                  <a:pt x="33651" y="29568"/>
                </a:lnTo>
                <a:lnTo>
                  <a:pt x="33548" y="29568"/>
                </a:lnTo>
                <a:lnTo>
                  <a:pt x="33548" y="29568"/>
                </a:lnTo>
                <a:lnTo>
                  <a:pt x="33446" y="29568"/>
                </a:lnTo>
                <a:lnTo>
                  <a:pt x="33446" y="29568"/>
                </a:lnTo>
                <a:lnTo>
                  <a:pt x="33446" y="29568"/>
                </a:lnTo>
                <a:lnTo>
                  <a:pt x="33446" y="29184"/>
                </a:lnTo>
                <a:lnTo>
                  <a:pt x="33344" y="29184"/>
                </a:lnTo>
                <a:lnTo>
                  <a:pt x="33344" y="29184"/>
                </a:lnTo>
                <a:lnTo>
                  <a:pt x="33344" y="29184"/>
                </a:lnTo>
                <a:lnTo>
                  <a:pt x="33344" y="29184"/>
                </a:lnTo>
                <a:lnTo>
                  <a:pt x="33344" y="29184"/>
                </a:lnTo>
                <a:lnTo>
                  <a:pt x="33344" y="28800"/>
                </a:lnTo>
                <a:lnTo>
                  <a:pt x="33242" y="28800"/>
                </a:lnTo>
                <a:lnTo>
                  <a:pt x="33242" y="28800"/>
                </a:lnTo>
                <a:lnTo>
                  <a:pt x="33242" y="28800"/>
                </a:lnTo>
                <a:lnTo>
                  <a:pt x="33242" y="28224"/>
                </a:lnTo>
                <a:lnTo>
                  <a:pt x="33242" y="28224"/>
                </a:lnTo>
                <a:lnTo>
                  <a:pt x="33242" y="28224"/>
                </a:lnTo>
                <a:lnTo>
                  <a:pt x="33344" y="28224"/>
                </a:lnTo>
                <a:lnTo>
                  <a:pt x="33344" y="27840"/>
                </a:lnTo>
                <a:lnTo>
                  <a:pt x="33344" y="27840"/>
                </a:lnTo>
                <a:lnTo>
                  <a:pt x="33344" y="27840"/>
                </a:lnTo>
                <a:lnTo>
                  <a:pt x="33344" y="27840"/>
                </a:lnTo>
                <a:lnTo>
                  <a:pt x="33344" y="27456"/>
                </a:lnTo>
                <a:lnTo>
                  <a:pt x="33344" y="27456"/>
                </a:lnTo>
                <a:lnTo>
                  <a:pt x="33344" y="27456"/>
                </a:lnTo>
                <a:lnTo>
                  <a:pt x="33344" y="27456"/>
                </a:lnTo>
                <a:lnTo>
                  <a:pt x="33344" y="27072"/>
                </a:lnTo>
                <a:lnTo>
                  <a:pt x="33344" y="27072"/>
                </a:lnTo>
                <a:lnTo>
                  <a:pt x="33344" y="27072"/>
                </a:lnTo>
                <a:lnTo>
                  <a:pt x="33344" y="27072"/>
                </a:lnTo>
                <a:lnTo>
                  <a:pt x="33344" y="26688"/>
                </a:lnTo>
                <a:lnTo>
                  <a:pt x="33344" y="26688"/>
                </a:lnTo>
                <a:lnTo>
                  <a:pt x="33344" y="26688"/>
                </a:lnTo>
                <a:lnTo>
                  <a:pt x="33344" y="26688"/>
                </a:lnTo>
                <a:lnTo>
                  <a:pt x="33344" y="25728"/>
                </a:lnTo>
                <a:lnTo>
                  <a:pt x="33344" y="25728"/>
                </a:lnTo>
                <a:lnTo>
                  <a:pt x="33344" y="25728"/>
                </a:lnTo>
                <a:lnTo>
                  <a:pt x="33344" y="25728"/>
                </a:lnTo>
                <a:lnTo>
                  <a:pt x="33344" y="25728"/>
                </a:lnTo>
                <a:lnTo>
                  <a:pt x="33242" y="25728"/>
                </a:lnTo>
                <a:lnTo>
                  <a:pt x="33242" y="25344"/>
                </a:lnTo>
                <a:lnTo>
                  <a:pt x="33344" y="25344"/>
                </a:lnTo>
                <a:lnTo>
                  <a:pt x="33344" y="24960"/>
                </a:lnTo>
                <a:lnTo>
                  <a:pt x="33242" y="24960"/>
                </a:lnTo>
                <a:lnTo>
                  <a:pt x="33242" y="24960"/>
                </a:lnTo>
                <a:lnTo>
                  <a:pt x="33242" y="24960"/>
                </a:lnTo>
                <a:lnTo>
                  <a:pt x="33242" y="24576"/>
                </a:lnTo>
                <a:lnTo>
                  <a:pt x="33344" y="24576"/>
                </a:lnTo>
                <a:lnTo>
                  <a:pt x="33344" y="24576"/>
                </a:lnTo>
                <a:lnTo>
                  <a:pt x="33344" y="24576"/>
                </a:lnTo>
                <a:lnTo>
                  <a:pt x="33344" y="24576"/>
                </a:lnTo>
                <a:lnTo>
                  <a:pt x="33446" y="24576"/>
                </a:lnTo>
                <a:lnTo>
                  <a:pt x="33446" y="23616"/>
                </a:lnTo>
                <a:lnTo>
                  <a:pt x="33446" y="23616"/>
                </a:lnTo>
                <a:lnTo>
                  <a:pt x="33446" y="23616"/>
                </a:lnTo>
                <a:lnTo>
                  <a:pt x="33446" y="23616"/>
                </a:lnTo>
                <a:lnTo>
                  <a:pt x="33446" y="23232"/>
                </a:lnTo>
                <a:lnTo>
                  <a:pt x="33446" y="23232"/>
                </a:lnTo>
                <a:lnTo>
                  <a:pt x="33446" y="22464"/>
                </a:lnTo>
                <a:lnTo>
                  <a:pt x="33446" y="22464"/>
                </a:lnTo>
                <a:lnTo>
                  <a:pt x="33446" y="22464"/>
                </a:lnTo>
                <a:lnTo>
                  <a:pt x="33344" y="22464"/>
                </a:lnTo>
                <a:lnTo>
                  <a:pt x="33344" y="22464"/>
                </a:lnTo>
                <a:lnTo>
                  <a:pt x="33344" y="22464"/>
                </a:lnTo>
                <a:lnTo>
                  <a:pt x="33344" y="21888"/>
                </a:lnTo>
                <a:lnTo>
                  <a:pt x="33344" y="21888"/>
                </a:lnTo>
                <a:lnTo>
                  <a:pt x="33344" y="21888"/>
                </a:lnTo>
                <a:lnTo>
                  <a:pt x="33344" y="21888"/>
                </a:lnTo>
                <a:lnTo>
                  <a:pt x="33344" y="21504"/>
                </a:lnTo>
                <a:lnTo>
                  <a:pt x="33242" y="21504"/>
                </a:lnTo>
                <a:lnTo>
                  <a:pt x="33242" y="21504"/>
                </a:lnTo>
                <a:lnTo>
                  <a:pt x="33089" y="21504"/>
                </a:lnTo>
                <a:lnTo>
                  <a:pt x="33089" y="21504"/>
                </a:lnTo>
                <a:lnTo>
                  <a:pt x="32987" y="21504"/>
                </a:lnTo>
                <a:lnTo>
                  <a:pt x="32987" y="21120"/>
                </a:lnTo>
                <a:lnTo>
                  <a:pt x="32885" y="21120"/>
                </a:lnTo>
                <a:lnTo>
                  <a:pt x="32885" y="21120"/>
                </a:lnTo>
                <a:lnTo>
                  <a:pt x="32885" y="21120"/>
                </a:lnTo>
                <a:lnTo>
                  <a:pt x="32885" y="21120"/>
                </a:lnTo>
                <a:lnTo>
                  <a:pt x="32782" y="21120"/>
                </a:lnTo>
                <a:lnTo>
                  <a:pt x="32782" y="20736"/>
                </a:lnTo>
                <a:lnTo>
                  <a:pt x="32885" y="20736"/>
                </a:lnTo>
                <a:lnTo>
                  <a:pt x="32885" y="20736"/>
                </a:lnTo>
                <a:lnTo>
                  <a:pt x="32987" y="20736"/>
                </a:lnTo>
                <a:lnTo>
                  <a:pt x="32987" y="20352"/>
                </a:lnTo>
                <a:lnTo>
                  <a:pt x="32987" y="20352"/>
                </a:lnTo>
                <a:lnTo>
                  <a:pt x="32987" y="20352"/>
                </a:lnTo>
                <a:lnTo>
                  <a:pt x="32987" y="20352"/>
                </a:lnTo>
                <a:lnTo>
                  <a:pt x="32987" y="20352"/>
                </a:lnTo>
                <a:lnTo>
                  <a:pt x="33089" y="20352"/>
                </a:lnTo>
                <a:lnTo>
                  <a:pt x="33089" y="19776"/>
                </a:lnTo>
                <a:lnTo>
                  <a:pt x="33089" y="19776"/>
                </a:lnTo>
                <a:lnTo>
                  <a:pt x="33089" y="19392"/>
                </a:lnTo>
                <a:lnTo>
                  <a:pt x="33242" y="19392"/>
                </a:lnTo>
                <a:lnTo>
                  <a:pt x="33242" y="19392"/>
                </a:lnTo>
                <a:lnTo>
                  <a:pt x="33242" y="19392"/>
                </a:lnTo>
                <a:lnTo>
                  <a:pt x="33242" y="19392"/>
                </a:lnTo>
                <a:lnTo>
                  <a:pt x="33344" y="19392"/>
                </a:lnTo>
                <a:lnTo>
                  <a:pt x="33344" y="19008"/>
                </a:lnTo>
                <a:lnTo>
                  <a:pt x="33242" y="19008"/>
                </a:lnTo>
                <a:lnTo>
                  <a:pt x="33242" y="19008"/>
                </a:lnTo>
                <a:lnTo>
                  <a:pt x="33344" y="19008"/>
                </a:lnTo>
                <a:lnTo>
                  <a:pt x="33344" y="19008"/>
                </a:lnTo>
                <a:lnTo>
                  <a:pt x="33344" y="19008"/>
                </a:lnTo>
                <a:lnTo>
                  <a:pt x="33344" y="18624"/>
                </a:lnTo>
                <a:lnTo>
                  <a:pt x="33344" y="18624"/>
                </a:lnTo>
                <a:lnTo>
                  <a:pt x="33344" y="18240"/>
                </a:lnTo>
                <a:lnTo>
                  <a:pt x="33446" y="18240"/>
                </a:lnTo>
                <a:lnTo>
                  <a:pt x="33446" y="18240"/>
                </a:lnTo>
                <a:lnTo>
                  <a:pt x="33446" y="18240"/>
                </a:lnTo>
                <a:lnTo>
                  <a:pt x="33446" y="17664"/>
                </a:lnTo>
                <a:lnTo>
                  <a:pt x="33446" y="17664"/>
                </a:lnTo>
                <a:lnTo>
                  <a:pt x="33446" y="17280"/>
                </a:lnTo>
                <a:lnTo>
                  <a:pt x="33344" y="17280"/>
                </a:lnTo>
                <a:lnTo>
                  <a:pt x="33344" y="16896"/>
                </a:lnTo>
                <a:lnTo>
                  <a:pt x="33446" y="16896"/>
                </a:lnTo>
                <a:lnTo>
                  <a:pt x="33446" y="17280"/>
                </a:lnTo>
                <a:lnTo>
                  <a:pt x="33548" y="17280"/>
                </a:lnTo>
                <a:lnTo>
                  <a:pt x="33548" y="16896"/>
                </a:lnTo>
                <a:lnTo>
                  <a:pt x="33548" y="16896"/>
                </a:lnTo>
                <a:lnTo>
                  <a:pt x="33548" y="16896"/>
                </a:lnTo>
                <a:lnTo>
                  <a:pt x="33548" y="16896"/>
                </a:lnTo>
                <a:lnTo>
                  <a:pt x="33548" y="16896"/>
                </a:lnTo>
                <a:lnTo>
                  <a:pt x="33446" y="16896"/>
                </a:lnTo>
                <a:lnTo>
                  <a:pt x="33446" y="16512"/>
                </a:lnTo>
                <a:lnTo>
                  <a:pt x="33242" y="16512"/>
                </a:lnTo>
                <a:lnTo>
                  <a:pt x="33242" y="16512"/>
                </a:lnTo>
                <a:lnTo>
                  <a:pt x="32987" y="16512"/>
                </a:lnTo>
                <a:lnTo>
                  <a:pt x="32987" y="16512"/>
                </a:lnTo>
                <a:lnTo>
                  <a:pt x="32782" y="16512"/>
                </a:lnTo>
                <a:lnTo>
                  <a:pt x="32782" y="16128"/>
                </a:lnTo>
                <a:lnTo>
                  <a:pt x="32527" y="16128"/>
                </a:lnTo>
                <a:lnTo>
                  <a:pt x="32527" y="16128"/>
                </a:lnTo>
                <a:lnTo>
                  <a:pt x="31965" y="16128"/>
                </a:lnTo>
                <a:lnTo>
                  <a:pt x="31965" y="16128"/>
                </a:lnTo>
                <a:lnTo>
                  <a:pt x="31863" y="16128"/>
                </a:lnTo>
                <a:lnTo>
                  <a:pt x="31863" y="16128"/>
                </a:lnTo>
                <a:lnTo>
                  <a:pt x="31557" y="16128"/>
                </a:lnTo>
                <a:lnTo>
                  <a:pt x="31557" y="16128"/>
                </a:lnTo>
                <a:lnTo>
                  <a:pt x="31302" y="16128"/>
                </a:lnTo>
                <a:lnTo>
                  <a:pt x="31302" y="16128"/>
                </a:lnTo>
                <a:lnTo>
                  <a:pt x="31200" y="16128"/>
                </a:lnTo>
                <a:lnTo>
                  <a:pt x="31200" y="16128"/>
                </a:lnTo>
                <a:lnTo>
                  <a:pt x="30842" y="16128"/>
                </a:lnTo>
                <a:lnTo>
                  <a:pt x="30842" y="16128"/>
                </a:lnTo>
                <a:lnTo>
                  <a:pt x="30842" y="16128"/>
                </a:lnTo>
                <a:lnTo>
                  <a:pt x="30842" y="16128"/>
                </a:lnTo>
                <a:lnTo>
                  <a:pt x="30842" y="16128"/>
                </a:lnTo>
                <a:lnTo>
                  <a:pt x="30842" y="16512"/>
                </a:lnTo>
                <a:lnTo>
                  <a:pt x="30740" y="16512"/>
                </a:lnTo>
                <a:lnTo>
                  <a:pt x="30740" y="16512"/>
                </a:lnTo>
                <a:lnTo>
                  <a:pt x="30740" y="16512"/>
                </a:lnTo>
                <a:lnTo>
                  <a:pt x="30740" y="16512"/>
                </a:lnTo>
                <a:lnTo>
                  <a:pt x="30638" y="16512"/>
                </a:lnTo>
                <a:lnTo>
                  <a:pt x="30638" y="16896"/>
                </a:lnTo>
                <a:lnTo>
                  <a:pt x="30638" y="16896"/>
                </a:lnTo>
                <a:lnTo>
                  <a:pt x="30638" y="16896"/>
                </a:lnTo>
                <a:lnTo>
                  <a:pt x="30536" y="16896"/>
                </a:lnTo>
                <a:lnTo>
                  <a:pt x="30536" y="17280"/>
                </a:lnTo>
                <a:lnTo>
                  <a:pt x="30536" y="17280"/>
                </a:lnTo>
                <a:lnTo>
                  <a:pt x="30536" y="17280"/>
                </a:lnTo>
                <a:lnTo>
                  <a:pt x="30536" y="17280"/>
                </a:lnTo>
                <a:lnTo>
                  <a:pt x="30536" y="17664"/>
                </a:lnTo>
                <a:lnTo>
                  <a:pt x="30536" y="17664"/>
                </a:lnTo>
                <a:lnTo>
                  <a:pt x="30536" y="18240"/>
                </a:lnTo>
                <a:lnTo>
                  <a:pt x="30434" y="18240"/>
                </a:lnTo>
                <a:lnTo>
                  <a:pt x="30434" y="18240"/>
                </a:lnTo>
                <a:lnTo>
                  <a:pt x="30434" y="18240"/>
                </a:lnTo>
                <a:lnTo>
                  <a:pt x="30434" y="18624"/>
                </a:lnTo>
                <a:lnTo>
                  <a:pt x="30434" y="18624"/>
                </a:lnTo>
                <a:lnTo>
                  <a:pt x="30434" y="19008"/>
                </a:lnTo>
                <a:lnTo>
                  <a:pt x="30280" y="19008"/>
                </a:lnTo>
                <a:lnTo>
                  <a:pt x="30280" y="19008"/>
                </a:lnTo>
                <a:lnTo>
                  <a:pt x="30280" y="19008"/>
                </a:lnTo>
                <a:lnTo>
                  <a:pt x="30280" y="19392"/>
                </a:lnTo>
                <a:lnTo>
                  <a:pt x="30280" y="19392"/>
                </a:lnTo>
                <a:lnTo>
                  <a:pt x="30280" y="19392"/>
                </a:lnTo>
                <a:lnTo>
                  <a:pt x="30280" y="19392"/>
                </a:lnTo>
                <a:lnTo>
                  <a:pt x="30280" y="19776"/>
                </a:lnTo>
                <a:lnTo>
                  <a:pt x="30178" y="19776"/>
                </a:lnTo>
                <a:lnTo>
                  <a:pt x="30178" y="19776"/>
                </a:lnTo>
                <a:lnTo>
                  <a:pt x="30178" y="19776"/>
                </a:lnTo>
                <a:lnTo>
                  <a:pt x="30178" y="19776"/>
                </a:lnTo>
                <a:lnTo>
                  <a:pt x="30178" y="19776"/>
                </a:lnTo>
                <a:lnTo>
                  <a:pt x="30178" y="20352"/>
                </a:lnTo>
                <a:lnTo>
                  <a:pt x="30076" y="20352"/>
                </a:lnTo>
                <a:lnTo>
                  <a:pt x="30076" y="20352"/>
                </a:lnTo>
                <a:lnTo>
                  <a:pt x="29974" y="20352"/>
                </a:lnTo>
                <a:lnTo>
                  <a:pt x="29974" y="20352"/>
                </a:lnTo>
                <a:lnTo>
                  <a:pt x="29974" y="20352"/>
                </a:lnTo>
                <a:lnTo>
                  <a:pt x="29974" y="20736"/>
                </a:lnTo>
                <a:lnTo>
                  <a:pt x="29872" y="20736"/>
                </a:lnTo>
                <a:lnTo>
                  <a:pt x="29872" y="20736"/>
                </a:lnTo>
                <a:lnTo>
                  <a:pt x="29719" y="20736"/>
                </a:lnTo>
                <a:lnTo>
                  <a:pt x="29719" y="20736"/>
                </a:lnTo>
                <a:lnTo>
                  <a:pt x="29617" y="20736"/>
                </a:lnTo>
                <a:lnTo>
                  <a:pt x="29617" y="21120"/>
                </a:lnTo>
                <a:lnTo>
                  <a:pt x="29514" y="21120"/>
                </a:lnTo>
                <a:lnTo>
                  <a:pt x="29514" y="21120"/>
                </a:lnTo>
                <a:lnTo>
                  <a:pt x="29412" y="21120"/>
                </a:lnTo>
                <a:lnTo>
                  <a:pt x="29412" y="21120"/>
                </a:lnTo>
                <a:lnTo>
                  <a:pt x="29310" y="21120"/>
                </a:lnTo>
                <a:lnTo>
                  <a:pt x="29310" y="21120"/>
                </a:lnTo>
                <a:lnTo>
                  <a:pt x="29055" y="21120"/>
                </a:lnTo>
                <a:lnTo>
                  <a:pt x="29055" y="21504"/>
                </a:lnTo>
                <a:lnTo>
                  <a:pt x="29055" y="21504"/>
                </a:lnTo>
                <a:lnTo>
                  <a:pt x="29055" y="21504"/>
                </a:lnTo>
                <a:lnTo>
                  <a:pt x="29055" y="21504"/>
                </a:lnTo>
                <a:lnTo>
                  <a:pt x="29055" y="21504"/>
                </a:lnTo>
                <a:lnTo>
                  <a:pt x="29055" y="21504"/>
                </a:lnTo>
                <a:lnTo>
                  <a:pt x="29055" y="21888"/>
                </a:lnTo>
                <a:lnTo>
                  <a:pt x="28953" y="21888"/>
                </a:lnTo>
                <a:lnTo>
                  <a:pt x="28953" y="21888"/>
                </a:lnTo>
                <a:lnTo>
                  <a:pt x="28953" y="21888"/>
                </a:lnTo>
                <a:lnTo>
                  <a:pt x="28953" y="22464"/>
                </a:lnTo>
                <a:lnTo>
                  <a:pt x="28851" y="22464"/>
                </a:lnTo>
                <a:lnTo>
                  <a:pt x="28851" y="22464"/>
                </a:lnTo>
                <a:lnTo>
                  <a:pt x="28851" y="22464"/>
                </a:lnTo>
                <a:lnTo>
                  <a:pt x="28851" y="22464"/>
                </a:lnTo>
                <a:lnTo>
                  <a:pt x="28851" y="22464"/>
                </a:lnTo>
                <a:lnTo>
                  <a:pt x="28851" y="22848"/>
                </a:lnTo>
                <a:lnTo>
                  <a:pt x="28748" y="22848"/>
                </a:lnTo>
                <a:lnTo>
                  <a:pt x="28748" y="22848"/>
                </a:lnTo>
                <a:lnTo>
                  <a:pt x="28851" y="22848"/>
                </a:lnTo>
                <a:lnTo>
                  <a:pt x="28851" y="22848"/>
                </a:lnTo>
                <a:lnTo>
                  <a:pt x="28953" y="22848"/>
                </a:lnTo>
                <a:lnTo>
                  <a:pt x="28953" y="23232"/>
                </a:lnTo>
                <a:lnTo>
                  <a:pt x="28953" y="23232"/>
                </a:lnTo>
                <a:lnTo>
                  <a:pt x="28953" y="23232"/>
                </a:lnTo>
                <a:lnTo>
                  <a:pt x="29157" y="23232"/>
                </a:lnTo>
                <a:lnTo>
                  <a:pt x="29157" y="22848"/>
                </a:lnTo>
                <a:lnTo>
                  <a:pt x="29412" y="22848"/>
                </a:lnTo>
                <a:lnTo>
                  <a:pt x="29412" y="23232"/>
                </a:lnTo>
                <a:lnTo>
                  <a:pt x="29412" y="23232"/>
                </a:lnTo>
                <a:lnTo>
                  <a:pt x="29412" y="23232"/>
                </a:lnTo>
                <a:lnTo>
                  <a:pt x="29412" y="23232"/>
                </a:lnTo>
                <a:lnTo>
                  <a:pt x="29412" y="23616"/>
                </a:lnTo>
                <a:lnTo>
                  <a:pt x="29310" y="23616"/>
                </a:lnTo>
                <a:lnTo>
                  <a:pt x="29310" y="24000"/>
                </a:lnTo>
                <a:lnTo>
                  <a:pt x="29412" y="24000"/>
                </a:lnTo>
                <a:lnTo>
                  <a:pt x="29412" y="24000"/>
                </a:lnTo>
                <a:lnTo>
                  <a:pt x="29412" y="24000"/>
                </a:lnTo>
                <a:lnTo>
                  <a:pt x="29412" y="24000"/>
                </a:lnTo>
                <a:lnTo>
                  <a:pt x="29310" y="24000"/>
                </a:lnTo>
                <a:lnTo>
                  <a:pt x="29310" y="24576"/>
                </a:lnTo>
                <a:lnTo>
                  <a:pt x="29310" y="24576"/>
                </a:lnTo>
                <a:lnTo>
                  <a:pt x="29310" y="24576"/>
                </a:lnTo>
                <a:lnTo>
                  <a:pt x="29310" y="24576"/>
                </a:lnTo>
                <a:lnTo>
                  <a:pt x="29310" y="24960"/>
                </a:lnTo>
                <a:lnTo>
                  <a:pt x="29310" y="24960"/>
                </a:lnTo>
                <a:lnTo>
                  <a:pt x="29310" y="24960"/>
                </a:lnTo>
                <a:lnTo>
                  <a:pt x="29310" y="24960"/>
                </a:lnTo>
                <a:lnTo>
                  <a:pt x="29310" y="24960"/>
                </a:lnTo>
                <a:lnTo>
                  <a:pt x="29412" y="24960"/>
                </a:lnTo>
                <a:lnTo>
                  <a:pt x="29412" y="25344"/>
                </a:lnTo>
                <a:lnTo>
                  <a:pt x="29412" y="25344"/>
                </a:lnTo>
                <a:lnTo>
                  <a:pt x="29412" y="25344"/>
                </a:lnTo>
                <a:lnTo>
                  <a:pt x="29412" y="25344"/>
                </a:lnTo>
                <a:lnTo>
                  <a:pt x="29412" y="25344"/>
                </a:lnTo>
                <a:lnTo>
                  <a:pt x="29412" y="25344"/>
                </a:lnTo>
                <a:lnTo>
                  <a:pt x="29412" y="25344"/>
                </a:lnTo>
                <a:lnTo>
                  <a:pt x="29412" y="25344"/>
                </a:lnTo>
                <a:lnTo>
                  <a:pt x="29412" y="25728"/>
                </a:lnTo>
                <a:lnTo>
                  <a:pt x="29157" y="25728"/>
                </a:lnTo>
                <a:lnTo>
                  <a:pt x="29157" y="25344"/>
                </a:lnTo>
                <a:lnTo>
                  <a:pt x="29157" y="25344"/>
                </a:lnTo>
                <a:lnTo>
                  <a:pt x="29157" y="25344"/>
                </a:lnTo>
                <a:lnTo>
                  <a:pt x="29055" y="25344"/>
                </a:lnTo>
                <a:lnTo>
                  <a:pt x="29055" y="25344"/>
                </a:lnTo>
                <a:lnTo>
                  <a:pt x="29055" y="25344"/>
                </a:lnTo>
                <a:lnTo>
                  <a:pt x="29055" y="25728"/>
                </a:lnTo>
                <a:lnTo>
                  <a:pt x="29055" y="25728"/>
                </a:lnTo>
                <a:lnTo>
                  <a:pt x="29055" y="25728"/>
                </a:lnTo>
                <a:lnTo>
                  <a:pt x="29055" y="25728"/>
                </a:lnTo>
                <a:lnTo>
                  <a:pt x="29055" y="27072"/>
                </a:lnTo>
                <a:lnTo>
                  <a:pt x="29055" y="27072"/>
                </a:lnTo>
                <a:lnTo>
                  <a:pt x="29055" y="27072"/>
                </a:lnTo>
                <a:lnTo>
                  <a:pt x="29055" y="27072"/>
                </a:lnTo>
                <a:lnTo>
                  <a:pt x="29055" y="27456"/>
                </a:lnTo>
                <a:lnTo>
                  <a:pt x="29157" y="27456"/>
                </a:lnTo>
                <a:lnTo>
                  <a:pt x="29157" y="27456"/>
                </a:lnTo>
                <a:lnTo>
                  <a:pt x="29157" y="27456"/>
                </a:lnTo>
                <a:lnTo>
                  <a:pt x="29157" y="27840"/>
                </a:lnTo>
                <a:lnTo>
                  <a:pt x="29412" y="27840"/>
                </a:lnTo>
                <a:lnTo>
                  <a:pt x="29412" y="27456"/>
                </a:lnTo>
                <a:lnTo>
                  <a:pt x="29412" y="27456"/>
                </a:lnTo>
                <a:lnTo>
                  <a:pt x="29412" y="27456"/>
                </a:lnTo>
                <a:lnTo>
                  <a:pt x="29514" y="27456"/>
                </a:lnTo>
                <a:lnTo>
                  <a:pt x="29514" y="27072"/>
                </a:lnTo>
                <a:lnTo>
                  <a:pt x="29617" y="27072"/>
                </a:lnTo>
                <a:lnTo>
                  <a:pt x="29617" y="27072"/>
                </a:lnTo>
                <a:lnTo>
                  <a:pt x="29617" y="27072"/>
                </a:lnTo>
                <a:lnTo>
                  <a:pt x="29617" y="27072"/>
                </a:lnTo>
                <a:lnTo>
                  <a:pt x="29719" y="27072"/>
                </a:lnTo>
                <a:lnTo>
                  <a:pt x="29719" y="27456"/>
                </a:lnTo>
                <a:lnTo>
                  <a:pt x="29974" y="27456"/>
                </a:lnTo>
                <a:lnTo>
                  <a:pt x="29974" y="27072"/>
                </a:lnTo>
                <a:lnTo>
                  <a:pt x="29974" y="27072"/>
                </a:lnTo>
                <a:lnTo>
                  <a:pt x="29974" y="27456"/>
                </a:lnTo>
                <a:lnTo>
                  <a:pt x="29974" y="27456"/>
                </a:lnTo>
                <a:lnTo>
                  <a:pt x="29974" y="27456"/>
                </a:lnTo>
                <a:lnTo>
                  <a:pt x="29974" y="27456"/>
                </a:lnTo>
                <a:lnTo>
                  <a:pt x="29974" y="27840"/>
                </a:lnTo>
                <a:lnTo>
                  <a:pt x="29974" y="27840"/>
                </a:lnTo>
                <a:lnTo>
                  <a:pt x="29974" y="27840"/>
                </a:lnTo>
                <a:lnTo>
                  <a:pt x="29974" y="27840"/>
                </a:lnTo>
                <a:lnTo>
                  <a:pt x="29974" y="28224"/>
                </a:lnTo>
                <a:lnTo>
                  <a:pt x="29974" y="28224"/>
                </a:lnTo>
                <a:lnTo>
                  <a:pt x="29974" y="28224"/>
                </a:lnTo>
                <a:lnTo>
                  <a:pt x="30076" y="28224"/>
                </a:lnTo>
                <a:lnTo>
                  <a:pt x="30076" y="28224"/>
                </a:lnTo>
                <a:lnTo>
                  <a:pt x="30076" y="28224"/>
                </a:lnTo>
                <a:lnTo>
                  <a:pt x="30076" y="28800"/>
                </a:lnTo>
                <a:lnTo>
                  <a:pt x="30178" y="28800"/>
                </a:lnTo>
                <a:lnTo>
                  <a:pt x="30178" y="28800"/>
                </a:lnTo>
                <a:lnTo>
                  <a:pt x="30178" y="28800"/>
                </a:lnTo>
                <a:lnTo>
                  <a:pt x="30178" y="28800"/>
                </a:lnTo>
                <a:lnTo>
                  <a:pt x="30178" y="28800"/>
                </a:lnTo>
                <a:lnTo>
                  <a:pt x="30178" y="29184"/>
                </a:lnTo>
                <a:lnTo>
                  <a:pt x="30280" y="29184"/>
                </a:lnTo>
                <a:lnTo>
                  <a:pt x="30280" y="29184"/>
                </a:lnTo>
                <a:lnTo>
                  <a:pt x="30434" y="29184"/>
                </a:lnTo>
                <a:lnTo>
                  <a:pt x="30434" y="29184"/>
                </a:lnTo>
                <a:lnTo>
                  <a:pt x="30638" y="29184"/>
                </a:lnTo>
                <a:lnTo>
                  <a:pt x="30638" y="29184"/>
                </a:lnTo>
                <a:lnTo>
                  <a:pt x="30638" y="29184"/>
                </a:lnTo>
                <a:lnTo>
                  <a:pt x="30638" y="29568"/>
                </a:lnTo>
                <a:lnTo>
                  <a:pt x="30638" y="29568"/>
                </a:lnTo>
                <a:lnTo>
                  <a:pt x="30638" y="29568"/>
                </a:lnTo>
                <a:lnTo>
                  <a:pt x="30638" y="29568"/>
                </a:lnTo>
                <a:lnTo>
                  <a:pt x="30638" y="29568"/>
                </a:lnTo>
                <a:lnTo>
                  <a:pt x="30638" y="29568"/>
                </a:lnTo>
                <a:lnTo>
                  <a:pt x="30638" y="29952"/>
                </a:lnTo>
                <a:lnTo>
                  <a:pt x="30638" y="29952"/>
                </a:lnTo>
                <a:lnTo>
                  <a:pt x="30638" y="29952"/>
                </a:lnTo>
                <a:lnTo>
                  <a:pt x="30536" y="29952"/>
                </a:lnTo>
                <a:lnTo>
                  <a:pt x="30536" y="29952"/>
                </a:lnTo>
                <a:lnTo>
                  <a:pt x="30536" y="29952"/>
                </a:lnTo>
                <a:lnTo>
                  <a:pt x="30536" y="30336"/>
                </a:lnTo>
                <a:lnTo>
                  <a:pt x="30536" y="30336"/>
                </a:lnTo>
                <a:lnTo>
                  <a:pt x="30536" y="30336"/>
                </a:lnTo>
                <a:lnTo>
                  <a:pt x="30434" y="30336"/>
                </a:lnTo>
                <a:lnTo>
                  <a:pt x="30434" y="30336"/>
                </a:lnTo>
                <a:lnTo>
                  <a:pt x="30434" y="30336"/>
                </a:lnTo>
                <a:lnTo>
                  <a:pt x="30434" y="30912"/>
                </a:lnTo>
                <a:lnTo>
                  <a:pt x="30280" y="30912"/>
                </a:lnTo>
                <a:lnTo>
                  <a:pt x="30280" y="30912"/>
                </a:lnTo>
                <a:lnTo>
                  <a:pt x="30280" y="30912"/>
                </a:lnTo>
                <a:lnTo>
                  <a:pt x="30280" y="31296"/>
                </a:lnTo>
                <a:lnTo>
                  <a:pt x="30280" y="31296"/>
                </a:lnTo>
                <a:lnTo>
                  <a:pt x="30280" y="31296"/>
                </a:lnTo>
                <a:lnTo>
                  <a:pt x="30178" y="31296"/>
                </a:lnTo>
                <a:lnTo>
                  <a:pt x="30178" y="31296"/>
                </a:lnTo>
                <a:lnTo>
                  <a:pt x="30178" y="31296"/>
                </a:lnTo>
                <a:lnTo>
                  <a:pt x="30178" y="31296"/>
                </a:lnTo>
                <a:lnTo>
                  <a:pt x="30076" y="31296"/>
                </a:lnTo>
                <a:lnTo>
                  <a:pt x="30076" y="31296"/>
                </a:lnTo>
                <a:lnTo>
                  <a:pt x="30178" y="31296"/>
                </a:lnTo>
                <a:lnTo>
                  <a:pt x="30178" y="30912"/>
                </a:lnTo>
                <a:lnTo>
                  <a:pt x="30076" y="30912"/>
                </a:lnTo>
                <a:lnTo>
                  <a:pt x="30076" y="30912"/>
                </a:lnTo>
                <a:lnTo>
                  <a:pt x="29974" y="30912"/>
                </a:lnTo>
                <a:lnTo>
                  <a:pt x="29974" y="30336"/>
                </a:lnTo>
                <a:lnTo>
                  <a:pt x="29872" y="30336"/>
                </a:lnTo>
                <a:lnTo>
                  <a:pt x="29872" y="30336"/>
                </a:lnTo>
                <a:lnTo>
                  <a:pt x="29719" y="30336"/>
                </a:lnTo>
                <a:lnTo>
                  <a:pt x="29719" y="30336"/>
                </a:lnTo>
                <a:lnTo>
                  <a:pt x="29719" y="30336"/>
                </a:lnTo>
                <a:lnTo>
                  <a:pt x="29719" y="29952"/>
                </a:lnTo>
                <a:lnTo>
                  <a:pt x="29617" y="29952"/>
                </a:lnTo>
                <a:lnTo>
                  <a:pt x="29617" y="29952"/>
                </a:lnTo>
                <a:lnTo>
                  <a:pt x="29514" y="29952"/>
                </a:lnTo>
                <a:lnTo>
                  <a:pt x="29514" y="29952"/>
                </a:lnTo>
                <a:lnTo>
                  <a:pt x="29412" y="29952"/>
                </a:lnTo>
                <a:lnTo>
                  <a:pt x="29412" y="29568"/>
                </a:lnTo>
                <a:lnTo>
                  <a:pt x="29310" y="29568"/>
                </a:lnTo>
                <a:lnTo>
                  <a:pt x="29310" y="29568"/>
                </a:lnTo>
                <a:lnTo>
                  <a:pt x="29514" y="29568"/>
                </a:lnTo>
                <a:lnTo>
                  <a:pt x="29514" y="29568"/>
                </a:lnTo>
                <a:lnTo>
                  <a:pt x="29310" y="29568"/>
                </a:lnTo>
                <a:lnTo>
                  <a:pt x="29310" y="29184"/>
                </a:lnTo>
                <a:lnTo>
                  <a:pt x="28953" y="29184"/>
                </a:lnTo>
                <a:lnTo>
                  <a:pt x="28953" y="29184"/>
                </a:lnTo>
                <a:lnTo>
                  <a:pt x="28851" y="29184"/>
                </a:lnTo>
                <a:lnTo>
                  <a:pt x="28851" y="29184"/>
                </a:lnTo>
                <a:lnTo>
                  <a:pt x="28851" y="29184"/>
                </a:lnTo>
                <a:lnTo>
                  <a:pt x="28851" y="28800"/>
                </a:lnTo>
                <a:lnTo>
                  <a:pt x="28748" y="28800"/>
                </a:lnTo>
                <a:lnTo>
                  <a:pt x="28748" y="28800"/>
                </a:lnTo>
                <a:lnTo>
                  <a:pt x="28748" y="28800"/>
                </a:lnTo>
                <a:lnTo>
                  <a:pt x="28748" y="28800"/>
                </a:lnTo>
                <a:lnTo>
                  <a:pt x="28595" y="28800"/>
                </a:lnTo>
                <a:lnTo>
                  <a:pt x="28595" y="28224"/>
                </a:lnTo>
                <a:lnTo>
                  <a:pt x="28289" y="28224"/>
                </a:lnTo>
                <a:lnTo>
                  <a:pt x="28289" y="28224"/>
                </a:lnTo>
                <a:lnTo>
                  <a:pt x="28034" y="28224"/>
                </a:lnTo>
                <a:lnTo>
                  <a:pt x="28034" y="28224"/>
                </a:lnTo>
                <a:lnTo>
                  <a:pt x="27931" y="28224"/>
                </a:lnTo>
                <a:lnTo>
                  <a:pt x="27931" y="27840"/>
                </a:lnTo>
                <a:lnTo>
                  <a:pt x="27829" y="27840"/>
                </a:lnTo>
                <a:lnTo>
                  <a:pt x="27829" y="27840"/>
                </a:lnTo>
                <a:lnTo>
                  <a:pt x="27625" y="27840"/>
                </a:lnTo>
                <a:lnTo>
                  <a:pt x="27625" y="27840"/>
                </a:lnTo>
                <a:lnTo>
                  <a:pt x="27625" y="27840"/>
                </a:lnTo>
                <a:lnTo>
                  <a:pt x="27625" y="27456"/>
                </a:lnTo>
                <a:lnTo>
                  <a:pt x="27472" y="27456"/>
                </a:lnTo>
                <a:lnTo>
                  <a:pt x="27472" y="27456"/>
                </a:lnTo>
                <a:lnTo>
                  <a:pt x="27370" y="27456"/>
                </a:lnTo>
                <a:lnTo>
                  <a:pt x="27370" y="27456"/>
                </a:lnTo>
                <a:lnTo>
                  <a:pt x="27268" y="27456"/>
                </a:lnTo>
                <a:lnTo>
                  <a:pt x="27268" y="27072"/>
                </a:lnTo>
                <a:lnTo>
                  <a:pt x="27165" y="27072"/>
                </a:lnTo>
                <a:lnTo>
                  <a:pt x="27165" y="27072"/>
                </a:lnTo>
                <a:lnTo>
                  <a:pt x="27063" y="27072"/>
                </a:lnTo>
                <a:lnTo>
                  <a:pt x="27063" y="27072"/>
                </a:lnTo>
                <a:lnTo>
                  <a:pt x="26808" y="27072"/>
                </a:lnTo>
                <a:lnTo>
                  <a:pt x="26808" y="26688"/>
                </a:lnTo>
                <a:lnTo>
                  <a:pt x="26604" y="26688"/>
                </a:lnTo>
                <a:lnTo>
                  <a:pt x="26604" y="26688"/>
                </a:lnTo>
                <a:lnTo>
                  <a:pt x="26348" y="26688"/>
                </a:lnTo>
                <a:lnTo>
                  <a:pt x="26348" y="26688"/>
                </a:lnTo>
                <a:lnTo>
                  <a:pt x="26144" y="26688"/>
                </a:lnTo>
                <a:lnTo>
                  <a:pt x="26144" y="26112"/>
                </a:lnTo>
                <a:lnTo>
                  <a:pt x="25378" y="26112"/>
                </a:lnTo>
                <a:lnTo>
                  <a:pt x="25378" y="26112"/>
                </a:lnTo>
                <a:lnTo>
                  <a:pt x="25021" y="26112"/>
                </a:lnTo>
                <a:lnTo>
                  <a:pt x="25021" y="26112"/>
                </a:lnTo>
                <a:lnTo>
                  <a:pt x="25021" y="26112"/>
                </a:lnTo>
                <a:lnTo>
                  <a:pt x="25021" y="25728"/>
                </a:lnTo>
                <a:lnTo>
                  <a:pt x="24561" y="25728"/>
                </a:lnTo>
                <a:lnTo>
                  <a:pt x="24561" y="26112"/>
                </a:lnTo>
                <a:lnTo>
                  <a:pt x="24561" y="26112"/>
                </a:lnTo>
                <a:lnTo>
                  <a:pt x="24561" y="26112"/>
                </a:lnTo>
                <a:lnTo>
                  <a:pt x="24459" y="26112"/>
                </a:lnTo>
                <a:lnTo>
                  <a:pt x="24459" y="26688"/>
                </a:lnTo>
                <a:lnTo>
                  <a:pt x="24357" y="26688"/>
                </a:lnTo>
                <a:lnTo>
                  <a:pt x="24357" y="26688"/>
                </a:lnTo>
                <a:lnTo>
                  <a:pt x="24357" y="26688"/>
                </a:lnTo>
                <a:lnTo>
                  <a:pt x="24357" y="26112"/>
                </a:lnTo>
                <a:lnTo>
                  <a:pt x="24459" y="26112"/>
                </a:lnTo>
                <a:lnTo>
                  <a:pt x="24459" y="26112"/>
                </a:lnTo>
                <a:lnTo>
                  <a:pt x="24459" y="26112"/>
                </a:lnTo>
                <a:lnTo>
                  <a:pt x="24459" y="25728"/>
                </a:lnTo>
                <a:lnTo>
                  <a:pt x="24357" y="25728"/>
                </a:lnTo>
                <a:lnTo>
                  <a:pt x="24357" y="25728"/>
                </a:lnTo>
                <a:lnTo>
                  <a:pt x="24357" y="25728"/>
                </a:lnTo>
                <a:lnTo>
                  <a:pt x="24357" y="25728"/>
                </a:lnTo>
                <a:lnTo>
                  <a:pt x="24255" y="25728"/>
                </a:lnTo>
                <a:lnTo>
                  <a:pt x="24255" y="25344"/>
                </a:lnTo>
                <a:lnTo>
                  <a:pt x="24102" y="25344"/>
                </a:lnTo>
                <a:lnTo>
                  <a:pt x="24102" y="25344"/>
                </a:lnTo>
                <a:lnTo>
                  <a:pt x="24102" y="25344"/>
                </a:lnTo>
                <a:lnTo>
                  <a:pt x="24102" y="25344"/>
                </a:lnTo>
                <a:lnTo>
                  <a:pt x="24102" y="25344"/>
                </a:lnTo>
                <a:lnTo>
                  <a:pt x="24102" y="25344"/>
                </a:lnTo>
                <a:lnTo>
                  <a:pt x="23897" y="25344"/>
                </a:lnTo>
                <a:lnTo>
                  <a:pt x="23897" y="24960"/>
                </a:lnTo>
                <a:lnTo>
                  <a:pt x="23897" y="24960"/>
                </a:lnTo>
                <a:lnTo>
                  <a:pt x="23897" y="24960"/>
                </a:lnTo>
                <a:lnTo>
                  <a:pt x="23795" y="24960"/>
                </a:lnTo>
                <a:lnTo>
                  <a:pt x="23795" y="24960"/>
                </a:lnTo>
                <a:lnTo>
                  <a:pt x="23693" y="24960"/>
                </a:lnTo>
                <a:lnTo>
                  <a:pt x="23693" y="24576"/>
                </a:lnTo>
                <a:lnTo>
                  <a:pt x="23693" y="24576"/>
                </a:lnTo>
                <a:lnTo>
                  <a:pt x="23693" y="24576"/>
                </a:lnTo>
                <a:lnTo>
                  <a:pt x="23540" y="24576"/>
                </a:lnTo>
                <a:lnTo>
                  <a:pt x="23540" y="24576"/>
                </a:lnTo>
                <a:lnTo>
                  <a:pt x="23438" y="24576"/>
                </a:lnTo>
                <a:lnTo>
                  <a:pt x="23438" y="24000"/>
                </a:lnTo>
                <a:lnTo>
                  <a:pt x="23438" y="24000"/>
                </a:lnTo>
                <a:lnTo>
                  <a:pt x="23438" y="24000"/>
                </a:lnTo>
                <a:lnTo>
                  <a:pt x="23336" y="24000"/>
                </a:lnTo>
                <a:lnTo>
                  <a:pt x="23336" y="24000"/>
                </a:lnTo>
                <a:lnTo>
                  <a:pt x="23336" y="24000"/>
                </a:lnTo>
                <a:lnTo>
                  <a:pt x="23336" y="24000"/>
                </a:lnTo>
                <a:lnTo>
                  <a:pt x="23131" y="24000"/>
                </a:lnTo>
                <a:lnTo>
                  <a:pt x="23131" y="24000"/>
                </a:lnTo>
                <a:lnTo>
                  <a:pt x="23131" y="24000"/>
                </a:lnTo>
                <a:lnTo>
                  <a:pt x="23131" y="24576"/>
                </a:lnTo>
                <a:lnTo>
                  <a:pt x="23029" y="24576"/>
                </a:lnTo>
                <a:lnTo>
                  <a:pt x="23029" y="24576"/>
                </a:lnTo>
                <a:lnTo>
                  <a:pt x="23029" y="24576"/>
                </a:lnTo>
                <a:lnTo>
                  <a:pt x="23029" y="24576"/>
                </a:lnTo>
                <a:lnTo>
                  <a:pt x="22876" y="24576"/>
                </a:lnTo>
                <a:lnTo>
                  <a:pt x="22876" y="24576"/>
                </a:lnTo>
                <a:lnTo>
                  <a:pt x="22876" y="24576"/>
                </a:lnTo>
                <a:lnTo>
                  <a:pt x="22876" y="24960"/>
                </a:lnTo>
                <a:lnTo>
                  <a:pt x="22774" y="24960"/>
                </a:lnTo>
                <a:lnTo>
                  <a:pt x="22774" y="24960"/>
                </a:lnTo>
                <a:lnTo>
                  <a:pt x="22876" y="24960"/>
                </a:lnTo>
                <a:lnTo>
                  <a:pt x="22876" y="24960"/>
                </a:lnTo>
                <a:lnTo>
                  <a:pt x="22876" y="24960"/>
                </a:lnTo>
                <a:lnTo>
                  <a:pt x="22876" y="25344"/>
                </a:lnTo>
                <a:lnTo>
                  <a:pt x="23029" y="25344"/>
                </a:lnTo>
                <a:lnTo>
                  <a:pt x="23029" y="25344"/>
                </a:lnTo>
                <a:lnTo>
                  <a:pt x="23029" y="25344"/>
                </a:lnTo>
                <a:lnTo>
                  <a:pt x="23029" y="25344"/>
                </a:lnTo>
                <a:lnTo>
                  <a:pt x="23029" y="25344"/>
                </a:lnTo>
                <a:lnTo>
                  <a:pt x="23029" y="25344"/>
                </a:lnTo>
                <a:lnTo>
                  <a:pt x="23131" y="25344"/>
                </a:lnTo>
                <a:lnTo>
                  <a:pt x="23131" y="25728"/>
                </a:lnTo>
                <a:lnTo>
                  <a:pt x="23131" y="25728"/>
                </a:lnTo>
                <a:lnTo>
                  <a:pt x="23131" y="25728"/>
                </a:lnTo>
                <a:lnTo>
                  <a:pt x="23234" y="25728"/>
                </a:lnTo>
                <a:lnTo>
                  <a:pt x="23234" y="25728"/>
                </a:lnTo>
                <a:lnTo>
                  <a:pt x="23336" y="25728"/>
                </a:lnTo>
                <a:lnTo>
                  <a:pt x="23336" y="26112"/>
                </a:lnTo>
                <a:lnTo>
                  <a:pt x="23438" y="26112"/>
                </a:lnTo>
                <a:lnTo>
                  <a:pt x="23438" y="25728"/>
                </a:lnTo>
                <a:lnTo>
                  <a:pt x="23540" y="25728"/>
                </a:lnTo>
                <a:lnTo>
                  <a:pt x="23540" y="26112"/>
                </a:lnTo>
                <a:lnTo>
                  <a:pt x="23693" y="26112"/>
                </a:lnTo>
                <a:lnTo>
                  <a:pt x="23693" y="26112"/>
                </a:lnTo>
                <a:lnTo>
                  <a:pt x="23693" y="26112"/>
                </a:lnTo>
                <a:lnTo>
                  <a:pt x="23693" y="26112"/>
                </a:lnTo>
                <a:lnTo>
                  <a:pt x="23693" y="26112"/>
                </a:lnTo>
                <a:lnTo>
                  <a:pt x="23693" y="26112"/>
                </a:lnTo>
                <a:lnTo>
                  <a:pt x="23693" y="26112"/>
                </a:lnTo>
                <a:lnTo>
                  <a:pt x="23693" y="26688"/>
                </a:lnTo>
                <a:lnTo>
                  <a:pt x="23795" y="26688"/>
                </a:lnTo>
                <a:lnTo>
                  <a:pt x="23795" y="26688"/>
                </a:lnTo>
                <a:lnTo>
                  <a:pt x="24000" y="26688"/>
                </a:lnTo>
                <a:lnTo>
                  <a:pt x="24000" y="26688"/>
                </a:lnTo>
                <a:lnTo>
                  <a:pt x="24000" y="26688"/>
                </a:lnTo>
                <a:lnTo>
                  <a:pt x="24000" y="26688"/>
                </a:lnTo>
                <a:lnTo>
                  <a:pt x="24102" y="26688"/>
                </a:lnTo>
                <a:lnTo>
                  <a:pt x="24102" y="26688"/>
                </a:lnTo>
                <a:lnTo>
                  <a:pt x="24102" y="26688"/>
                </a:lnTo>
                <a:lnTo>
                  <a:pt x="24102" y="27072"/>
                </a:lnTo>
                <a:lnTo>
                  <a:pt x="24102" y="27072"/>
                </a:lnTo>
                <a:lnTo>
                  <a:pt x="24102" y="27456"/>
                </a:lnTo>
                <a:lnTo>
                  <a:pt x="24255" y="27456"/>
                </a:lnTo>
                <a:lnTo>
                  <a:pt x="24255" y="27456"/>
                </a:lnTo>
                <a:lnTo>
                  <a:pt x="24255" y="27456"/>
                </a:lnTo>
                <a:lnTo>
                  <a:pt x="24255" y="27456"/>
                </a:lnTo>
                <a:lnTo>
                  <a:pt x="24357" y="27456"/>
                </a:lnTo>
                <a:lnTo>
                  <a:pt x="24357" y="27840"/>
                </a:lnTo>
                <a:lnTo>
                  <a:pt x="24357" y="27840"/>
                </a:lnTo>
                <a:lnTo>
                  <a:pt x="24357" y="27840"/>
                </a:lnTo>
                <a:lnTo>
                  <a:pt x="24459" y="27840"/>
                </a:lnTo>
                <a:lnTo>
                  <a:pt x="24459" y="27840"/>
                </a:lnTo>
                <a:lnTo>
                  <a:pt x="24459" y="27840"/>
                </a:lnTo>
                <a:lnTo>
                  <a:pt x="24459" y="28800"/>
                </a:lnTo>
                <a:lnTo>
                  <a:pt x="24561" y="28800"/>
                </a:lnTo>
                <a:lnTo>
                  <a:pt x="24561" y="28224"/>
                </a:lnTo>
                <a:lnTo>
                  <a:pt x="24663" y="28224"/>
                </a:lnTo>
                <a:lnTo>
                  <a:pt x="24663" y="28800"/>
                </a:lnTo>
                <a:lnTo>
                  <a:pt x="24663" y="28800"/>
                </a:lnTo>
                <a:lnTo>
                  <a:pt x="24663" y="28800"/>
                </a:lnTo>
                <a:lnTo>
                  <a:pt x="24663" y="28800"/>
                </a:lnTo>
                <a:lnTo>
                  <a:pt x="24663" y="29184"/>
                </a:lnTo>
                <a:lnTo>
                  <a:pt x="24663" y="29184"/>
                </a:lnTo>
                <a:lnTo>
                  <a:pt x="24663" y="29184"/>
                </a:lnTo>
                <a:lnTo>
                  <a:pt x="24561" y="29184"/>
                </a:lnTo>
                <a:lnTo>
                  <a:pt x="24561" y="29184"/>
                </a:lnTo>
                <a:lnTo>
                  <a:pt x="24561" y="29184"/>
                </a:lnTo>
                <a:lnTo>
                  <a:pt x="24561" y="29568"/>
                </a:lnTo>
                <a:lnTo>
                  <a:pt x="24561" y="29568"/>
                </a:lnTo>
                <a:lnTo>
                  <a:pt x="24561" y="29568"/>
                </a:lnTo>
                <a:lnTo>
                  <a:pt x="24459" y="29568"/>
                </a:lnTo>
                <a:lnTo>
                  <a:pt x="24459" y="29568"/>
                </a:lnTo>
                <a:lnTo>
                  <a:pt x="24357" y="29568"/>
                </a:lnTo>
                <a:lnTo>
                  <a:pt x="24357" y="29568"/>
                </a:lnTo>
                <a:lnTo>
                  <a:pt x="23897" y="29568"/>
                </a:lnTo>
                <a:lnTo>
                  <a:pt x="23897" y="29952"/>
                </a:lnTo>
                <a:lnTo>
                  <a:pt x="23897" y="29952"/>
                </a:lnTo>
                <a:lnTo>
                  <a:pt x="23897" y="30336"/>
                </a:lnTo>
                <a:lnTo>
                  <a:pt x="23897" y="30336"/>
                </a:lnTo>
                <a:lnTo>
                  <a:pt x="23897" y="30336"/>
                </a:lnTo>
                <a:lnTo>
                  <a:pt x="24000" y="30336"/>
                </a:lnTo>
                <a:lnTo>
                  <a:pt x="24000" y="30912"/>
                </a:lnTo>
                <a:lnTo>
                  <a:pt x="23795" y="30912"/>
                </a:lnTo>
                <a:lnTo>
                  <a:pt x="23795" y="30912"/>
                </a:lnTo>
                <a:lnTo>
                  <a:pt x="23693" y="30912"/>
                </a:lnTo>
                <a:lnTo>
                  <a:pt x="23693" y="30912"/>
                </a:lnTo>
                <a:lnTo>
                  <a:pt x="23693" y="30912"/>
                </a:lnTo>
                <a:lnTo>
                  <a:pt x="23693" y="30912"/>
                </a:lnTo>
                <a:lnTo>
                  <a:pt x="23438" y="30912"/>
                </a:lnTo>
                <a:lnTo>
                  <a:pt x="23438" y="30912"/>
                </a:lnTo>
                <a:lnTo>
                  <a:pt x="23336" y="30912"/>
                </a:lnTo>
                <a:lnTo>
                  <a:pt x="23336" y="30336"/>
                </a:lnTo>
                <a:lnTo>
                  <a:pt x="23438" y="30336"/>
                </a:lnTo>
                <a:lnTo>
                  <a:pt x="23438" y="30336"/>
                </a:lnTo>
                <a:lnTo>
                  <a:pt x="23336" y="30336"/>
                </a:lnTo>
                <a:lnTo>
                  <a:pt x="23336" y="29952"/>
                </a:lnTo>
                <a:lnTo>
                  <a:pt x="23438" y="29952"/>
                </a:lnTo>
                <a:lnTo>
                  <a:pt x="23438" y="29952"/>
                </a:lnTo>
                <a:lnTo>
                  <a:pt x="23438" y="29952"/>
                </a:lnTo>
                <a:lnTo>
                  <a:pt x="23438" y="29952"/>
                </a:lnTo>
                <a:lnTo>
                  <a:pt x="23438" y="29952"/>
                </a:lnTo>
                <a:lnTo>
                  <a:pt x="23438" y="29952"/>
                </a:lnTo>
                <a:lnTo>
                  <a:pt x="23693" y="29952"/>
                </a:lnTo>
                <a:lnTo>
                  <a:pt x="23693" y="29952"/>
                </a:lnTo>
                <a:lnTo>
                  <a:pt x="23693" y="29952"/>
                </a:lnTo>
                <a:lnTo>
                  <a:pt x="23693" y="29568"/>
                </a:lnTo>
                <a:lnTo>
                  <a:pt x="23693" y="29568"/>
                </a:lnTo>
                <a:lnTo>
                  <a:pt x="23693" y="29568"/>
                </a:lnTo>
                <a:lnTo>
                  <a:pt x="23540" y="29568"/>
                </a:lnTo>
                <a:lnTo>
                  <a:pt x="23540" y="29184"/>
                </a:lnTo>
                <a:lnTo>
                  <a:pt x="23438" y="29184"/>
                </a:lnTo>
                <a:lnTo>
                  <a:pt x="23438" y="29184"/>
                </a:lnTo>
                <a:lnTo>
                  <a:pt x="23438" y="29184"/>
                </a:lnTo>
                <a:lnTo>
                  <a:pt x="23438" y="29184"/>
                </a:lnTo>
                <a:lnTo>
                  <a:pt x="23540" y="29184"/>
                </a:lnTo>
                <a:lnTo>
                  <a:pt x="23540" y="28800"/>
                </a:lnTo>
                <a:lnTo>
                  <a:pt x="23131" y="28800"/>
                </a:lnTo>
                <a:lnTo>
                  <a:pt x="23131" y="29184"/>
                </a:lnTo>
                <a:lnTo>
                  <a:pt x="22876" y="29184"/>
                </a:lnTo>
                <a:lnTo>
                  <a:pt x="22876" y="29184"/>
                </a:lnTo>
                <a:lnTo>
                  <a:pt x="22774" y="29184"/>
                </a:lnTo>
                <a:lnTo>
                  <a:pt x="22774" y="29184"/>
                </a:lnTo>
                <a:lnTo>
                  <a:pt x="22672" y="29184"/>
                </a:lnTo>
                <a:lnTo>
                  <a:pt x="22672" y="29568"/>
                </a:lnTo>
                <a:lnTo>
                  <a:pt x="22468" y="29568"/>
                </a:lnTo>
                <a:lnTo>
                  <a:pt x="22468" y="29568"/>
                </a:lnTo>
                <a:lnTo>
                  <a:pt x="22110" y="29568"/>
                </a:lnTo>
                <a:lnTo>
                  <a:pt x="22110" y="29568"/>
                </a:lnTo>
                <a:lnTo>
                  <a:pt x="21906" y="29568"/>
                </a:lnTo>
                <a:lnTo>
                  <a:pt x="21906" y="29568"/>
                </a:lnTo>
                <a:lnTo>
                  <a:pt x="21906" y="29568"/>
                </a:lnTo>
                <a:lnTo>
                  <a:pt x="21906" y="29952"/>
                </a:lnTo>
                <a:lnTo>
                  <a:pt x="21906" y="29952"/>
                </a:lnTo>
                <a:lnTo>
                  <a:pt x="21906" y="29952"/>
                </a:lnTo>
                <a:lnTo>
                  <a:pt x="22008" y="29952"/>
                </a:lnTo>
                <a:lnTo>
                  <a:pt x="22008" y="29568"/>
                </a:lnTo>
                <a:lnTo>
                  <a:pt x="22110" y="29568"/>
                </a:lnTo>
                <a:lnTo>
                  <a:pt x="22110" y="29952"/>
                </a:lnTo>
                <a:lnTo>
                  <a:pt x="22110" y="29952"/>
                </a:lnTo>
                <a:lnTo>
                  <a:pt x="22110" y="29568"/>
                </a:lnTo>
                <a:lnTo>
                  <a:pt x="22212" y="29568"/>
                </a:lnTo>
                <a:lnTo>
                  <a:pt x="22212" y="29952"/>
                </a:lnTo>
                <a:lnTo>
                  <a:pt x="22110" y="29952"/>
                </a:lnTo>
                <a:lnTo>
                  <a:pt x="22110" y="29952"/>
                </a:lnTo>
                <a:lnTo>
                  <a:pt x="22110" y="29952"/>
                </a:lnTo>
                <a:lnTo>
                  <a:pt x="22110" y="30336"/>
                </a:lnTo>
                <a:lnTo>
                  <a:pt x="21753" y="30336"/>
                </a:lnTo>
                <a:lnTo>
                  <a:pt x="21753" y="29952"/>
                </a:lnTo>
                <a:lnTo>
                  <a:pt x="21651" y="29952"/>
                </a:lnTo>
                <a:lnTo>
                  <a:pt x="21651" y="29952"/>
                </a:lnTo>
                <a:lnTo>
                  <a:pt x="21191" y="29952"/>
                </a:lnTo>
                <a:lnTo>
                  <a:pt x="21191" y="29952"/>
                </a:lnTo>
                <a:lnTo>
                  <a:pt x="20987" y="29952"/>
                </a:lnTo>
                <a:lnTo>
                  <a:pt x="20987" y="29952"/>
                </a:lnTo>
                <a:lnTo>
                  <a:pt x="20885" y="29952"/>
                </a:lnTo>
                <a:lnTo>
                  <a:pt x="20885" y="29952"/>
                </a:lnTo>
                <a:lnTo>
                  <a:pt x="20527" y="29952"/>
                </a:lnTo>
                <a:lnTo>
                  <a:pt x="20527" y="30336"/>
                </a:lnTo>
                <a:lnTo>
                  <a:pt x="20527" y="30336"/>
                </a:lnTo>
                <a:lnTo>
                  <a:pt x="20527" y="30336"/>
                </a:lnTo>
                <a:lnTo>
                  <a:pt x="20425" y="30336"/>
                </a:lnTo>
                <a:lnTo>
                  <a:pt x="20425" y="30336"/>
                </a:lnTo>
                <a:lnTo>
                  <a:pt x="20323" y="30336"/>
                </a:lnTo>
                <a:lnTo>
                  <a:pt x="20323" y="30912"/>
                </a:lnTo>
                <a:lnTo>
                  <a:pt x="20323" y="30912"/>
                </a:lnTo>
                <a:lnTo>
                  <a:pt x="20323" y="30912"/>
                </a:lnTo>
                <a:lnTo>
                  <a:pt x="20221" y="30912"/>
                </a:lnTo>
                <a:lnTo>
                  <a:pt x="20221" y="30912"/>
                </a:lnTo>
                <a:lnTo>
                  <a:pt x="20221" y="30912"/>
                </a:lnTo>
                <a:lnTo>
                  <a:pt x="20221" y="31296"/>
                </a:lnTo>
                <a:lnTo>
                  <a:pt x="20221" y="31296"/>
                </a:lnTo>
                <a:lnTo>
                  <a:pt x="20221" y="31680"/>
                </a:lnTo>
                <a:lnTo>
                  <a:pt x="20068" y="31680"/>
                </a:lnTo>
                <a:lnTo>
                  <a:pt x="20068" y="31296"/>
                </a:lnTo>
                <a:lnTo>
                  <a:pt x="20068" y="31296"/>
                </a:lnTo>
                <a:lnTo>
                  <a:pt x="20068" y="31296"/>
                </a:lnTo>
                <a:lnTo>
                  <a:pt x="20068" y="31296"/>
                </a:lnTo>
                <a:lnTo>
                  <a:pt x="20068" y="31296"/>
                </a:lnTo>
                <a:lnTo>
                  <a:pt x="19965" y="31296"/>
                </a:lnTo>
                <a:lnTo>
                  <a:pt x="19965" y="30912"/>
                </a:lnTo>
                <a:lnTo>
                  <a:pt x="19965" y="30912"/>
                </a:lnTo>
                <a:lnTo>
                  <a:pt x="19965" y="31296"/>
                </a:lnTo>
                <a:lnTo>
                  <a:pt x="19863" y="31296"/>
                </a:lnTo>
                <a:lnTo>
                  <a:pt x="19863" y="30912"/>
                </a:lnTo>
                <a:lnTo>
                  <a:pt x="19863" y="30912"/>
                </a:lnTo>
                <a:lnTo>
                  <a:pt x="19863" y="30912"/>
                </a:lnTo>
                <a:lnTo>
                  <a:pt x="19761" y="30912"/>
                </a:lnTo>
                <a:lnTo>
                  <a:pt x="19761" y="31296"/>
                </a:lnTo>
                <a:lnTo>
                  <a:pt x="19659" y="31296"/>
                </a:lnTo>
                <a:lnTo>
                  <a:pt x="19659" y="31296"/>
                </a:lnTo>
                <a:lnTo>
                  <a:pt x="19659" y="31296"/>
                </a:lnTo>
                <a:lnTo>
                  <a:pt x="19659" y="31296"/>
                </a:lnTo>
                <a:lnTo>
                  <a:pt x="19659" y="31296"/>
                </a:lnTo>
                <a:lnTo>
                  <a:pt x="19659" y="30912"/>
                </a:lnTo>
                <a:lnTo>
                  <a:pt x="19506" y="30912"/>
                </a:lnTo>
                <a:lnTo>
                  <a:pt x="19506" y="30336"/>
                </a:lnTo>
                <a:lnTo>
                  <a:pt x="19506" y="30336"/>
                </a:lnTo>
                <a:lnTo>
                  <a:pt x="19506" y="29952"/>
                </a:lnTo>
                <a:lnTo>
                  <a:pt x="19404" y="29952"/>
                </a:lnTo>
                <a:lnTo>
                  <a:pt x="19404" y="29952"/>
                </a:lnTo>
                <a:lnTo>
                  <a:pt x="19506" y="29952"/>
                </a:lnTo>
                <a:lnTo>
                  <a:pt x="19506" y="29952"/>
                </a:lnTo>
                <a:lnTo>
                  <a:pt x="19506" y="29952"/>
                </a:lnTo>
                <a:lnTo>
                  <a:pt x="19506" y="29568"/>
                </a:lnTo>
                <a:lnTo>
                  <a:pt x="19659" y="29568"/>
                </a:lnTo>
                <a:lnTo>
                  <a:pt x="19659" y="29568"/>
                </a:lnTo>
                <a:lnTo>
                  <a:pt x="19659" y="29568"/>
                </a:lnTo>
                <a:lnTo>
                  <a:pt x="19659" y="29568"/>
                </a:lnTo>
                <a:lnTo>
                  <a:pt x="19659" y="29568"/>
                </a:lnTo>
                <a:lnTo>
                  <a:pt x="19659" y="29184"/>
                </a:lnTo>
                <a:lnTo>
                  <a:pt x="19506" y="29184"/>
                </a:lnTo>
                <a:lnTo>
                  <a:pt x="19506" y="29184"/>
                </a:lnTo>
                <a:lnTo>
                  <a:pt x="19863" y="29184"/>
                </a:lnTo>
                <a:lnTo>
                  <a:pt x="19863" y="29184"/>
                </a:lnTo>
                <a:lnTo>
                  <a:pt x="19965" y="29184"/>
                </a:lnTo>
                <a:lnTo>
                  <a:pt x="19965" y="29184"/>
                </a:lnTo>
                <a:lnTo>
                  <a:pt x="20068" y="29184"/>
                </a:lnTo>
                <a:lnTo>
                  <a:pt x="20068" y="29184"/>
                </a:lnTo>
                <a:lnTo>
                  <a:pt x="20221" y="29184"/>
                </a:lnTo>
                <a:lnTo>
                  <a:pt x="20221" y="28800"/>
                </a:lnTo>
                <a:lnTo>
                  <a:pt x="19506" y="28800"/>
                </a:lnTo>
                <a:lnTo>
                  <a:pt x="19506" y="29184"/>
                </a:lnTo>
                <a:lnTo>
                  <a:pt x="19302" y="29184"/>
                </a:lnTo>
                <a:lnTo>
                  <a:pt x="19302" y="29184"/>
                </a:lnTo>
                <a:lnTo>
                  <a:pt x="19097" y="29184"/>
                </a:lnTo>
                <a:lnTo>
                  <a:pt x="19097" y="29184"/>
                </a:lnTo>
                <a:lnTo>
                  <a:pt x="18944" y="29184"/>
                </a:lnTo>
                <a:lnTo>
                  <a:pt x="18944" y="29568"/>
                </a:lnTo>
                <a:lnTo>
                  <a:pt x="18842" y="29568"/>
                </a:lnTo>
                <a:lnTo>
                  <a:pt x="18842" y="29568"/>
                </a:lnTo>
                <a:lnTo>
                  <a:pt x="18740" y="29568"/>
                </a:lnTo>
                <a:lnTo>
                  <a:pt x="18740" y="29568"/>
                </a:lnTo>
                <a:lnTo>
                  <a:pt x="18638" y="29568"/>
                </a:lnTo>
                <a:lnTo>
                  <a:pt x="18638" y="29568"/>
                </a:lnTo>
                <a:lnTo>
                  <a:pt x="18536" y="29568"/>
                </a:lnTo>
                <a:lnTo>
                  <a:pt x="18536" y="29952"/>
                </a:lnTo>
                <a:lnTo>
                  <a:pt x="18382" y="29952"/>
                </a:lnTo>
                <a:lnTo>
                  <a:pt x="18382" y="29952"/>
                </a:lnTo>
                <a:lnTo>
                  <a:pt x="18280" y="29952"/>
                </a:lnTo>
                <a:lnTo>
                  <a:pt x="18280" y="29952"/>
                </a:lnTo>
                <a:lnTo>
                  <a:pt x="18178" y="29952"/>
                </a:lnTo>
                <a:lnTo>
                  <a:pt x="18178" y="30336"/>
                </a:lnTo>
                <a:lnTo>
                  <a:pt x="17974" y="30336"/>
                </a:lnTo>
                <a:lnTo>
                  <a:pt x="17974" y="30336"/>
                </a:lnTo>
                <a:lnTo>
                  <a:pt x="17412" y="30336"/>
                </a:lnTo>
                <a:lnTo>
                  <a:pt x="17412" y="30336"/>
                </a:lnTo>
                <a:lnTo>
                  <a:pt x="17259" y="30336"/>
                </a:lnTo>
                <a:lnTo>
                  <a:pt x="17259" y="30912"/>
                </a:lnTo>
                <a:lnTo>
                  <a:pt x="17259" y="30912"/>
                </a:lnTo>
                <a:lnTo>
                  <a:pt x="17259" y="30912"/>
                </a:lnTo>
                <a:lnTo>
                  <a:pt x="17157" y="30912"/>
                </a:lnTo>
                <a:lnTo>
                  <a:pt x="17157" y="30912"/>
                </a:lnTo>
                <a:lnTo>
                  <a:pt x="17055" y="30912"/>
                </a:lnTo>
                <a:lnTo>
                  <a:pt x="17055" y="31296"/>
                </a:lnTo>
                <a:lnTo>
                  <a:pt x="16953" y="31296"/>
                </a:lnTo>
                <a:lnTo>
                  <a:pt x="16953" y="31296"/>
                </a:lnTo>
                <a:lnTo>
                  <a:pt x="16953" y="31296"/>
                </a:lnTo>
                <a:lnTo>
                  <a:pt x="16953" y="31296"/>
                </a:lnTo>
                <a:lnTo>
                  <a:pt x="16851" y="31296"/>
                </a:lnTo>
                <a:lnTo>
                  <a:pt x="16851" y="31680"/>
                </a:lnTo>
                <a:lnTo>
                  <a:pt x="16697" y="31680"/>
                </a:lnTo>
                <a:lnTo>
                  <a:pt x="16697" y="31680"/>
                </a:lnTo>
                <a:lnTo>
                  <a:pt x="16595" y="31680"/>
                </a:lnTo>
                <a:lnTo>
                  <a:pt x="16595" y="31680"/>
                </a:lnTo>
                <a:lnTo>
                  <a:pt x="16493" y="31680"/>
                </a:lnTo>
                <a:lnTo>
                  <a:pt x="16493" y="32064"/>
                </a:lnTo>
                <a:lnTo>
                  <a:pt x="16493" y="32064"/>
                </a:lnTo>
                <a:lnTo>
                  <a:pt x="16493" y="32064"/>
                </a:lnTo>
                <a:lnTo>
                  <a:pt x="16391" y="32064"/>
                </a:lnTo>
                <a:lnTo>
                  <a:pt x="16391" y="32064"/>
                </a:lnTo>
                <a:lnTo>
                  <a:pt x="16289" y="32064"/>
                </a:lnTo>
                <a:lnTo>
                  <a:pt x="16289" y="32448"/>
                </a:lnTo>
                <a:lnTo>
                  <a:pt x="16034" y="32448"/>
                </a:lnTo>
                <a:lnTo>
                  <a:pt x="16034" y="32448"/>
                </a:lnTo>
                <a:lnTo>
                  <a:pt x="15727" y="32448"/>
                </a:lnTo>
                <a:lnTo>
                  <a:pt x="15727" y="32448"/>
                </a:lnTo>
                <a:lnTo>
                  <a:pt x="15574" y="32448"/>
                </a:lnTo>
                <a:lnTo>
                  <a:pt x="15574" y="32448"/>
                </a:lnTo>
                <a:lnTo>
                  <a:pt x="15727" y="32448"/>
                </a:lnTo>
                <a:lnTo>
                  <a:pt x="15727" y="32448"/>
                </a:lnTo>
                <a:lnTo>
                  <a:pt x="15727" y="32448"/>
                </a:lnTo>
                <a:lnTo>
                  <a:pt x="15727" y="33024"/>
                </a:lnTo>
                <a:lnTo>
                  <a:pt x="15727" y="33024"/>
                </a:lnTo>
                <a:lnTo>
                  <a:pt x="15727" y="33024"/>
                </a:lnTo>
                <a:lnTo>
                  <a:pt x="15574" y="33024"/>
                </a:lnTo>
                <a:lnTo>
                  <a:pt x="15574" y="33408"/>
                </a:lnTo>
                <a:lnTo>
                  <a:pt x="15268" y="33408"/>
                </a:lnTo>
                <a:lnTo>
                  <a:pt x="15268" y="33408"/>
                </a:lnTo>
                <a:lnTo>
                  <a:pt x="15268" y="33408"/>
                </a:lnTo>
                <a:lnTo>
                  <a:pt x="15268" y="33408"/>
                </a:lnTo>
                <a:lnTo>
                  <a:pt x="15165" y="33408"/>
                </a:lnTo>
                <a:lnTo>
                  <a:pt x="15165" y="33408"/>
                </a:lnTo>
                <a:lnTo>
                  <a:pt x="15012" y="33408"/>
                </a:lnTo>
                <a:lnTo>
                  <a:pt x="15012" y="33792"/>
                </a:lnTo>
                <a:lnTo>
                  <a:pt x="15165" y="33792"/>
                </a:lnTo>
                <a:lnTo>
                  <a:pt x="15165" y="34176"/>
                </a:lnTo>
                <a:lnTo>
                  <a:pt x="15012" y="34176"/>
                </a:lnTo>
                <a:lnTo>
                  <a:pt x="15012" y="34176"/>
                </a:lnTo>
                <a:lnTo>
                  <a:pt x="15012" y="34176"/>
                </a:lnTo>
                <a:lnTo>
                  <a:pt x="15012" y="34560"/>
                </a:lnTo>
                <a:lnTo>
                  <a:pt x="14910" y="34560"/>
                </a:lnTo>
                <a:lnTo>
                  <a:pt x="14910" y="34560"/>
                </a:lnTo>
                <a:lnTo>
                  <a:pt x="14910" y="34560"/>
                </a:lnTo>
                <a:lnTo>
                  <a:pt x="14910" y="35136"/>
                </a:lnTo>
                <a:lnTo>
                  <a:pt x="15012" y="35136"/>
                </a:lnTo>
                <a:lnTo>
                  <a:pt x="15012" y="35136"/>
                </a:lnTo>
                <a:lnTo>
                  <a:pt x="14910" y="35136"/>
                </a:lnTo>
                <a:lnTo>
                  <a:pt x="14910" y="35520"/>
                </a:lnTo>
                <a:lnTo>
                  <a:pt x="14910" y="35520"/>
                </a:lnTo>
                <a:lnTo>
                  <a:pt x="14910" y="35520"/>
                </a:lnTo>
                <a:lnTo>
                  <a:pt x="14808" y="35520"/>
                </a:lnTo>
                <a:lnTo>
                  <a:pt x="14808" y="35520"/>
                </a:lnTo>
                <a:lnTo>
                  <a:pt x="14808" y="35520"/>
                </a:lnTo>
                <a:lnTo>
                  <a:pt x="14808" y="35520"/>
                </a:lnTo>
                <a:lnTo>
                  <a:pt x="14706" y="35520"/>
                </a:lnTo>
                <a:lnTo>
                  <a:pt x="14706" y="35520"/>
                </a:lnTo>
                <a:lnTo>
                  <a:pt x="14604" y="35520"/>
                </a:lnTo>
                <a:lnTo>
                  <a:pt x="14604" y="35904"/>
                </a:lnTo>
                <a:lnTo>
                  <a:pt x="14246" y="35904"/>
                </a:lnTo>
                <a:lnTo>
                  <a:pt x="14246" y="35904"/>
                </a:lnTo>
                <a:lnTo>
                  <a:pt x="14144" y="35904"/>
                </a:lnTo>
                <a:lnTo>
                  <a:pt x="14144" y="35904"/>
                </a:lnTo>
                <a:lnTo>
                  <a:pt x="13889" y="35904"/>
                </a:lnTo>
                <a:lnTo>
                  <a:pt x="13889" y="35904"/>
                </a:lnTo>
                <a:lnTo>
                  <a:pt x="13685" y="35904"/>
                </a:lnTo>
                <a:lnTo>
                  <a:pt x="13685" y="35904"/>
                </a:lnTo>
                <a:lnTo>
                  <a:pt x="13582" y="35904"/>
                </a:lnTo>
                <a:lnTo>
                  <a:pt x="13582" y="35520"/>
                </a:lnTo>
                <a:lnTo>
                  <a:pt x="13582" y="35520"/>
                </a:lnTo>
                <a:lnTo>
                  <a:pt x="13582" y="35520"/>
                </a:lnTo>
                <a:lnTo>
                  <a:pt x="13582" y="35520"/>
                </a:lnTo>
                <a:lnTo>
                  <a:pt x="13582" y="35520"/>
                </a:lnTo>
                <a:lnTo>
                  <a:pt x="13480" y="35520"/>
                </a:lnTo>
                <a:lnTo>
                  <a:pt x="13480" y="35136"/>
                </a:lnTo>
                <a:lnTo>
                  <a:pt x="13480" y="35136"/>
                </a:lnTo>
                <a:lnTo>
                  <a:pt x="13480" y="35136"/>
                </a:lnTo>
                <a:lnTo>
                  <a:pt x="13480" y="35136"/>
                </a:lnTo>
                <a:lnTo>
                  <a:pt x="13480" y="34560"/>
                </a:lnTo>
                <a:lnTo>
                  <a:pt x="13327" y="34560"/>
                </a:lnTo>
                <a:lnTo>
                  <a:pt x="13327" y="34560"/>
                </a:lnTo>
                <a:lnTo>
                  <a:pt x="13225" y="34560"/>
                </a:lnTo>
                <a:lnTo>
                  <a:pt x="13225" y="34560"/>
                </a:lnTo>
                <a:lnTo>
                  <a:pt x="13123" y="34560"/>
                </a:lnTo>
                <a:lnTo>
                  <a:pt x="13123" y="34176"/>
                </a:lnTo>
                <a:lnTo>
                  <a:pt x="13021" y="34176"/>
                </a:lnTo>
                <a:lnTo>
                  <a:pt x="13021" y="34176"/>
                </a:lnTo>
                <a:lnTo>
                  <a:pt x="12919" y="34176"/>
                </a:lnTo>
                <a:lnTo>
                  <a:pt x="12919" y="34176"/>
                </a:lnTo>
                <a:lnTo>
                  <a:pt x="12919" y="34176"/>
                </a:lnTo>
                <a:lnTo>
                  <a:pt x="12919" y="33792"/>
                </a:lnTo>
                <a:lnTo>
                  <a:pt x="13021" y="33792"/>
                </a:lnTo>
                <a:lnTo>
                  <a:pt x="13021" y="33792"/>
                </a:lnTo>
                <a:lnTo>
                  <a:pt x="13021" y="33792"/>
                </a:lnTo>
                <a:lnTo>
                  <a:pt x="13021" y="33792"/>
                </a:lnTo>
                <a:lnTo>
                  <a:pt x="13225" y="33792"/>
                </a:lnTo>
                <a:lnTo>
                  <a:pt x="13225" y="33408"/>
                </a:lnTo>
                <a:lnTo>
                  <a:pt x="13225" y="33408"/>
                </a:lnTo>
                <a:lnTo>
                  <a:pt x="13225" y="33024"/>
                </a:lnTo>
                <a:lnTo>
                  <a:pt x="13582" y="33024"/>
                </a:lnTo>
                <a:lnTo>
                  <a:pt x="13582" y="33024"/>
                </a:lnTo>
                <a:lnTo>
                  <a:pt x="13787" y="33024"/>
                </a:lnTo>
                <a:lnTo>
                  <a:pt x="13787" y="33024"/>
                </a:lnTo>
                <a:lnTo>
                  <a:pt x="14246" y="33024"/>
                </a:lnTo>
                <a:lnTo>
                  <a:pt x="14246" y="32448"/>
                </a:lnTo>
                <a:lnTo>
                  <a:pt x="14246" y="32448"/>
                </a:lnTo>
                <a:lnTo>
                  <a:pt x="14246" y="32064"/>
                </a:lnTo>
                <a:lnTo>
                  <a:pt x="14144" y="32064"/>
                </a:lnTo>
                <a:lnTo>
                  <a:pt x="14144" y="32064"/>
                </a:lnTo>
                <a:lnTo>
                  <a:pt x="14144" y="32064"/>
                </a:lnTo>
                <a:lnTo>
                  <a:pt x="14144" y="32064"/>
                </a:lnTo>
                <a:lnTo>
                  <a:pt x="14144" y="32064"/>
                </a:lnTo>
                <a:lnTo>
                  <a:pt x="14144" y="31680"/>
                </a:lnTo>
                <a:lnTo>
                  <a:pt x="14144" y="31680"/>
                </a:lnTo>
                <a:lnTo>
                  <a:pt x="14144" y="31680"/>
                </a:lnTo>
                <a:lnTo>
                  <a:pt x="14144" y="31680"/>
                </a:lnTo>
                <a:lnTo>
                  <a:pt x="14144" y="31680"/>
                </a:lnTo>
                <a:lnTo>
                  <a:pt x="14042" y="31680"/>
                </a:lnTo>
                <a:lnTo>
                  <a:pt x="14042" y="31296"/>
                </a:lnTo>
                <a:lnTo>
                  <a:pt x="13889" y="31296"/>
                </a:lnTo>
                <a:lnTo>
                  <a:pt x="13889" y="31296"/>
                </a:lnTo>
                <a:lnTo>
                  <a:pt x="13889" y="31296"/>
                </a:lnTo>
                <a:lnTo>
                  <a:pt x="13889" y="31296"/>
                </a:lnTo>
                <a:lnTo>
                  <a:pt x="13889" y="31296"/>
                </a:lnTo>
                <a:lnTo>
                  <a:pt x="13889" y="30912"/>
                </a:lnTo>
                <a:lnTo>
                  <a:pt x="13889" y="30912"/>
                </a:lnTo>
                <a:lnTo>
                  <a:pt x="13889" y="30912"/>
                </a:lnTo>
                <a:lnTo>
                  <a:pt x="13787" y="30912"/>
                </a:lnTo>
                <a:lnTo>
                  <a:pt x="13787" y="30912"/>
                </a:lnTo>
                <a:lnTo>
                  <a:pt x="13685" y="30912"/>
                </a:lnTo>
                <a:lnTo>
                  <a:pt x="13685" y="30336"/>
                </a:lnTo>
                <a:lnTo>
                  <a:pt x="13582" y="30336"/>
                </a:lnTo>
                <a:lnTo>
                  <a:pt x="13582" y="30336"/>
                </a:lnTo>
                <a:lnTo>
                  <a:pt x="13327" y="30336"/>
                </a:lnTo>
                <a:lnTo>
                  <a:pt x="13327" y="30336"/>
                </a:lnTo>
                <a:lnTo>
                  <a:pt x="12204" y="30336"/>
                </a:lnTo>
                <a:lnTo>
                  <a:pt x="12204" y="29952"/>
                </a:lnTo>
                <a:lnTo>
                  <a:pt x="12102" y="29952"/>
                </a:lnTo>
                <a:lnTo>
                  <a:pt x="12102" y="29952"/>
                </a:lnTo>
                <a:lnTo>
                  <a:pt x="12000" y="29952"/>
                </a:lnTo>
                <a:lnTo>
                  <a:pt x="12000" y="29952"/>
                </a:lnTo>
                <a:lnTo>
                  <a:pt x="11897" y="29952"/>
                </a:lnTo>
                <a:lnTo>
                  <a:pt x="11897" y="29568"/>
                </a:lnTo>
                <a:lnTo>
                  <a:pt x="11642" y="29568"/>
                </a:lnTo>
                <a:lnTo>
                  <a:pt x="11642" y="29952"/>
                </a:lnTo>
                <a:lnTo>
                  <a:pt x="11642" y="29952"/>
                </a:lnTo>
                <a:lnTo>
                  <a:pt x="11642" y="29952"/>
                </a:lnTo>
                <a:lnTo>
                  <a:pt x="11795" y="29952"/>
                </a:lnTo>
                <a:lnTo>
                  <a:pt x="11795" y="30336"/>
                </a:lnTo>
                <a:lnTo>
                  <a:pt x="11897" y="30336"/>
                </a:lnTo>
                <a:lnTo>
                  <a:pt x="11897" y="30336"/>
                </a:lnTo>
                <a:lnTo>
                  <a:pt x="12000" y="30336"/>
                </a:lnTo>
                <a:lnTo>
                  <a:pt x="12000" y="30336"/>
                </a:lnTo>
                <a:lnTo>
                  <a:pt x="12000" y="30336"/>
                </a:lnTo>
                <a:lnTo>
                  <a:pt x="12000" y="30912"/>
                </a:lnTo>
                <a:lnTo>
                  <a:pt x="12102" y="30912"/>
                </a:lnTo>
                <a:lnTo>
                  <a:pt x="12102" y="30912"/>
                </a:lnTo>
                <a:lnTo>
                  <a:pt x="12204" y="30912"/>
                </a:lnTo>
                <a:lnTo>
                  <a:pt x="12204" y="30912"/>
                </a:lnTo>
                <a:lnTo>
                  <a:pt x="12357" y="30912"/>
                </a:lnTo>
                <a:lnTo>
                  <a:pt x="12357" y="31296"/>
                </a:lnTo>
                <a:lnTo>
                  <a:pt x="12357" y="31296"/>
                </a:lnTo>
                <a:lnTo>
                  <a:pt x="12357" y="31296"/>
                </a:lnTo>
                <a:lnTo>
                  <a:pt x="12357" y="31296"/>
                </a:lnTo>
                <a:lnTo>
                  <a:pt x="12357" y="31680"/>
                </a:lnTo>
                <a:lnTo>
                  <a:pt x="12357" y="31680"/>
                </a:lnTo>
                <a:lnTo>
                  <a:pt x="12357" y="32064"/>
                </a:lnTo>
                <a:lnTo>
                  <a:pt x="12357" y="32064"/>
                </a:lnTo>
                <a:lnTo>
                  <a:pt x="12357" y="32064"/>
                </a:lnTo>
                <a:lnTo>
                  <a:pt x="12357" y="32064"/>
                </a:lnTo>
                <a:lnTo>
                  <a:pt x="12357" y="32064"/>
                </a:lnTo>
                <a:lnTo>
                  <a:pt x="12357" y="32064"/>
                </a:lnTo>
                <a:lnTo>
                  <a:pt x="12357" y="32448"/>
                </a:lnTo>
                <a:lnTo>
                  <a:pt x="12357" y="32448"/>
                </a:lnTo>
                <a:lnTo>
                  <a:pt x="12357" y="33024"/>
                </a:lnTo>
                <a:lnTo>
                  <a:pt x="12357" y="33024"/>
                </a:lnTo>
                <a:lnTo>
                  <a:pt x="12357" y="33024"/>
                </a:lnTo>
                <a:lnTo>
                  <a:pt x="12357" y="33024"/>
                </a:lnTo>
                <a:lnTo>
                  <a:pt x="12357" y="33408"/>
                </a:lnTo>
                <a:lnTo>
                  <a:pt x="12204" y="33408"/>
                </a:lnTo>
                <a:lnTo>
                  <a:pt x="12204" y="33408"/>
                </a:lnTo>
                <a:lnTo>
                  <a:pt x="12204" y="33408"/>
                </a:lnTo>
                <a:lnTo>
                  <a:pt x="12204" y="33408"/>
                </a:lnTo>
                <a:lnTo>
                  <a:pt x="12204" y="33408"/>
                </a:lnTo>
                <a:lnTo>
                  <a:pt x="12204" y="33792"/>
                </a:lnTo>
                <a:lnTo>
                  <a:pt x="12102" y="33792"/>
                </a:lnTo>
                <a:lnTo>
                  <a:pt x="12102" y="33792"/>
                </a:lnTo>
                <a:lnTo>
                  <a:pt x="12102" y="33792"/>
                </a:lnTo>
                <a:lnTo>
                  <a:pt x="12102" y="34176"/>
                </a:lnTo>
                <a:lnTo>
                  <a:pt x="12102" y="34176"/>
                </a:lnTo>
                <a:lnTo>
                  <a:pt x="12102" y="34176"/>
                </a:lnTo>
                <a:lnTo>
                  <a:pt x="12000" y="34176"/>
                </a:lnTo>
                <a:lnTo>
                  <a:pt x="12000" y="34560"/>
                </a:lnTo>
                <a:lnTo>
                  <a:pt x="12102" y="34560"/>
                </a:lnTo>
                <a:lnTo>
                  <a:pt x="12102" y="35136"/>
                </a:lnTo>
                <a:lnTo>
                  <a:pt x="12357" y="35136"/>
                </a:lnTo>
                <a:lnTo>
                  <a:pt x="12357" y="35136"/>
                </a:lnTo>
                <a:lnTo>
                  <a:pt x="12357" y="35136"/>
                </a:lnTo>
                <a:lnTo>
                  <a:pt x="12357" y="35136"/>
                </a:lnTo>
                <a:lnTo>
                  <a:pt x="12459" y="35136"/>
                </a:lnTo>
                <a:lnTo>
                  <a:pt x="12459" y="35520"/>
                </a:lnTo>
                <a:lnTo>
                  <a:pt x="12561" y="35520"/>
                </a:lnTo>
                <a:lnTo>
                  <a:pt x="12561" y="35520"/>
                </a:lnTo>
                <a:lnTo>
                  <a:pt x="12561" y="35520"/>
                </a:lnTo>
                <a:lnTo>
                  <a:pt x="12561" y="35520"/>
                </a:lnTo>
                <a:lnTo>
                  <a:pt x="12561" y="35520"/>
                </a:lnTo>
                <a:lnTo>
                  <a:pt x="12561" y="35904"/>
                </a:lnTo>
                <a:lnTo>
                  <a:pt x="12561" y="35904"/>
                </a:lnTo>
                <a:lnTo>
                  <a:pt x="12561" y="35904"/>
                </a:lnTo>
                <a:lnTo>
                  <a:pt x="12459" y="35904"/>
                </a:lnTo>
                <a:lnTo>
                  <a:pt x="12459" y="36288"/>
                </a:lnTo>
                <a:lnTo>
                  <a:pt x="12561" y="36288"/>
                </a:lnTo>
                <a:lnTo>
                  <a:pt x="12561" y="36288"/>
                </a:lnTo>
                <a:lnTo>
                  <a:pt x="12561" y="36288"/>
                </a:lnTo>
                <a:lnTo>
                  <a:pt x="12561" y="36672"/>
                </a:lnTo>
                <a:lnTo>
                  <a:pt x="12561" y="36672"/>
                </a:lnTo>
                <a:lnTo>
                  <a:pt x="12561" y="36672"/>
                </a:lnTo>
                <a:lnTo>
                  <a:pt x="12459" y="36672"/>
                </a:lnTo>
                <a:lnTo>
                  <a:pt x="12459" y="37248"/>
                </a:lnTo>
                <a:lnTo>
                  <a:pt x="12459" y="37248"/>
                </a:lnTo>
                <a:lnTo>
                  <a:pt x="12459" y="37248"/>
                </a:lnTo>
                <a:lnTo>
                  <a:pt x="12357" y="37248"/>
                </a:lnTo>
                <a:lnTo>
                  <a:pt x="12357" y="37248"/>
                </a:lnTo>
                <a:lnTo>
                  <a:pt x="12357" y="37248"/>
                </a:lnTo>
                <a:lnTo>
                  <a:pt x="12357" y="37632"/>
                </a:lnTo>
                <a:lnTo>
                  <a:pt x="12357" y="37632"/>
                </a:lnTo>
                <a:lnTo>
                  <a:pt x="12357" y="37632"/>
                </a:lnTo>
                <a:lnTo>
                  <a:pt x="12357" y="37632"/>
                </a:lnTo>
                <a:lnTo>
                  <a:pt x="12357" y="37632"/>
                </a:lnTo>
                <a:lnTo>
                  <a:pt x="12204" y="37632"/>
                </a:lnTo>
                <a:lnTo>
                  <a:pt x="12204" y="38400"/>
                </a:lnTo>
                <a:lnTo>
                  <a:pt x="12204" y="38400"/>
                </a:lnTo>
                <a:lnTo>
                  <a:pt x="12204" y="38016"/>
                </a:lnTo>
                <a:lnTo>
                  <a:pt x="12204" y="38016"/>
                </a:lnTo>
                <a:lnTo>
                  <a:pt x="12204" y="38016"/>
                </a:lnTo>
                <a:lnTo>
                  <a:pt x="12000" y="38016"/>
                </a:lnTo>
                <a:lnTo>
                  <a:pt x="12000" y="38016"/>
                </a:lnTo>
                <a:lnTo>
                  <a:pt x="12000" y="38016"/>
                </a:lnTo>
                <a:lnTo>
                  <a:pt x="12000" y="37632"/>
                </a:lnTo>
                <a:lnTo>
                  <a:pt x="12000" y="37632"/>
                </a:lnTo>
                <a:lnTo>
                  <a:pt x="12000" y="37632"/>
                </a:lnTo>
                <a:lnTo>
                  <a:pt x="11795" y="37632"/>
                </a:lnTo>
                <a:lnTo>
                  <a:pt x="11795" y="37632"/>
                </a:lnTo>
                <a:lnTo>
                  <a:pt x="11795" y="37632"/>
                </a:lnTo>
                <a:lnTo>
                  <a:pt x="11795" y="37248"/>
                </a:lnTo>
                <a:lnTo>
                  <a:pt x="11234" y="37248"/>
                </a:lnTo>
                <a:lnTo>
                  <a:pt x="11234" y="37248"/>
                </a:lnTo>
                <a:lnTo>
                  <a:pt x="11234" y="37248"/>
                </a:lnTo>
                <a:lnTo>
                  <a:pt x="11234" y="37248"/>
                </a:lnTo>
                <a:lnTo>
                  <a:pt x="10978" y="37248"/>
                </a:lnTo>
                <a:lnTo>
                  <a:pt x="10978" y="36672"/>
                </a:lnTo>
                <a:lnTo>
                  <a:pt x="10876" y="36672"/>
                </a:lnTo>
                <a:lnTo>
                  <a:pt x="10876" y="37248"/>
                </a:lnTo>
                <a:lnTo>
                  <a:pt x="10876" y="37248"/>
                </a:lnTo>
                <a:lnTo>
                  <a:pt x="10876" y="37248"/>
                </a:lnTo>
                <a:lnTo>
                  <a:pt x="10774" y="37248"/>
                </a:lnTo>
                <a:lnTo>
                  <a:pt x="10774" y="37248"/>
                </a:lnTo>
                <a:lnTo>
                  <a:pt x="10774" y="37248"/>
                </a:lnTo>
                <a:lnTo>
                  <a:pt x="10774" y="37632"/>
                </a:lnTo>
                <a:lnTo>
                  <a:pt x="10672" y="37632"/>
                </a:lnTo>
                <a:lnTo>
                  <a:pt x="10672" y="37632"/>
                </a:lnTo>
                <a:lnTo>
                  <a:pt x="10672" y="37632"/>
                </a:lnTo>
                <a:lnTo>
                  <a:pt x="10672" y="37632"/>
                </a:lnTo>
                <a:lnTo>
                  <a:pt x="10519" y="37632"/>
                </a:lnTo>
                <a:lnTo>
                  <a:pt x="10519" y="38016"/>
                </a:lnTo>
                <a:lnTo>
                  <a:pt x="10519" y="38016"/>
                </a:lnTo>
                <a:lnTo>
                  <a:pt x="10519" y="38016"/>
                </a:lnTo>
                <a:lnTo>
                  <a:pt x="10417" y="38016"/>
                </a:lnTo>
                <a:lnTo>
                  <a:pt x="10417" y="38016"/>
                </a:lnTo>
                <a:lnTo>
                  <a:pt x="10417" y="38016"/>
                </a:lnTo>
                <a:lnTo>
                  <a:pt x="10417" y="38400"/>
                </a:lnTo>
                <a:lnTo>
                  <a:pt x="10314" y="38400"/>
                </a:lnTo>
                <a:lnTo>
                  <a:pt x="10314" y="38400"/>
                </a:lnTo>
                <a:lnTo>
                  <a:pt x="10212" y="38400"/>
                </a:lnTo>
                <a:lnTo>
                  <a:pt x="10212" y="38400"/>
                </a:lnTo>
                <a:lnTo>
                  <a:pt x="9957" y="38400"/>
                </a:lnTo>
                <a:lnTo>
                  <a:pt x="9957" y="38400"/>
                </a:lnTo>
                <a:lnTo>
                  <a:pt x="9753" y="38400"/>
                </a:lnTo>
                <a:lnTo>
                  <a:pt x="9753" y="38784"/>
                </a:lnTo>
                <a:lnTo>
                  <a:pt x="9753" y="38784"/>
                </a:lnTo>
                <a:lnTo>
                  <a:pt x="9753" y="38784"/>
                </a:lnTo>
                <a:lnTo>
                  <a:pt x="9651" y="38784"/>
                </a:lnTo>
                <a:lnTo>
                  <a:pt x="9651" y="38784"/>
                </a:lnTo>
                <a:lnTo>
                  <a:pt x="9651" y="38784"/>
                </a:lnTo>
                <a:lnTo>
                  <a:pt x="9651" y="39360"/>
                </a:lnTo>
                <a:lnTo>
                  <a:pt x="9651" y="39360"/>
                </a:lnTo>
                <a:lnTo>
                  <a:pt x="9651" y="39360"/>
                </a:lnTo>
                <a:lnTo>
                  <a:pt x="9548" y="39360"/>
                </a:lnTo>
                <a:lnTo>
                  <a:pt x="9548" y="39360"/>
                </a:lnTo>
                <a:lnTo>
                  <a:pt x="9395" y="39360"/>
                </a:lnTo>
                <a:lnTo>
                  <a:pt x="9395" y="39744"/>
                </a:lnTo>
                <a:lnTo>
                  <a:pt x="9293" y="39744"/>
                </a:lnTo>
                <a:lnTo>
                  <a:pt x="9293" y="39744"/>
                </a:lnTo>
                <a:lnTo>
                  <a:pt x="9191" y="39744"/>
                </a:lnTo>
                <a:lnTo>
                  <a:pt x="9191" y="39744"/>
                </a:lnTo>
                <a:lnTo>
                  <a:pt x="9089" y="39744"/>
                </a:lnTo>
                <a:lnTo>
                  <a:pt x="9089" y="40128"/>
                </a:lnTo>
                <a:lnTo>
                  <a:pt x="9089" y="40128"/>
                </a:lnTo>
                <a:lnTo>
                  <a:pt x="9089" y="40896"/>
                </a:lnTo>
                <a:lnTo>
                  <a:pt x="9089" y="40896"/>
                </a:lnTo>
                <a:lnTo>
                  <a:pt x="9089" y="40896"/>
                </a:lnTo>
                <a:lnTo>
                  <a:pt x="9191" y="40896"/>
                </a:lnTo>
                <a:lnTo>
                  <a:pt x="9191" y="41472"/>
                </a:lnTo>
                <a:lnTo>
                  <a:pt x="9191" y="41472"/>
                </a:lnTo>
                <a:lnTo>
                  <a:pt x="9191" y="41472"/>
                </a:lnTo>
                <a:lnTo>
                  <a:pt x="9293" y="41472"/>
                </a:lnTo>
                <a:lnTo>
                  <a:pt x="9293" y="41856"/>
                </a:lnTo>
                <a:lnTo>
                  <a:pt x="9293" y="41856"/>
                </a:lnTo>
                <a:lnTo>
                  <a:pt x="9293" y="41856"/>
                </a:lnTo>
                <a:lnTo>
                  <a:pt x="9395" y="41856"/>
                </a:lnTo>
                <a:lnTo>
                  <a:pt x="9395" y="41856"/>
                </a:lnTo>
                <a:lnTo>
                  <a:pt x="9395" y="41856"/>
                </a:lnTo>
                <a:lnTo>
                  <a:pt x="9395" y="42240"/>
                </a:lnTo>
                <a:lnTo>
                  <a:pt x="9395" y="42240"/>
                </a:lnTo>
                <a:lnTo>
                  <a:pt x="9395" y="42240"/>
                </a:lnTo>
                <a:lnTo>
                  <a:pt x="9395" y="42240"/>
                </a:lnTo>
                <a:lnTo>
                  <a:pt x="9395" y="42624"/>
                </a:lnTo>
                <a:lnTo>
                  <a:pt x="9548" y="42624"/>
                </a:lnTo>
                <a:lnTo>
                  <a:pt x="9548" y="42240"/>
                </a:lnTo>
                <a:lnTo>
                  <a:pt x="9548" y="42240"/>
                </a:lnTo>
                <a:lnTo>
                  <a:pt x="9548" y="42624"/>
                </a:lnTo>
                <a:lnTo>
                  <a:pt x="9651" y="42624"/>
                </a:lnTo>
                <a:lnTo>
                  <a:pt x="9651" y="42624"/>
                </a:lnTo>
                <a:lnTo>
                  <a:pt x="9191" y="42624"/>
                </a:lnTo>
                <a:lnTo>
                  <a:pt x="9191" y="42624"/>
                </a:lnTo>
                <a:lnTo>
                  <a:pt x="9191" y="42624"/>
                </a:lnTo>
                <a:lnTo>
                  <a:pt x="9191" y="42624"/>
                </a:lnTo>
                <a:lnTo>
                  <a:pt x="9089" y="42624"/>
                </a:lnTo>
                <a:lnTo>
                  <a:pt x="9089" y="43008"/>
                </a:lnTo>
                <a:lnTo>
                  <a:pt x="9089" y="43008"/>
                </a:lnTo>
                <a:lnTo>
                  <a:pt x="9089" y="43008"/>
                </a:lnTo>
                <a:lnTo>
                  <a:pt x="8885" y="43008"/>
                </a:lnTo>
                <a:lnTo>
                  <a:pt x="8885" y="43008"/>
                </a:lnTo>
                <a:lnTo>
                  <a:pt x="8885" y="43008"/>
                </a:lnTo>
                <a:lnTo>
                  <a:pt x="8885" y="43008"/>
                </a:lnTo>
                <a:lnTo>
                  <a:pt x="8629" y="43008"/>
                </a:lnTo>
                <a:lnTo>
                  <a:pt x="8629" y="42624"/>
                </a:lnTo>
                <a:lnTo>
                  <a:pt x="8629" y="42624"/>
                </a:lnTo>
                <a:lnTo>
                  <a:pt x="8629" y="42624"/>
                </a:lnTo>
                <a:lnTo>
                  <a:pt x="8425" y="42624"/>
                </a:lnTo>
                <a:lnTo>
                  <a:pt x="8425" y="42624"/>
                </a:lnTo>
                <a:lnTo>
                  <a:pt x="8170" y="42624"/>
                </a:lnTo>
                <a:lnTo>
                  <a:pt x="8170" y="42624"/>
                </a:lnTo>
                <a:lnTo>
                  <a:pt x="8068" y="42624"/>
                </a:lnTo>
                <a:lnTo>
                  <a:pt x="8068" y="42240"/>
                </a:lnTo>
                <a:lnTo>
                  <a:pt x="7863" y="42240"/>
                </a:lnTo>
                <a:lnTo>
                  <a:pt x="7863" y="42240"/>
                </a:lnTo>
                <a:lnTo>
                  <a:pt x="7761" y="42240"/>
                </a:lnTo>
                <a:lnTo>
                  <a:pt x="7761" y="42240"/>
                </a:lnTo>
                <a:lnTo>
                  <a:pt x="7608" y="42240"/>
                </a:lnTo>
                <a:lnTo>
                  <a:pt x="7608" y="41856"/>
                </a:lnTo>
                <a:lnTo>
                  <a:pt x="7608" y="41856"/>
                </a:lnTo>
                <a:lnTo>
                  <a:pt x="7608" y="41856"/>
                </a:lnTo>
                <a:lnTo>
                  <a:pt x="7404" y="41856"/>
                </a:lnTo>
                <a:lnTo>
                  <a:pt x="7404" y="41472"/>
                </a:lnTo>
                <a:lnTo>
                  <a:pt x="7302" y="41472"/>
                </a:lnTo>
                <a:lnTo>
                  <a:pt x="7302" y="41472"/>
                </a:lnTo>
                <a:lnTo>
                  <a:pt x="6944" y="41472"/>
                </a:lnTo>
                <a:lnTo>
                  <a:pt x="6944" y="40896"/>
                </a:lnTo>
                <a:lnTo>
                  <a:pt x="6944" y="40896"/>
                </a:lnTo>
                <a:lnTo>
                  <a:pt x="6944" y="41472"/>
                </a:lnTo>
                <a:lnTo>
                  <a:pt x="6944" y="41472"/>
                </a:lnTo>
                <a:lnTo>
                  <a:pt x="6944" y="41472"/>
                </a:lnTo>
                <a:lnTo>
                  <a:pt x="6944" y="41472"/>
                </a:lnTo>
                <a:lnTo>
                  <a:pt x="6944" y="42240"/>
                </a:lnTo>
                <a:lnTo>
                  <a:pt x="6842" y="42240"/>
                </a:lnTo>
                <a:lnTo>
                  <a:pt x="6842" y="42240"/>
                </a:lnTo>
                <a:lnTo>
                  <a:pt x="6740" y="42240"/>
                </a:lnTo>
                <a:lnTo>
                  <a:pt x="6740" y="42240"/>
                </a:lnTo>
                <a:lnTo>
                  <a:pt x="6638" y="42240"/>
                </a:lnTo>
                <a:lnTo>
                  <a:pt x="6638" y="42624"/>
                </a:lnTo>
                <a:lnTo>
                  <a:pt x="6740" y="42624"/>
                </a:lnTo>
                <a:lnTo>
                  <a:pt x="6740" y="42624"/>
                </a:lnTo>
                <a:lnTo>
                  <a:pt x="6740" y="42624"/>
                </a:lnTo>
                <a:lnTo>
                  <a:pt x="6740" y="42624"/>
                </a:lnTo>
                <a:lnTo>
                  <a:pt x="6842" y="42624"/>
                </a:lnTo>
                <a:lnTo>
                  <a:pt x="6842" y="43008"/>
                </a:lnTo>
                <a:lnTo>
                  <a:pt x="6944" y="43008"/>
                </a:lnTo>
                <a:lnTo>
                  <a:pt x="6944" y="43008"/>
                </a:lnTo>
                <a:lnTo>
                  <a:pt x="6944" y="43008"/>
                </a:lnTo>
                <a:lnTo>
                  <a:pt x="6944" y="43008"/>
                </a:lnTo>
                <a:lnTo>
                  <a:pt x="6944" y="43008"/>
                </a:lnTo>
                <a:lnTo>
                  <a:pt x="6944" y="43584"/>
                </a:lnTo>
                <a:lnTo>
                  <a:pt x="6944" y="43584"/>
                </a:lnTo>
                <a:lnTo>
                  <a:pt x="6944" y="43584"/>
                </a:lnTo>
                <a:lnTo>
                  <a:pt x="7046" y="43584"/>
                </a:lnTo>
                <a:lnTo>
                  <a:pt x="7046" y="43584"/>
                </a:lnTo>
                <a:lnTo>
                  <a:pt x="7046" y="43584"/>
                </a:lnTo>
                <a:lnTo>
                  <a:pt x="7046" y="43968"/>
                </a:lnTo>
                <a:lnTo>
                  <a:pt x="7200" y="43968"/>
                </a:lnTo>
                <a:lnTo>
                  <a:pt x="7200" y="43968"/>
                </a:lnTo>
                <a:lnTo>
                  <a:pt x="7200" y="43968"/>
                </a:lnTo>
                <a:lnTo>
                  <a:pt x="7200" y="43968"/>
                </a:lnTo>
                <a:lnTo>
                  <a:pt x="7404" y="43968"/>
                </a:lnTo>
                <a:lnTo>
                  <a:pt x="7404" y="43968"/>
                </a:lnTo>
                <a:lnTo>
                  <a:pt x="7506" y="43968"/>
                </a:lnTo>
                <a:lnTo>
                  <a:pt x="7506" y="43968"/>
                </a:lnTo>
                <a:lnTo>
                  <a:pt x="7608" y="43968"/>
                </a:lnTo>
                <a:lnTo>
                  <a:pt x="7608" y="43968"/>
                </a:lnTo>
                <a:lnTo>
                  <a:pt x="7608" y="43968"/>
                </a:lnTo>
                <a:lnTo>
                  <a:pt x="7608" y="43968"/>
                </a:lnTo>
                <a:lnTo>
                  <a:pt x="7761" y="43968"/>
                </a:lnTo>
                <a:lnTo>
                  <a:pt x="7761" y="44352"/>
                </a:lnTo>
                <a:lnTo>
                  <a:pt x="7761" y="44352"/>
                </a:lnTo>
                <a:lnTo>
                  <a:pt x="7761" y="44352"/>
                </a:lnTo>
                <a:lnTo>
                  <a:pt x="7761" y="44352"/>
                </a:lnTo>
                <a:lnTo>
                  <a:pt x="7761" y="44736"/>
                </a:lnTo>
                <a:lnTo>
                  <a:pt x="7761" y="44736"/>
                </a:lnTo>
                <a:lnTo>
                  <a:pt x="7761" y="44736"/>
                </a:lnTo>
                <a:lnTo>
                  <a:pt x="7863" y="44736"/>
                </a:lnTo>
                <a:lnTo>
                  <a:pt x="7863" y="45120"/>
                </a:lnTo>
                <a:lnTo>
                  <a:pt x="7863" y="45120"/>
                </a:lnTo>
                <a:lnTo>
                  <a:pt x="7863" y="45120"/>
                </a:lnTo>
                <a:lnTo>
                  <a:pt x="7863" y="45120"/>
                </a:lnTo>
                <a:lnTo>
                  <a:pt x="7863" y="45120"/>
                </a:lnTo>
                <a:lnTo>
                  <a:pt x="7761" y="45120"/>
                </a:lnTo>
                <a:lnTo>
                  <a:pt x="7761" y="45696"/>
                </a:lnTo>
                <a:lnTo>
                  <a:pt x="7506" y="45696"/>
                </a:lnTo>
                <a:lnTo>
                  <a:pt x="7506" y="45696"/>
                </a:lnTo>
                <a:lnTo>
                  <a:pt x="7404" y="45696"/>
                </a:lnTo>
                <a:lnTo>
                  <a:pt x="7404" y="46080"/>
                </a:lnTo>
                <a:lnTo>
                  <a:pt x="7404" y="46080"/>
                </a:lnTo>
                <a:lnTo>
                  <a:pt x="7404" y="45696"/>
                </a:lnTo>
                <a:lnTo>
                  <a:pt x="7302" y="45696"/>
                </a:lnTo>
                <a:lnTo>
                  <a:pt x="7302" y="45696"/>
                </a:lnTo>
                <a:lnTo>
                  <a:pt x="6842" y="45696"/>
                </a:lnTo>
                <a:lnTo>
                  <a:pt x="6842" y="45120"/>
                </a:lnTo>
                <a:lnTo>
                  <a:pt x="6740" y="45120"/>
                </a:lnTo>
                <a:lnTo>
                  <a:pt x="6740" y="45120"/>
                </a:lnTo>
                <a:lnTo>
                  <a:pt x="6485" y="45120"/>
                </a:lnTo>
                <a:lnTo>
                  <a:pt x="6485" y="44736"/>
                </a:lnTo>
                <a:lnTo>
                  <a:pt x="6638" y="44736"/>
                </a:lnTo>
                <a:lnTo>
                  <a:pt x="6638" y="44736"/>
                </a:lnTo>
                <a:lnTo>
                  <a:pt x="6485" y="44736"/>
                </a:lnTo>
                <a:lnTo>
                  <a:pt x="6485" y="44736"/>
                </a:lnTo>
                <a:lnTo>
                  <a:pt x="6485" y="44736"/>
                </a:lnTo>
                <a:lnTo>
                  <a:pt x="6485" y="44352"/>
                </a:lnTo>
                <a:lnTo>
                  <a:pt x="6382" y="44352"/>
                </a:lnTo>
                <a:lnTo>
                  <a:pt x="6382" y="44352"/>
                </a:lnTo>
                <a:lnTo>
                  <a:pt x="6382" y="44352"/>
                </a:lnTo>
                <a:lnTo>
                  <a:pt x="6382" y="44352"/>
                </a:lnTo>
                <a:lnTo>
                  <a:pt x="6280" y="44352"/>
                </a:lnTo>
                <a:lnTo>
                  <a:pt x="6280" y="44352"/>
                </a:lnTo>
                <a:lnTo>
                  <a:pt x="6382" y="44352"/>
                </a:lnTo>
                <a:lnTo>
                  <a:pt x="6382" y="43968"/>
                </a:lnTo>
                <a:lnTo>
                  <a:pt x="6280" y="43968"/>
                </a:lnTo>
                <a:lnTo>
                  <a:pt x="6280" y="43968"/>
                </a:lnTo>
                <a:lnTo>
                  <a:pt x="6280" y="43968"/>
                </a:lnTo>
                <a:lnTo>
                  <a:pt x="6280" y="43968"/>
                </a:lnTo>
                <a:lnTo>
                  <a:pt x="6178" y="43968"/>
                </a:lnTo>
                <a:lnTo>
                  <a:pt x="6178" y="43968"/>
                </a:lnTo>
                <a:lnTo>
                  <a:pt x="6178" y="43968"/>
                </a:lnTo>
                <a:lnTo>
                  <a:pt x="6178" y="43968"/>
                </a:lnTo>
                <a:lnTo>
                  <a:pt x="6178" y="43968"/>
                </a:lnTo>
                <a:lnTo>
                  <a:pt x="6178" y="43968"/>
                </a:lnTo>
                <a:lnTo>
                  <a:pt x="6076" y="43968"/>
                </a:lnTo>
                <a:lnTo>
                  <a:pt x="6076" y="43968"/>
                </a:lnTo>
                <a:lnTo>
                  <a:pt x="5923" y="43968"/>
                </a:lnTo>
                <a:lnTo>
                  <a:pt x="5923" y="43968"/>
                </a:lnTo>
                <a:lnTo>
                  <a:pt x="6076" y="43968"/>
                </a:lnTo>
                <a:lnTo>
                  <a:pt x="6076" y="43968"/>
                </a:lnTo>
                <a:lnTo>
                  <a:pt x="5821" y="43968"/>
                </a:lnTo>
                <a:lnTo>
                  <a:pt x="5821" y="43968"/>
                </a:lnTo>
                <a:lnTo>
                  <a:pt x="5821" y="43968"/>
                </a:lnTo>
                <a:lnTo>
                  <a:pt x="5821" y="43968"/>
                </a:lnTo>
                <a:lnTo>
                  <a:pt x="5719" y="43968"/>
                </a:lnTo>
                <a:lnTo>
                  <a:pt x="5719" y="43968"/>
                </a:lnTo>
                <a:lnTo>
                  <a:pt x="5719" y="43968"/>
                </a:lnTo>
                <a:lnTo>
                  <a:pt x="5719" y="43968"/>
                </a:lnTo>
                <a:lnTo>
                  <a:pt x="5719" y="43968"/>
                </a:lnTo>
                <a:lnTo>
                  <a:pt x="5719" y="43584"/>
                </a:lnTo>
                <a:lnTo>
                  <a:pt x="5719" y="43584"/>
                </a:lnTo>
                <a:lnTo>
                  <a:pt x="5719" y="43968"/>
                </a:lnTo>
                <a:lnTo>
                  <a:pt x="5617" y="43968"/>
                </a:lnTo>
                <a:lnTo>
                  <a:pt x="5617" y="43584"/>
                </a:lnTo>
                <a:lnTo>
                  <a:pt x="5617" y="43584"/>
                </a:lnTo>
                <a:lnTo>
                  <a:pt x="5617" y="43584"/>
                </a:lnTo>
                <a:lnTo>
                  <a:pt x="5617" y="43584"/>
                </a:lnTo>
                <a:lnTo>
                  <a:pt x="5617" y="43008"/>
                </a:lnTo>
                <a:lnTo>
                  <a:pt x="5617" y="43008"/>
                </a:lnTo>
                <a:lnTo>
                  <a:pt x="5617" y="43008"/>
                </a:lnTo>
                <a:lnTo>
                  <a:pt x="5617" y="43008"/>
                </a:lnTo>
                <a:lnTo>
                  <a:pt x="5617" y="42624"/>
                </a:lnTo>
                <a:lnTo>
                  <a:pt x="5719" y="42624"/>
                </a:lnTo>
                <a:lnTo>
                  <a:pt x="5719" y="42624"/>
                </a:lnTo>
                <a:lnTo>
                  <a:pt x="5617" y="42624"/>
                </a:lnTo>
                <a:lnTo>
                  <a:pt x="5617" y="42624"/>
                </a:lnTo>
                <a:lnTo>
                  <a:pt x="5617" y="42624"/>
                </a:lnTo>
                <a:lnTo>
                  <a:pt x="5617" y="42240"/>
                </a:lnTo>
                <a:lnTo>
                  <a:pt x="5514" y="42240"/>
                </a:lnTo>
                <a:lnTo>
                  <a:pt x="5514" y="42240"/>
                </a:lnTo>
                <a:lnTo>
                  <a:pt x="5514" y="42240"/>
                </a:lnTo>
                <a:lnTo>
                  <a:pt x="5514" y="41856"/>
                </a:lnTo>
                <a:lnTo>
                  <a:pt x="5514" y="41856"/>
                </a:lnTo>
                <a:lnTo>
                  <a:pt x="5514" y="41856"/>
                </a:lnTo>
                <a:lnTo>
                  <a:pt x="5361" y="41856"/>
                </a:lnTo>
                <a:lnTo>
                  <a:pt x="5361" y="41472"/>
                </a:lnTo>
                <a:lnTo>
                  <a:pt x="5361" y="41472"/>
                </a:lnTo>
                <a:lnTo>
                  <a:pt x="5361" y="41472"/>
                </a:lnTo>
                <a:lnTo>
                  <a:pt x="5361" y="41472"/>
                </a:lnTo>
                <a:lnTo>
                  <a:pt x="5361" y="41472"/>
                </a:lnTo>
                <a:lnTo>
                  <a:pt x="5361" y="41472"/>
                </a:lnTo>
                <a:lnTo>
                  <a:pt x="5361" y="40896"/>
                </a:lnTo>
                <a:lnTo>
                  <a:pt x="5259" y="40896"/>
                </a:lnTo>
                <a:lnTo>
                  <a:pt x="5259" y="40896"/>
                </a:lnTo>
                <a:lnTo>
                  <a:pt x="5259" y="40896"/>
                </a:lnTo>
                <a:lnTo>
                  <a:pt x="5259" y="40512"/>
                </a:lnTo>
                <a:lnTo>
                  <a:pt x="5259" y="40512"/>
                </a:lnTo>
                <a:lnTo>
                  <a:pt x="5259" y="40512"/>
                </a:lnTo>
                <a:lnTo>
                  <a:pt x="5361" y="40512"/>
                </a:lnTo>
                <a:lnTo>
                  <a:pt x="5361" y="40512"/>
                </a:lnTo>
                <a:lnTo>
                  <a:pt x="5361" y="40512"/>
                </a:lnTo>
                <a:lnTo>
                  <a:pt x="5361" y="40128"/>
                </a:lnTo>
                <a:lnTo>
                  <a:pt x="5361" y="40128"/>
                </a:lnTo>
                <a:lnTo>
                  <a:pt x="5361" y="40128"/>
                </a:lnTo>
                <a:lnTo>
                  <a:pt x="5514" y="40128"/>
                </a:lnTo>
                <a:lnTo>
                  <a:pt x="5514" y="39744"/>
                </a:lnTo>
                <a:lnTo>
                  <a:pt x="5514" y="39744"/>
                </a:lnTo>
                <a:lnTo>
                  <a:pt x="5514" y="40128"/>
                </a:lnTo>
                <a:lnTo>
                  <a:pt x="5514" y="40128"/>
                </a:lnTo>
                <a:lnTo>
                  <a:pt x="5514" y="39744"/>
                </a:lnTo>
                <a:lnTo>
                  <a:pt x="5617" y="39744"/>
                </a:lnTo>
                <a:lnTo>
                  <a:pt x="5617" y="39744"/>
                </a:lnTo>
                <a:lnTo>
                  <a:pt x="5617" y="39744"/>
                </a:lnTo>
                <a:lnTo>
                  <a:pt x="5617" y="39360"/>
                </a:lnTo>
                <a:lnTo>
                  <a:pt x="5514" y="39360"/>
                </a:lnTo>
                <a:lnTo>
                  <a:pt x="5514" y="39360"/>
                </a:lnTo>
                <a:lnTo>
                  <a:pt x="5514" y="39360"/>
                </a:lnTo>
                <a:lnTo>
                  <a:pt x="5514" y="38784"/>
                </a:lnTo>
                <a:lnTo>
                  <a:pt x="5361" y="38784"/>
                </a:lnTo>
                <a:lnTo>
                  <a:pt x="5361" y="38400"/>
                </a:lnTo>
                <a:lnTo>
                  <a:pt x="5361" y="38400"/>
                </a:lnTo>
                <a:lnTo>
                  <a:pt x="5361" y="38400"/>
                </a:lnTo>
                <a:lnTo>
                  <a:pt x="5259" y="38400"/>
                </a:lnTo>
                <a:lnTo>
                  <a:pt x="5259" y="38400"/>
                </a:lnTo>
                <a:lnTo>
                  <a:pt x="5259" y="38400"/>
                </a:lnTo>
                <a:lnTo>
                  <a:pt x="5259" y="38400"/>
                </a:lnTo>
                <a:lnTo>
                  <a:pt x="5157" y="38400"/>
                </a:lnTo>
                <a:lnTo>
                  <a:pt x="5157" y="38016"/>
                </a:lnTo>
                <a:lnTo>
                  <a:pt x="5055" y="38016"/>
                </a:lnTo>
                <a:lnTo>
                  <a:pt x="5055" y="38016"/>
                </a:lnTo>
                <a:lnTo>
                  <a:pt x="5055" y="38016"/>
                </a:lnTo>
                <a:lnTo>
                  <a:pt x="5055" y="38016"/>
                </a:lnTo>
                <a:lnTo>
                  <a:pt x="4800" y="38016"/>
                </a:lnTo>
                <a:lnTo>
                  <a:pt x="4800" y="37632"/>
                </a:lnTo>
                <a:lnTo>
                  <a:pt x="4800" y="37632"/>
                </a:lnTo>
                <a:lnTo>
                  <a:pt x="4800" y="37632"/>
                </a:lnTo>
                <a:lnTo>
                  <a:pt x="4800" y="37632"/>
                </a:lnTo>
                <a:lnTo>
                  <a:pt x="4800" y="37632"/>
                </a:lnTo>
                <a:lnTo>
                  <a:pt x="4697" y="37632"/>
                </a:lnTo>
                <a:lnTo>
                  <a:pt x="4697" y="37248"/>
                </a:lnTo>
                <a:lnTo>
                  <a:pt x="4697" y="37248"/>
                </a:lnTo>
                <a:lnTo>
                  <a:pt x="4697" y="37248"/>
                </a:lnTo>
                <a:lnTo>
                  <a:pt x="4697" y="37248"/>
                </a:lnTo>
                <a:lnTo>
                  <a:pt x="4697" y="37248"/>
                </a:lnTo>
                <a:lnTo>
                  <a:pt x="4595" y="37248"/>
                </a:lnTo>
                <a:lnTo>
                  <a:pt x="4595" y="37248"/>
                </a:lnTo>
                <a:lnTo>
                  <a:pt x="4595" y="37248"/>
                </a:lnTo>
                <a:lnTo>
                  <a:pt x="4595" y="37248"/>
                </a:lnTo>
                <a:lnTo>
                  <a:pt x="4493" y="37248"/>
                </a:lnTo>
                <a:lnTo>
                  <a:pt x="4493" y="36672"/>
                </a:lnTo>
                <a:lnTo>
                  <a:pt x="4493" y="36672"/>
                </a:lnTo>
                <a:lnTo>
                  <a:pt x="4493" y="36672"/>
                </a:lnTo>
                <a:lnTo>
                  <a:pt x="4493" y="36672"/>
                </a:lnTo>
                <a:lnTo>
                  <a:pt x="4493" y="36672"/>
                </a:lnTo>
                <a:lnTo>
                  <a:pt x="4391" y="36672"/>
                </a:lnTo>
                <a:lnTo>
                  <a:pt x="4391" y="36288"/>
                </a:lnTo>
                <a:lnTo>
                  <a:pt x="4238" y="36288"/>
                </a:lnTo>
                <a:lnTo>
                  <a:pt x="4238" y="36288"/>
                </a:lnTo>
                <a:lnTo>
                  <a:pt x="4136" y="36288"/>
                </a:lnTo>
                <a:lnTo>
                  <a:pt x="4136" y="36288"/>
                </a:lnTo>
                <a:lnTo>
                  <a:pt x="4136" y="36288"/>
                </a:lnTo>
                <a:lnTo>
                  <a:pt x="4136" y="35904"/>
                </a:lnTo>
                <a:lnTo>
                  <a:pt x="3931" y="35904"/>
                </a:lnTo>
                <a:lnTo>
                  <a:pt x="3931" y="35904"/>
                </a:lnTo>
                <a:lnTo>
                  <a:pt x="3931" y="35904"/>
                </a:lnTo>
                <a:lnTo>
                  <a:pt x="3931" y="35904"/>
                </a:lnTo>
                <a:lnTo>
                  <a:pt x="3829" y="35904"/>
                </a:lnTo>
                <a:lnTo>
                  <a:pt x="3829" y="35520"/>
                </a:lnTo>
                <a:lnTo>
                  <a:pt x="3931" y="35520"/>
                </a:lnTo>
                <a:lnTo>
                  <a:pt x="3931" y="35136"/>
                </a:lnTo>
                <a:lnTo>
                  <a:pt x="3931" y="35136"/>
                </a:lnTo>
                <a:lnTo>
                  <a:pt x="3931" y="35520"/>
                </a:lnTo>
                <a:lnTo>
                  <a:pt x="4034" y="35520"/>
                </a:lnTo>
                <a:lnTo>
                  <a:pt x="4034" y="35520"/>
                </a:lnTo>
                <a:lnTo>
                  <a:pt x="4034" y="35520"/>
                </a:lnTo>
                <a:lnTo>
                  <a:pt x="4034" y="35520"/>
                </a:lnTo>
                <a:lnTo>
                  <a:pt x="4034" y="35520"/>
                </a:lnTo>
                <a:lnTo>
                  <a:pt x="4034" y="35904"/>
                </a:lnTo>
                <a:lnTo>
                  <a:pt x="4136" y="35904"/>
                </a:lnTo>
                <a:lnTo>
                  <a:pt x="4136" y="35904"/>
                </a:lnTo>
                <a:lnTo>
                  <a:pt x="4238" y="35904"/>
                </a:lnTo>
                <a:lnTo>
                  <a:pt x="4238" y="35904"/>
                </a:lnTo>
                <a:lnTo>
                  <a:pt x="4391" y="35904"/>
                </a:lnTo>
                <a:lnTo>
                  <a:pt x="4391" y="36288"/>
                </a:lnTo>
                <a:lnTo>
                  <a:pt x="4391" y="36288"/>
                </a:lnTo>
                <a:lnTo>
                  <a:pt x="4391" y="36288"/>
                </a:lnTo>
                <a:lnTo>
                  <a:pt x="4595" y="36288"/>
                </a:lnTo>
                <a:lnTo>
                  <a:pt x="4595" y="36288"/>
                </a:lnTo>
                <a:lnTo>
                  <a:pt x="4595" y="36288"/>
                </a:lnTo>
                <a:lnTo>
                  <a:pt x="4595" y="35904"/>
                </a:lnTo>
                <a:lnTo>
                  <a:pt x="4697" y="35904"/>
                </a:lnTo>
                <a:lnTo>
                  <a:pt x="4697" y="36288"/>
                </a:lnTo>
                <a:lnTo>
                  <a:pt x="4697" y="36288"/>
                </a:lnTo>
                <a:lnTo>
                  <a:pt x="4697" y="36288"/>
                </a:lnTo>
                <a:lnTo>
                  <a:pt x="4697" y="36288"/>
                </a:lnTo>
                <a:lnTo>
                  <a:pt x="4697" y="36288"/>
                </a:lnTo>
                <a:lnTo>
                  <a:pt x="5055" y="36288"/>
                </a:lnTo>
                <a:lnTo>
                  <a:pt x="5055" y="36672"/>
                </a:lnTo>
                <a:lnTo>
                  <a:pt x="5157" y="36672"/>
                </a:lnTo>
                <a:lnTo>
                  <a:pt x="5157" y="36672"/>
                </a:lnTo>
                <a:lnTo>
                  <a:pt x="5157" y="36672"/>
                </a:lnTo>
                <a:lnTo>
                  <a:pt x="5157" y="36672"/>
                </a:lnTo>
                <a:lnTo>
                  <a:pt x="5157" y="36672"/>
                </a:lnTo>
                <a:lnTo>
                  <a:pt x="5157" y="37248"/>
                </a:lnTo>
                <a:lnTo>
                  <a:pt x="5259" y="37248"/>
                </a:lnTo>
                <a:lnTo>
                  <a:pt x="5259" y="36672"/>
                </a:lnTo>
                <a:lnTo>
                  <a:pt x="5361" y="36672"/>
                </a:lnTo>
                <a:lnTo>
                  <a:pt x="5361" y="36672"/>
                </a:lnTo>
                <a:lnTo>
                  <a:pt x="5514" y="36672"/>
                </a:lnTo>
                <a:lnTo>
                  <a:pt x="5514" y="36672"/>
                </a:lnTo>
                <a:lnTo>
                  <a:pt x="5617" y="36672"/>
                </a:lnTo>
                <a:lnTo>
                  <a:pt x="5617" y="37248"/>
                </a:lnTo>
                <a:lnTo>
                  <a:pt x="5719" y="37248"/>
                </a:lnTo>
                <a:lnTo>
                  <a:pt x="5719" y="37248"/>
                </a:lnTo>
                <a:lnTo>
                  <a:pt x="5821" y="37248"/>
                </a:lnTo>
                <a:lnTo>
                  <a:pt x="5821" y="37632"/>
                </a:lnTo>
                <a:lnTo>
                  <a:pt x="6076" y="37632"/>
                </a:lnTo>
                <a:lnTo>
                  <a:pt x="6076" y="37632"/>
                </a:lnTo>
                <a:lnTo>
                  <a:pt x="6382" y="37632"/>
                </a:lnTo>
                <a:lnTo>
                  <a:pt x="6382" y="37632"/>
                </a:lnTo>
                <a:lnTo>
                  <a:pt x="6638" y="37632"/>
                </a:lnTo>
                <a:lnTo>
                  <a:pt x="6638" y="38016"/>
                </a:lnTo>
                <a:lnTo>
                  <a:pt x="7046" y="38016"/>
                </a:lnTo>
                <a:lnTo>
                  <a:pt x="7046" y="38016"/>
                </a:lnTo>
                <a:lnTo>
                  <a:pt x="7302" y="38016"/>
                </a:lnTo>
                <a:lnTo>
                  <a:pt x="7302" y="38016"/>
                </a:lnTo>
                <a:lnTo>
                  <a:pt x="7404" y="38016"/>
                </a:lnTo>
                <a:lnTo>
                  <a:pt x="7404" y="38400"/>
                </a:lnTo>
                <a:lnTo>
                  <a:pt x="7506" y="38400"/>
                </a:lnTo>
                <a:lnTo>
                  <a:pt x="7506" y="38400"/>
                </a:lnTo>
                <a:lnTo>
                  <a:pt x="7761" y="38400"/>
                </a:lnTo>
                <a:lnTo>
                  <a:pt x="7761" y="38400"/>
                </a:lnTo>
                <a:lnTo>
                  <a:pt x="8425" y="38400"/>
                </a:lnTo>
                <a:lnTo>
                  <a:pt x="8425" y="38400"/>
                </a:lnTo>
                <a:lnTo>
                  <a:pt x="8731" y="38400"/>
                </a:lnTo>
                <a:lnTo>
                  <a:pt x="8731" y="38400"/>
                </a:lnTo>
                <a:lnTo>
                  <a:pt x="8885" y="38400"/>
                </a:lnTo>
                <a:lnTo>
                  <a:pt x="8885" y="38016"/>
                </a:lnTo>
                <a:lnTo>
                  <a:pt x="9089" y="38016"/>
                </a:lnTo>
                <a:lnTo>
                  <a:pt x="9089" y="38016"/>
                </a:lnTo>
                <a:lnTo>
                  <a:pt x="9293" y="38016"/>
                </a:lnTo>
                <a:lnTo>
                  <a:pt x="9293" y="38016"/>
                </a:lnTo>
                <a:lnTo>
                  <a:pt x="9395" y="38016"/>
                </a:lnTo>
                <a:lnTo>
                  <a:pt x="9395" y="37632"/>
                </a:lnTo>
                <a:lnTo>
                  <a:pt x="9395" y="37632"/>
                </a:lnTo>
                <a:lnTo>
                  <a:pt x="9395" y="37632"/>
                </a:lnTo>
                <a:lnTo>
                  <a:pt x="9548" y="37632"/>
                </a:lnTo>
                <a:lnTo>
                  <a:pt x="9548" y="37632"/>
                </a:lnTo>
                <a:lnTo>
                  <a:pt x="9651" y="37632"/>
                </a:lnTo>
                <a:lnTo>
                  <a:pt x="9651" y="37248"/>
                </a:lnTo>
                <a:lnTo>
                  <a:pt x="9753" y="37248"/>
                </a:lnTo>
                <a:lnTo>
                  <a:pt x="9753" y="37248"/>
                </a:lnTo>
                <a:lnTo>
                  <a:pt x="9753" y="37248"/>
                </a:lnTo>
                <a:lnTo>
                  <a:pt x="9753" y="37248"/>
                </a:lnTo>
                <a:lnTo>
                  <a:pt x="9753" y="37248"/>
                </a:lnTo>
                <a:lnTo>
                  <a:pt x="9753" y="37248"/>
                </a:lnTo>
                <a:lnTo>
                  <a:pt x="9753" y="37248"/>
                </a:lnTo>
                <a:lnTo>
                  <a:pt x="9753" y="36672"/>
                </a:lnTo>
                <a:lnTo>
                  <a:pt x="9855" y="36672"/>
                </a:lnTo>
                <a:lnTo>
                  <a:pt x="9855" y="36672"/>
                </a:lnTo>
                <a:lnTo>
                  <a:pt x="9855" y="36672"/>
                </a:lnTo>
                <a:lnTo>
                  <a:pt x="9855" y="36672"/>
                </a:lnTo>
                <a:lnTo>
                  <a:pt x="9957" y="36672"/>
                </a:lnTo>
                <a:lnTo>
                  <a:pt x="9957" y="36288"/>
                </a:lnTo>
                <a:lnTo>
                  <a:pt x="9957" y="36288"/>
                </a:lnTo>
                <a:lnTo>
                  <a:pt x="9957" y="36288"/>
                </a:lnTo>
                <a:lnTo>
                  <a:pt x="10110" y="36288"/>
                </a:lnTo>
                <a:lnTo>
                  <a:pt x="10110" y="36288"/>
                </a:lnTo>
                <a:lnTo>
                  <a:pt x="10110" y="36288"/>
                </a:lnTo>
                <a:lnTo>
                  <a:pt x="10110" y="35904"/>
                </a:lnTo>
                <a:lnTo>
                  <a:pt x="10212" y="35904"/>
                </a:lnTo>
                <a:lnTo>
                  <a:pt x="10212" y="35904"/>
                </a:lnTo>
                <a:lnTo>
                  <a:pt x="10212" y="35904"/>
                </a:lnTo>
                <a:lnTo>
                  <a:pt x="10212" y="35520"/>
                </a:lnTo>
                <a:lnTo>
                  <a:pt x="10314" y="35520"/>
                </a:lnTo>
                <a:lnTo>
                  <a:pt x="10314" y="35136"/>
                </a:lnTo>
                <a:lnTo>
                  <a:pt x="10314" y="35136"/>
                </a:lnTo>
                <a:lnTo>
                  <a:pt x="10314" y="35136"/>
                </a:lnTo>
                <a:lnTo>
                  <a:pt x="10314" y="35136"/>
                </a:lnTo>
                <a:lnTo>
                  <a:pt x="10314" y="34560"/>
                </a:lnTo>
                <a:lnTo>
                  <a:pt x="10314" y="34560"/>
                </a:lnTo>
                <a:lnTo>
                  <a:pt x="10314" y="34560"/>
                </a:lnTo>
                <a:lnTo>
                  <a:pt x="10314" y="34560"/>
                </a:lnTo>
                <a:lnTo>
                  <a:pt x="10314" y="34560"/>
                </a:lnTo>
                <a:lnTo>
                  <a:pt x="10110" y="34560"/>
                </a:lnTo>
                <a:lnTo>
                  <a:pt x="10110" y="33792"/>
                </a:lnTo>
                <a:lnTo>
                  <a:pt x="10110" y="33792"/>
                </a:lnTo>
                <a:lnTo>
                  <a:pt x="10110" y="33408"/>
                </a:lnTo>
                <a:lnTo>
                  <a:pt x="10110" y="33408"/>
                </a:lnTo>
                <a:lnTo>
                  <a:pt x="10110" y="33408"/>
                </a:lnTo>
                <a:lnTo>
                  <a:pt x="10110" y="33408"/>
                </a:lnTo>
                <a:lnTo>
                  <a:pt x="10110" y="33024"/>
                </a:lnTo>
                <a:lnTo>
                  <a:pt x="9957" y="33024"/>
                </a:lnTo>
                <a:lnTo>
                  <a:pt x="9957" y="33024"/>
                </a:lnTo>
                <a:lnTo>
                  <a:pt x="9855" y="33024"/>
                </a:lnTo>
                <a:lnTo>
                  <a:pt x="9855" y="33024"/>
                </a:lnTo>
                <a:lnTo>
                  <a:pt x="9753" y="33024"/>
                </a:lnTo>
                <a:lnTo>
                  <a:pt x="9753" y="32448"/>
                </a:lnTo>
                <a:lnTo>
                  <a:pt x="9651" y="32448"/>
                </a:lnTo>
                <a:lnTo>
                  <a:pt x="9651" y="33024"/>
                </a:lnTo>
                <a:lnTo>
                  <a:pt x="9651" y="33024"/>
                </a:lnTo>
                <a:lnTo>
                  <a:pt x="9651" y="32448"/>
                </a:lnTo>
                <a:lnTo>
                  <a:pt x="9395" y="32448"/>
                </a:lnTo>
                <a:lnTo>
                  <a:pt x="9395" y="32064"/>
                </a:lnTo>
                <a:lnTo>
                  <a:pt x="9395" y="32064"/>
                </a:lnTo>
                <a:lnTo>
                  <a:pt x="9395" y="32064"/>
                </a:lnTo>
                <a:lnTo>
                  <a:pt x="9293" y="32064"/>
                </a:lnTo>
                <a:lnTo>
                  <a:pt x="9293" y="32064"/>
                </a:lnTo>
                <a:lnTo>
                  <a:pt x="9293" y="32064"/>
                </a:lnTo>
                <a:lnTo>
                  <a:pt x="9293" y="31680"/>
                </a:lnTo>
                <a:lnTo>
                  <a:pt x="9191" y="31680"/>
                </a:lnTo>
                <a:lnTo>
                  <a:pt x="9191" y="31680"/>
                </a:lnTo>
                <a:lnTo>
                  <a:pt x="9191" y="31680"/>
                </a:lnTo>
                <a:lnTo>
                  <a:pt x="9191" y="31680"/>
                </a:lnTo>
                <a:lnTo>
                  <a:pt x="9089" y="31680"/>
                </a:lnTo>
                <a:lnTo>
                  <a:pt x="9089" y="31680"/>
                </a:lnTo>
                <a:lnTo>
                  <a:pt x="9089" y="31680"/>
                </a:lnTo>
                <a:lnTo>
                  <a:pt x="9089" y="31680"/>
                </a:lnTo>
                <a:lnTo>
                  <a:pt x="9089" y="31680"/>
                </a:lnTo>
                <a:lnTo>
                  <a:pt x="9089" y="32064"/>
                </a:lnTo>
                <a:lnTo>
                  <a:pt x="9089" y="32064"/>
                </a:lnTo>
                <a:lnTo>
                  <a:pt x="9089" y="31680"/>
                </a:lnTo>
                <a:lnTo>
                  <a:pt x="8987" y="31680"/>
                </a:lnTo>
                <a:lnTo>
                  <a:pt x="8987" y="31680"/>
                </a:lnTo>
                <a:lnTo>
                  <a:pt x="8731" y="31680"/>
                </a:lnTo>
                <a:lnTo>
                  <a:pt x="8731" y="31680"/>
                </a:lnTo>
                <a:lnTo>
                  <a:pt x="8731" y="31680"/>
                </a:lnTo>
                <a:lnTo>
                  <a:pt x="8731" y="31296"/>
                </a:lnTo>
                <a:lnTo>
                  <a:pt x="8629" y="31296"/>
                </a:lnTo>
                <a:lnTo>
                  <a:pt x="8629" y="31296"/>
                </a:lnTo>
                <a:lnTo>
                  <a:pt x="8527" y="31296"/>
                </a:lnTo>
                <a:lnTo>
                  <a:pt x="8527" y="31296"/>
                </a:lnTo>
                <a:lnTo>
                  <a:pt x="8527" y="31296"/>
                </a:lnTo>
                <a:lnTo>
                  <a:pt x="8527" y="30912"/>
                </a:lnTo>
                <a:lnTo>
                  <a:pt x="8323" y="30912"/>
                </a:lnTo>
                <a:lnTo>
                  <a:pt x="8323" y="30912"/>
                </a:lnTo>
                <a:lnTo>
                  <a:pt x="8170" y="30912"/>
                </a:lnTo>
                <a:lnTo>
                  <a:pt x="8170" y="30912"/>
                </a:lnTo>
                <a:lnTo>
                  <a:pt x="8068" y="30912"/>
                </a:lnTo>
                <a:lnTo>
                  <a:pt x="8068" y="30336"/>
                </a:lnTo>
                <a:lnTo>
                  <a:pt x="7965" y="30336"/>
                </a:lnTo>
                <a:lnTo>
                  <a:pt x="7965" y="30336"/>
                </a:lnTo>
                <a:lnTo>
                  <a:pt x="7965" y="30336"/>
                </a:lnTo>
                <a:lnTo>
                  <a:pt x="7965" y="30336"/>
                </a:lnTo>
                <a:lnTo>
                  <a:pt x="7863" y="30336"/>
                </a:lnTo>
                <a:lnTo>
                  <a:pt x="7863" y="29952"/>
                </a:lnTo>
                <a:lnTo>
                  <a:pt x="7761" y="29952"/>
                </a:lnTo>
                <a:lnTo>
                  <a:pt x="7761" y="29952"/>
                </a:lnTo>
                <a:lnTo>
                  <a:pt x="7761" y="29952"/>
                </a:lnTo>
                <a:lnTo>
                  <a:pt x="7761" y="29952"/>
                </a:lnTo>
                <a:lnTo>
                  <a:pt x="7608" y="29952"/>
                </a:lnTo>
                <a:lnTo>
                  <a:pt x="7608" y="29568"/>
                </a:lnTo>
                <a:lnTo>
                  <a:pt x="7506" y="29568"/>
                </a:lnTo>
                <a:lnTo>
                  <a:pt x="7506" y="29568"/>
                </a:lnTo>
                <a:lnTo>
                  <a:pt x="7506" y="29568"/>
                </a:lnTo>
                <a:lnTo>
                  <a:pt x="7506" y="29568"/>
                </a:lnTo>
                <a:lnTo>
                  <a:pt x="7404" y="29568"/>
                </a:lnTo>
                <a:lnTo>
                  <a:pt x="7404" y="29568"/>
                </a:lnTo>
                <a:lnTo>
                  <a:pt x="7302" y="29568"/>
                </a:lnTo>
                <a:lnTo>
                  <a:pt x="7302" y="29184"/>
                </a:lnTo>
                <a:lnTo>
                  <a:pt x="7046" y="29184"/>
                </a:lnTo>
                <a:lnTo>
                  <a:pt x="7046" y="29184"/>
                </a:lnTo>
                <a:lnTo>
                  <a:pt x="6944" y="29184"/>
                </a:lnTo>
                <a:lnTo>
                  <a:pt x="6944" y="29184"/>
                </a:lnTo>
                <a:lnTo>
                  <a:pt x="6944" y="29184"/>
                </a:lnTo>
                <a:lnTo>
                  <a:pt x="6944" y="28800"/>
                </a:lnTo>
                <a:lnTo>
                  <a:pt x="6842" y="28800"/>
                </a:lnTo>
                <a:lnTo>
                  <a:pt x="6842" y="28800"/>
                </a:lnTo>
                <a:lnTo>
                  <a:pt x="6740" y="28800"/>
                </a:lnTo>
                <a:lnTo>
                  <a:pt x="6740" y="28800"/>
                </a:lnTo>
                <a:lnTo>
                  <a:pt x="6638" y="28800"/>
                </a:lnTo>
                <a:lnTo>
                  <a:pt x="6638" y="28224"/>
                </a:lnTo>
                <a:lnTo>
                  <a:pt x="6382" y="28224"/>
                </a:lnTo>
                <a:lnTo>
                  <a:pt x="6382" y="28224"/>
                </a:lnTo>
                <a:lnTo>
                  <a:pt x="6280" y="28224"/>
                </a:lnTo>
                <a:lnTo>
                  <a:pt x="6280" y="28224"/>
                </a:lnTo>
                <a:lnTo>
                  <a:pt x="6076" y="28224"/>
                </a:lnTo>
                <a:lnTo>
                  <a:pt x="6076" y="27840"/>
                </a:lnTo>
                <a:lnTo>
                  <a:pt x="5719" y="27840"/>
                </a:lnTo>
                <a:lnTo>
                  <a:pt x="5719" y="28224"/>
                </a:lnTo>
                <a:lnTo>
                  <a:pt x="5617" y="28224"/>
                </a:lnTo>
                <a:lnTo>
                  <a:pt x="5617" y="27840"/>
                </a:lnTo>
                <a:lnTo>
                  <a:pt x="5514" y="27840"/>
                </a:lnTo>
                <a:lnTo>
                  <a:pt x="5514" y="27840"/>
                </a:lnTo>
                <a:lnTo>
                  <a:pt x="5361" y="27840"/>
                </a:lnTo>
                <a:lnTo>
                  <a:pt x="5361" y="27840"/>
                </a:lnTo>
                <a:lnTo>
                  <a:pt x="5259" y="27840"/>
                </a:lnTo>
                <a:lnTo>
                  <a:pt x="5259" y="27840"/>
                </a:lnTo>
                <a:lnTo>
                  <a:pt x="5157" y="27840"/>
                </a:lnTo>
                <a:lnTo>
                  <a:pt x="5157" y="27456"/>
                </a:lnTo>
                <a:lnTo>
                  <a:pt x="5055" y="27456"/>
                </a:lnTo>
                <a:lnTo>
                  <a:pt x="5055" y="27456"/>
                </a:lnTo>
                <a:lnTo>
                  <a:pt x="4800" y="27456"/>
                </a:lnTo>
                <a:lnTo>
                  <a:pt x="4800" y="27456"/>
                </a:lnTo>
                <a:lnTo>
                  <a:pt x="4800" y="27456"/>
                </a:lnTo>
                <a:lnTo>
                  <a:pt x="4800" y="27840"/>
                </a:lnTo>
                <a:lnTo>
                  <a:pt x="4697" y="27840"/>
                </a:lnTo>
                <a:lnTo>
                  <a:pt x="4697" y="27840"/>
                </a:lnTo>
                <a:lnTo>
                  <a:pt x="4697" y="27840"/>
                </a:lnTo>
                <a:lnTo>
                  <a:pt x="4697" y="27840"/>
                </a:lnTo>
                <a:lnTo>
                  <a:pt x="4493" y="27840"/>
                </a:lnTo>
                <a:lnTo>
                  <a:pt x="4493" y="27840"/>
                </a:lnTo>
                <a:lnTo>
                  <a:pt x="4493" y="27840"/>
                </a:lnTo>
                <a:lnTo>
                  <a:pt x="4493" y="27456"/>
                </a:lnTo>
                <a:lnTo>
                  <a:pt x="4493" y="27456"/>
                </a:lnTo>
                <a:lnTo>
                  <a:pt x="4493" y="27456"/>
                </a:lnTo>
                <a:lnTo>
                  <a:pt x="4493" y="27456"/>
                </a:lnTo>
                <a:lnTo>
                  <a:pt x="4493" y="27456"/>
                </a:lnTo>
                <a:lnTo>
                  <a:pt x="4493" y="27456"/>
                </a:lnTo>
                <a:lnTo>
                  <a:pt x="4493" y="27456"/>
                </a:lnTo>
                <a:lnTo>
                  <a:pt x="4391" y="27456"/>
                </a:lnTo>
                <a:lnTo>
                  <a:pt x="4391" y="27456"/>
                </a:lnTo>
                <a:lnTo>
                  <a:pt x="4136" y="27456"/>
                </a:lnTo>
                <a:lnTo>
                  <a:pt x="4136" y="27072"/>
                </a:lnTo>
                <a:lnTo>
                  <a:pt x="4034" y="27072"/>
                </a:lnTo>
                <a:lnTo>
                  <a:pt x="4034" y="27456"/>
                </a:lnTo>
                <a:lnTo>
                  <a:pt x="4034" y="27456"/>
                </a:lnTo>
                <a:lnTo>
                  <a:pt x="4034" y="27072"/>
                </a:lnTo>
                <a:lnTo>
                  <a:pt x="3829" y="27072"/>
                </a:lnTo>
                <a:lnTo>
                  <a:pt x="3829" y="27072"/>
                </a:lnTo>
                <a:lnTo>
                  <a:pt x="3676" y="27072"/>
                </a:lnTo>
                <a:lnTo>
                  <a:pt x="3676" y="27072"/>
                </a:lnTo>
                <a:lnTo>
                  <a:pt x="3829" y="27072"/>
                </a:lnTo>
                <a:lnTo>
                  <a:pt x="3829" y="27072"/>
                </a:lnTo>
                <a:lnTo>
                  <a:pt x="4136" y="27072"/>
                </a:lnTo>
                <a:lnTo>
                  <a:pt x="4136" y="27072"/>
                </a:lnTo>
                <a:lnTo>
                  <a:pt x="4136" y="27072"/>
                </a:lnTo>
                <a:lnTo>
                  <a:pt x="4136" y="26688"/>
                </a:lnTo>
                <a:lnTo>
                  <a:pt x="4238" y="26688"/>
                </a:lnTo>
                <a:lnTo>
                  <a:pt x="4238" y="26112"/>
                </a:lnTo>
                <a:lnTo>
                  <a:pt x="4136" y="26112"/>
                </a:lnTo>
                <a:lnTo>
                  <a:pt x="4136" y="26112"/>
                </a:lnTo>
                <a:lnTo>
                  <a:pt x="3829" y="26112"/>
                </a:lnTo>
                <a:lnTo>
                  <a:pt x="3829" y="26112"/>
                </a:lnTo>
                <a:lnTo>
                  <a:pt x="3829" y="26112"/>
                </a:lnTo>
                <a:lnTo>
                  <a:pt x="3829" y="25728"/>
                </a:lnTo>
                <a:lnTo>
                  <a:pt x="3676" y="25728"/>
                </a:lnTo>
                <a:lnTo>
                  <a:pt x="3676" y="25728"/>
                </a:lnTo>
                <a:lnTo>
                  <a:pt x="3574" y="25728"/>
                </a:lnTo>
                <a:lnTo>
                  <a:pt x="3574" y="25728"/>
                </a:lnTo>
                <a:lnTo>
                  <a:pt x="3370" y="25728"/>
                </a:lnTo>
                <a:lnTo>
                  <a:pt x="3370" y="25728"/>
                </a:lnTo>
                <a:lnTo>
                  <a:pt x="3370" y="25728"/>
                </a:lnTo>
                <a:lnTo>
                  <a:pt x="3370" y="26112"/>
                </a:lnTo>
                <a:lnTo>
                  <a:pt x="3114" y="26112"/>
                </a:lnTo>
                <a:lnTo>
                  <a:pt x="3114" y="26112"/>
                </a:lnTo>
                <a:lnTo>
                  <a:pt x="3114" y="26112"/>
                </a:lnTo>
                <a:lnTo>
                  <a:pt x="3114" y="26688"/>
                </a:lnTo>
                <a:lnTo>
                  <a:pt x="3012" y="26688"/>
                </a:lnTo>
                <a:lnTo>
                  <a:pt x="3012" y="26112"/>
                </a:lnTo>
                <a:lnTo>
                  <a:pt x="2808" y="26112"/>
                </a:lnTo>
                <a:lnTo>
                  <a:pt x="2808" y="26112"/>
                </a:lnTo>
                <a:lnTo>
                  <a:pt x="2553" y="26112"/>
                </a:lnTo>
                <a:lnTo>
                  <a:pt x="2553" y="26112"/>
                </a:lnTo>
                <a:lnTo>
                  <a:pt x="2553" y="26112"/>
                </a:lnTo>
                <a:lnTo>
                  <a:pt x="2553" y="26688"/>
                </a:lnTo>
                <a:lnTo>
                  <a:pt x="2553" y="26688"/>
                </a:lnTo>
                <a:lnTo>
                  <a:pt x="2553" y="26688"/>
                </a:lnTo>
                <a:lnTo>
                  <a:pt x="2553" y="26688"/>
                </a:lnTo>
                <a:lnTo>
                  <a:pt x="2553" y="27072"/>
                </a:lnTo>
                <a:lnTo>
                  <a:pt x="2553" y="27072"/>
                </a:lnTo>
                <a:lnTo>
                  <a:pt x="2553" y="27072"/>
                </a:lnTo>
                <a:lnTo>
                  <a:pt x="2246" y="27072"/>
                </a:lnTo>
                <a:lnTo>
                  <a:pt x="2246" y="27072"/>
                </a:lnTo>
                <a:lnTo>
                  <a:pt x="2246" y="27072"/>
                </a:lnTo>
                <a:lnTo>
                  <a:pt x="2246" y="26688"/>
                </a:lnTo>
                <a:lnTo>
                  <a:pt x="2144" y="26688"/>
                </a:lnTo>
                <a:lnTo>
                  <a:pt x="2144" y="26688"/>
                </a:lnTo>
                <a:lnTo>
                  <a:pt x="1991" y="26688"/>
                </a:lnTo>
                <a:lnTo>
                  <a:pt x="1991" y="26688"/>
                </a:lnTo>
                <a:lnTo>
                  <a:pt x="1991" y="26688"/>
                </a:lnTo>
                <a:lnTo>
                  <a:pt x="1991" y="27072"/>
                </a:lnTo>
                <a:lnTo>
                  <a:pt x="1991" y="27072"/>
                </a:lnTo>
                <a:lnTo>
                  <a:pt x="1991" y="27456"/>
                </a:lnTo>
                <a:lnTo>
                  <a:pt x="1889" y="27456"/>
                </a:lnTo>
                <a:lnTo>
                  <a:pt x="1889" y="27456"/>
                </a:lnTo>
                <a:lnTo>
                  <a:pt x="1787" y="27456"/>
                </a:lnTo>
                <a:lnTo>
                  <a:pt x="1787" y="27456"/>
                </a:lnTo>
                <a:lnTo>
                  <a:pt x="1685" y="27456"/>
                </a:lnTo>
                <a:lnTo>
                  <a:pt x="1685" y="27840"/>
                </a:lnTo>
                <a:lnTo>
                  <a:pt x="1429" y="27840"/>
                </a:lnTo>
                <a:lnTo>
                  <a:pt x="1429" y="27840"/>
                </a:lnTo>
                <a:lnTo>
                  <a:pt x="1429" y="27840"/>
                </a:lnTo>
                <a:lnTo>
                  <a:pt x="1429" y="28224"/>
                </a:lnTo>
                <a:lnTo>
                  <a:pt x="1327" y="28224"/>
                </a:lnTo>
                <a:lnTo>
                  <a:pt x="1327" y="28224"/>
                </a:lnTo>
                <a:lnTo>
                  <a:pt x="1327" y="28224"/>
                </a:lnTo>
                <a:lnTo>
                  <a:pt x="1327" y="28800"/>
                </a:lnTo>
                <a:lnTo>
                  <a:pt x="1225" y="28800"/>
                </a:lnTo>
                <a:lnTo>
                  <a:pt x="1225" y="28800"/>
                </a:lnTo>
                <a:lnTo>
                  <a:pt x="1021" y="28800"/>
                </a:lnTo>
                <a:lnTo>
                  <a:pt x="1021" y="28800"/>
                </a:lnTo>
                <a:lnTo>
                  <a:pt x="868" y="28800"/>
                </a:lnTo>
                <a:lnTo>
                  <a:pt x="868" y="29184"/>
                </a:lnTo>
                <a:lnTo>
                  <a:pt x="868" y="29184"/>
                </a:lnTo>
                <a:lnTo>
                  <a:pt x="868" y="29184"/>
                </a:lnTo>
                <a:lnTo>
                  <a:pt x="765" y="29184"/>
                </a:lnTo>
                <a:lnTo>
                  <a:pt x="765" y="29184"/>
                </a:lnTo>
                <a:lnTo>
                  <a:pt x="1021" y="29184"/>
                </a:lnTo>
                <a:lnTo>
                  <a:pt x="1021" y="29568"/>
                </a:lnTo>
                <a:lnTo>
                  <a:pt x="1021" y="29568"/>
                </a:lnTo>
                <a:lnTo>
                  <a:pt x="1021" y="29568"/>
                </a:lnTo>
                <a:lnTo>
                  <a:pt x="1021" y="29568"/>
                </a:lnTo>
                <a:lnTo>
                  <a:pt x="1021" y="29568"/>
                </a:lnTo>
                <a:lnTo>
                  <a:pt x="868" y="29568"/>
                </a:lnTo>
                <a:lnTo>
                  <a:pt x="868" y="29952"/>
                </a:lnTo>
                <a:lnTo>
                  <a:pt x="868" y="29952"/>
                </a:lnTo>
                <a:lnTo>
                  <a:pt x="868" y="29952"/>
                </a:lnTo>
                <a:lnTo>
                  <a:pt x="868" y="29952"/>
                </a:lnTo>
                <a:lnTo>
                  <a:pt x="868" y="29952"/>
                </a:lnTo>
                <a:lnTo>
                  <a:pt x="765" y="29952"/>
                </a:lnTo>
                <a:lnTo>
                  <a:pt x="765" y="30336"/>
                </a:lnTo>
                <a:lnTo>
                  <a:pt x="765" y="30336"/>
                </a:lnTo>
                <a:lnTo>
                  <a:pt x="765" y="30912"/>
                </a:lnTo>
                <a:lnTo>
                  <a:pt x="868" y="30912"/>
                </a:lnTo>
                <a:lnTo>
                  <a:pt x="868" y="30912"/>
                </a:lnTo>
                <a:lnTo>
                  <a:pt x="868" y="30912"/>
                </a:lnTo>
                <a:lnTo>
                  <a:pt x="868" y="31296"/>
                </a:lnTo>
                <a:lnTo>
                  <a:pt x="868" y="31296"/>
                </a:lnTo>
                <a:lnTo>
                  <a:pt x="868" y="31296"/>
                </a:lnTo>
                <a:lnTo>
                  <a:pt x="1021" y="31296"/>
                </a:lnTo>
                <a:lnTo>
                  <a:pt x="1021" y="31680"/>
                </a:lnTo>
                <a:lnTo>
                  <a:pt x="1123" y="31680"/>
                </a:lnTo>
                <a:lnTo>
                  <a:pt x="1123" y="31680"/>
                </a:lnTo>
                <a:lnTo>
                  <a:pt x="1327" y="31680"/>
                </a:lnTo>
                <a:lnTo>
                  <a:pt x="1327" y="31680"/>
                </a:lnTo>
                <a:lnTo>
                  <a:pt x="1429" y="31680"/>
                </a:lnTo>
                <a:lnTo>
                  <a:pt x="1429" y="32064"/>
                </a:lnTo>
                <a:lnTo>
                  <a:pt x="1429" y="32064"/>
                </a:lnTo>
                <a:lnTo>
                  <a:pt x="1429" y="32064"/>
                </a:lnTo>
                <a:lnTo>
                  <a:pt x="1582" y="32064"/>
                </a:lnTo>
                <a:lnTo>
                  <a:pt x="1582" y="32064"/>
                </a:lnTo>
                <a:lnTo>
                  <a:pt x="1582" y="32064"/>
                </a:lnTo>
                <a:lnTo>
                  <a:pt x="1582" y="32448"/>
                </a:lnTo>
                <a:lnTo>
                  <a:pt x="1582" y="32448"/>
                </a:lnTo>
                <a:lnTo>
                  <a:pt x="1582" y="32448"/>
                </a:lnTo>
                <a:lnTo>
                  <a:pt x="1582" y="32448"/>
                </a:lnTo>
                <a:lnTo>
                  <a:pt x="1582" y="32448"/>
                </a:lnTo>
                <a:lnTo>
                  <a:pt x="1685" y="32448"/>
                </a:lnTo>
                <a:lnTo>
                  <a:pt x="1685" y="33024"/>
                </a:lnTo>
                <a:lnTo>
                  <a:pt x="1787" y="33024"/>
                </a:lnTo>
                <a:lnTo>
                  <a:pt x="1787" y="33024"/>
                </a:lnTo>
                <a:lnTo>
                  <a:pt x="1787" y="33024"/>
                </a:lnTo>
                <a:lnTo>
                  <a:pt x="1787" y="33024"/>
                </a:lnTo>
                <a:lnTo>
                  <a:pt x="1889" y="33024"/>
                </a:lnTo>
                <a:lnTo>
                  <a:pt x="1889" y="33408"/>
                </a:lnTo>
                <a:lnTo>
                  <a:pt x="1889" y="33408"/>
                </a:lnTo>
                <a:lnTo>
                  <a:pt x="1889" y="33792"/>
                </a:lnTo>
                <a:lnTo>
                  <a:pt x="1889" y="33792"/>
                </a:lnTo>
                <a:lnTo>
                  <a:pt x="1889" y="33792"/>
                </a:lnTo>
                <a:lnTo>
                  <a:pt x="1787" y="33792"/>
                </a:lnTo>
                <a:lnTo>
                  <a:pt x="1787" y="33792"/>
                </a:lnTo>
                <a:lnTo>
                  <a:pt x="1787" y="33792"/>
                </a:lnTo>
                <a:lnTo>
                  <a:pt x="1787" y="34176"/>
                </a:lnTo>
                <a:lnTo>
                  <a:pt x="1685" y="34176"/>
                </a:lnTo>
                <a:lnTo>
                  <a:pt x="1685" y="34176"/>
                </a:lnTo>
                <a:lnTo>
                  <a:pt x="1685" y="34176"/>
                </a:lnTo>
                <a:lnTo>
                  <a:pt x="1685" y="34176"/>
                </a:lnTo>
                <a:lnTo>
                  <a:pt x="1582" y="34176"/>
                </a:lnTo>
                <a:lnTo>
                  <a:pt x="1582" y="34176"/>
                </a:lnTo>
                <a:lnTo>
                  <a:pt x="1582" y="34176"/>
                </a:lnTo>
                <a:lnTo>
                  <a:pt x="1582" y="34560"/>
                </a:lnTo>
                <a:lnTo>
                  <a:pt x="1582" y="34560"/>
                </a:lnTo>
                <a:lnTo>
                  <a:pt x="1582" y="34560"/>
                </a:lnTo>
                <a:lnTo>
                  <a:pt x="1429" y="34560"/>
                </a:lnTo>
                <a:lnTo>
                  <a:pt x="1429" y="34560"/>
                </a:lnTo>
                <a:lnTo>
                  <a:pt x="1429" y="34560"/>
                </a:lnTo>
                <a:lnTo>
                  <a:pt x="1429" y="35136"/>
                </a:lnTo>
                <a:lnTo>
                  <a:pt x="1327" y="35136"/>
                </a:lnTo>
                <a:lnTo>
                  <a:pt x="1327" y="35136"/>
                </a:lnTo>
                <a:lnTo>
                  <a:pt x="1327" y="35136"/>
                </a:lnTo>
                <a:lnTo>
                  <a:pt x="1327" y="35136"/>
                </a:lnTo>
                <a:lnTo>
                  <a:pt x="1225" y="35136"/>
                </a:lnTo>
                <a:lnTo>
                  <a:pt x="1225" y="35520"/>
                </a:lnTo>
                <a:lnTo>
                  <a:pt x="1225" y="35520"/>
                </a:lnTo>
                <a:lnTo>
                  <a:pt x="1225" y="35904"/>
                </a:lnTo>
                <a:lnTo>
                  <a:pt x="1225" y="35904"/>
                </a:lnTo>
                <a:lnTo>
                  <a:pt x="1225" y="35904"/>
                </a:lnTo>
                <a:lnTo>
                  <a:pt x="1327" y="35904"/>
                </a:lnTo>
                <a:lnTo>
                  <a:pt x="1327" y="36288"/>
                </a:lnTo>
                <a:lnTo>
                  <a:pt x="1327" y="36288"/>
                </a:lnTo>
                <a:lnTo>
                  <a:pt x="1327" y="36288"/>
                </a:lnTo>
                <a:lnTo>
                  <a:pt x="1429" y="36288"/>
                </a:lnTo>
                <a:lnTo>
                  <a:pt x="1429" y="36288"/>
                </a:lnTo>
                <a:lnTo>
                  <a:pt x="1429" y="36288"/>
                </a:lnTo>
                <a:lnTo>
                  <a:pt x="1429" y="36672"/>
                </a:lnTo>
                <a:lnTo>
                  <a:pt x="1429" y="36672"/>
                </a:lnTo>
                <a:lnTo>
                  <a:pt x="1429" y="36672"/>
                </a:lnTo>
                <a:lnTo>
                  <a:pt x="1582" y="36672"/>
                </a:lnTo>
                <a:lnTo>
                  <a:pt x="1582" y="36672"/>
                </a:lnTo>
                <a:lnTo>
                  <a:pt x="1582" y="36672"/>
                </a:lnTo>
                <a:lnTo>
                  <a:pt x="1582" y="37248"/>
                </a:lnTo>
                <a:lnTo>
                  <a:pt x="1582" y="37248"/>
                </a:lnTo>
                <a:lnTo>
                  <a:pt x="1582" y="37248"/>
                </a:lnTo>
                <a:lnTo>
                  <a:pt x="1582" y="37248"/>
                </a:lnTo>
                <a:lnTo>
                  <a:pt x="1582" y="37248"/>
                </a:lnTo>
                <a:lnTo>
                  <a:pt x="1685" y="37248"/>
                </a:lnTo>
                <a:lnTo>
                  <a:pt x="1685" y="37632"/>
                </a:lnTo>
                <a:lnTo>
                  <a:pt x="1685" y="37632"/>
                </a:lnTo>
                <a:lnTo>
                  <a:pt x="1685" y="37632"/>
                </a:lnTo>
                <a:lnTo>
                  <a:pt x="1685" y="37632"/>
                </a:lnTo>
                <a:lnTo>
                  <a:pt x="1685" y="38016"/>
                </a:lnTo>
                <a:lnTo>
                  <a:pt x="1787" y="38016"/>
                </a:lnTo>
                <a:lnTo>
                  <a:pt x="1787" y="38016"/>
                </a:lnTo>
                <a:lnTo>
                  <a:pt x="1787" y="38016"/>
                </a:lnTo>
                <a:lnTo>
                  <a:pt x="1787" y="38016"/>
                </a:lnTo>
                <a:lnTo>
                  <a:pt x="1787" y="38016"/>
                </a:lnTo>
                <a:lnTo>
                  <a:pt x="1787" y="38400"/>
                </a:lnTo>
                <a:lnTo>
                  <a:pt x="1889" y="38400"/>
                </a:lnTo>
                <a:lnTo>
                  <a:pt x="1889" y="38400"/>
                </a:lnTo>
                <a:lnTo>
                  <a:pt x="1889" y="38400"/>
                </a:lnTo>
                <a:lnTo>
                  <a:pt x="1889" y="38400"/>
                </a:lnTo>
                <a:lnTo>
                  <a:pt x="1889" y="38400"/>
                </a:lnTo>
                <a:lnTo>
                  <a:pt x="1889" y="38784"/>
                </a:lnTo>
                <a:lnTo>
                  <a:pt x="1889" y="38784"/>
                </a:lnTo>
                <a:lnTo>
                  <a:pt x="1889" y="38784"/>
                </a:lnTo>
                <a:lnTo>
                  <a:pt x="1991" y="38784"/>
                </a:lnTo>
                <a:lnTo>
                  <a:pt x="1991" y="39360"/>
                </a:lnTo>
                <a:lnTo>
                  <a:pt x="1991" y="39360"/>
                </a:lnTo>
                <a:lnTo>
                  <a:pt x="1991" y="39744"/>
                </a:lnTo>
                <a:lnTo>
                  <a:pt x="1889" y="39744"/>
                </a:lnTo>
                <a:lnTo>
                  <a:pt x="1889" y="39744"/>
                </a:lnTo>
                <a:lnTo>
                  <a:pt x="1889" y="39744"/>
                </a:lnTo>
                <a:lnTo>
                  <a:pt x="1889" y="39744"/>
                </a:lnTo>
                <a:lnTo>
                  <a:pt x="1787" y="39744"/>
                </a:lnTo>
                <a:lnTo>
                  <a:pt x="1787" y="40128"/>
                </a:lnTo>
                <a:lnTo>
                  <a:pt x="1787" y="40128"/>
                </a:lnTo>
                <a:lnTo>
                  <a:pt x="1787" y="40128"/>
                </a:lnTo>
                <a:lnTo>
                  <a:pt x="1787" y="40128"/>
                </a:lnTo>
                <a:lnTo>
                  <a:pt x="1787" y="40128"/>
                </a:lnTo>
                <a:lnTo>
                  <a:pt x="1787" y="40128"/>
                </a:lnTo>
                <a:lnTo>
                  <a:pt x="1787" y="40896"/>
                </a:lnTo>
                <a:lnTo>
                  <a:pt x="1685" y="40896"/>
                </a:lnTo>
                <a:lnTo>
                  <a:pt x="1685" y="40896"/>
                </a:lnTo>
                <a:lnTo>
                  <a:pt x="1685" y="40896"/>
                </a:lnTo>
                <a:lnTo>
                  <a:pt x="1685" y="40896"/>
                </a:lnTo>
                <a:lnTo>
                  <a:pt x="1685" y="40896"/>
                </a:lnTo>
                <a:lnTo>
                  <a:pt x="1685" y="41472"/>
                </a:lnTo>
                <a:lnTo>
                  <a:pt x="1787" y="41472"/>
                </a:lnTo>
                <a:lnTo>
                  <a:pt x="1787" y="41472"/>
                </a:lnTo>
                <a:lnTo>
                  <a:pt x="1787" y="41472"/>
                </a:lnTo>
                <a:lnTo>
                  <a:pt x="1787" y="41472"/>
                </a:lnTo>
                <a:lnTo>
                  <a:pt x="1787" y="41472"/>
                </a:lnTo>
                <a:lnTo>
                  <a:pt x="1787" y="41856"/>
                </a:lnTo>
                <a:lnTo>
                  <a:pt x="1685" y="41856"/>
                </a:lnTo>
                <a:lnTo>
                  <a:pt x="1685" y="41856"/>
                </a:lnTo>
                <a:lnTo>
                  <a:pt x="1582" y="41856"/>
                </a:lnTo>
                <a:lnTo>
                  <a:pt x="1582" y="42240"/>
                </a:lnTo>
                <a:lnTo>
                  <a:pt x="1685" y="42240"/>
                </a:lnTo>
                <a:lnTo>
                  <a:pt x="1685" y="42240"/>
                </a:lnTo>
                <a:lnTo>
                  <a:pt x="1685" y="42240"/>
                </a:lnTo>
                <a:lnTo>
                  <a:pt x="1685" y="42624"/>
                </a:lnTo>
                <a:lnTo>
                  <a:pt x="1685" y="42624"/>
                </a:lnTo>
                <a:lnTo>
                  <a:pt x="1685" y="42624"/>
                </a:lnTo>
                <a:lnTo>
                  <a:pt x="1991" y="42624"/>
                </a:lnTo>
                <a:lnTo>
                  <a:pt x="1991" y="42624"/>
                </a:lnTo>
                <a:lnTo>
                  <a:pt x="1889" y="42624"/>
                </a:lnTo>
                <a:lnTo>
                  <a:pt x="1889" y="42624"/>
                </a:lnTo>
                <a:lnTo>
                  <a:pt x="1991" y="42624"/>
                </a:lnTo>
                <a:lnTo>
                  <a:pt x="1991" y="43008"/>
                </a:lnTo>
                <a:lnTo>
                  <a:pt x="1991" y="43008"/>
                </a:lnTo>
                <a:lnTo>
                  <a:pt x="1991" y="43008"/>
                </a:lnTo>
                <a:lnTo>
                  <a:pt x="1889" y="43008"/>
                </a:lnTo>
                <a:lnTo>
                  <a:pt x="1889" y="43008"/>
                </a:lnTo>
                <a:lnTo>
                  <a:pt x="1889" y="43008"/>
                </a:lnTo>
                <a:lnTo>
                  <a:pt x="1889" y="43584"/>
                </a:lnTo>
                <a:lnTo>
                  <a:pt x="1889" y="43584"/>
                </a:lnTo>
                <a:lnTo>
                  <a:pt x="1889" y="43968"/>
                </a:lnTo>
                <a:lnTo>
                  <a:pt x="1991" y="43968"/>
                </a:lnTo>
                <a:lnTo>
                  <a:pt x="1991" y="43968"/>
                </a:lnTo>
                <a:lnTo>
                  <a:pt x="2144" y="43968"/>
                </a:lnTo>
                <a:lnTo>
                  <a:pt x="2144" y="44352"/>
                </a:lnTo>
                <a:lnTo>
                  <a:pt x="2246" y="44352"/>
                </a:lnTo>
                <a:lnTo>
                  <a:pt x="2246" y="44352"/>
                </a:lnTo>
                <a:lnTo>
                  <a:pt x="2246" y="44352"/>
                </a:lnTo>
                <a:lnTo>
                  <a:pt x="2246" y="44736"/>
                </a:lnTo>
                <a:lnTo>
                  <a:pt x="2348" y="44736"/>
                </a:lnTo>
                <a:lnTo>
                  <a:pt x="2348" y="45120"/>
                </a:lnTo>
                <a:lnTo>
                  <a:pt x="2246" y="45120"/>
                </a:lnTo>
                <a:lnTo>
                  <a:pt x="2246" y="45120"/>
                </a:lnTo>
                <a:lnTo>
                  <a:pt x="2246" y="45120"/>
                </a:lnTo>
                <a:lnTo>
                  <a:pt x="2246" y="45120"/>
                </a:lnTo>
                <a:lnTo>
                  <a:pt x="2246" y="45120"/>
                </a:lnTo>
                <a:lnTo>
                  <a:pt x="2246" y="45696"/>
                </a:lnTo>
                <a:lnTo>
                  <a:pt x="2144" y="45696"/>
                </a:lnTo>
                <a:lnTo>
                  <a:pt x="2144" y="45696"/>
                </a:lnTo>
                <a:lnTo>
                  <a:pt x="2144" y="45696"/>
                </a:lnTo>
                <a:lnTo>
                  <a:pt x="2144" y="45696"/>
                </a:lnTo>
                <a:lnTo>
                  <a:pt x="2144" y="45696"/>
                </a:lnTo>
                <a:lnTo>
                  <a:pt x="2144" y="46080"/>
                </a:lnTo>
                <a:lnTo>
                  <a:pt x="1889" y="46080"/>
                </a:lnTo>
                <a:lnTo>
                  <a:pt x="1889" y="46080"/>
                </a:lnTo>
                <a:lnTo>
                  <a:pt x="1889" y="46080"/>
                </a:lnTo>
                <a:lnTo>
                  <a:pt x="1889" y="46080"/>
                </a:lnTo>
                <a:lnTo>
                  <a:pt x="1991" y="46080"/>
                </a:lnTo>
                <a:lnTo>
                  <a:pt x="1991" y="46464"/>
                </a:lnTo>
                <a:lnTo>
                  <a:pt x="1991" y="46464"/>
                </a:lnTo>
                <a:lnTo>
                  <a:pt x="1991" y="46464"/>
                </a:lnTo>
                <a:lnTo>
                  <a:pt x="2144" y="46464"/>
                </a:lnTo>
                <a:lnTo>
                  <a:pt x="2144" y="46464"/>
                </a:lnTo>
                <a:lnTo>
                  <a:pt x="2144" y="46464"/>
                </a:lnTo>
                <a:lnTo>
                  <a:pt x="2144" y="46848"/>
                </a:lnTo>
                <a:lnTo>
                  <a:pt x="2246" y="46848"/>
                </a:lnTo>
                <a:lnTo>
                  <a:pt x="2246" y="46848"/>
                </a:lnTo>
                <a:lnTo>
                  <a:pt x="2246" y="46848"/>
                </a:lnTo>
                <a:lnTo>
                  <a:pt x="2246" y="46848"/>
                </a:lnTo>
                <a:lnTo>
                  <a:pt x="2348" y="46848"/>
                </a:lnTo>
                <a:lnTo>
                  <a:pt x="2348" y="46848"/>
                </a:lnTo>
                <a:lnTo>
                  <a:pt x="2451" y="46848"/>
                </a:lnTo>
                <a:lnTo>
                  <a:pt x="2451" y="47232"/>
                </a:lnTo>
                <a:lnTo>
                  <a:pt x="2553" y="47232"/>
                </a:lnTo>
                <a:lnTo>
                  <a:pt x="2553" y="47232"/>
                </a:lnTo>
                <a:lnTo>
                  <a:pt x="2553" y="47232"/>
                </a:lnTo>
                <a:lnTo>
                  <a:pt x="2553" y="47232"/>
                </a:lnTo>
                <a:lnTo>
                  <a:pt x="2808" y="47232"/>
                </a:lnTo>
                <a:lnTo>
                  <a:pt x="2808" y="47808"/>
                </a:lnTo>
                <a:lnTo>
                  <a:pt x="2808" y="47808"/>
                </a:lnTo>
                <a:lnTo>
                  <a:pt x="2808" y="47808"/>
                </a:lnTo>
                <a:lnTo>
                  <a:pt x="2808" y="47808"/>
                </a:lnTo>
                <a:lnTo>
                  <a:pt x="2808" y="48192"/>
                </a:lnTo>
                <a:lnTo>
                  <a:pt x="2910" y="48192"/>
                </a:lnTo>
                <a:lnTo>
                  <a:pt x="2910" y="48192"/>
                </a:lnTo>
                <a:lnTo>
                  <a:pt x="2910" y="48192"/>
                </a:lnTo>
                <a:lnTo>
                  <a:pt x="2910" y="48192"/>
                </a:lnTo>
                <a:lnTo>
                  <a:pt x="3012" y="48192"/>
                </a:lnTo>
                <a:lnTo>
                  <a:pt x="3012" y="48576"/>
                </a:lnTo>
                <a:lnTo>
                  <a:pt x="3012" y="48576"/>
                </a:lnTo>
                <a:lnTo>
                  <a:pt x="3012" y="48576"/>
                </a:lnTo>
                <a:lnTo>
                  <a:pt x="3012" y="48576"/>
                </a:lnTo>
                <a:lnTo>
                  <a:pt x="3012" y="48576"/>
                </a:lnTo>
                <a:lnTo>
                  <a:pt x="3114" y="48576"/>
                </a:lnTo>
                <a:lnTo>
                  <a:pt x="3114" y="48960"/>
                </a:lnTo>
                <a:lnTo>
                  <a:pt x="3012" y="48960"/>
                </a:lnTo>
                <a:lnTo>
                  <a:pt x="3012" y="48960"/>
                </a:lnTo>
                <a:lnTo>
                  <a:pt x="3012" y="48960"/>
                </a:lnTo>
                <a:lnTo>
                  <a:pt x="3012" y="48960"/>
                </a:lnTo>
                <a:lnTo>
                  <a:pt x="2910" y="48960"/>
                </a:lnTo>
                <a:lnTo>
                  <a:pt x="2910" y="49344"/>
                </a:lnTo>
                <a:lnTo>
                  <a:pt x="2910" y="49344"/>
                </a:lnTo>
                <a:lnTo>
                  <a:pt x="2910" y="49920"/>
                </a:lnTo>
                <a:lnTo>
                  <a:pt x="2910" y="49920"/>
                </a:lnTo>
                <a:lnTo>
                  <a:pt x="2910" y="49920"/>
                </a:lnTo>
                <a:lnTo>
                  <a:pt x="2910" y="49920"/>
                </a:lnTo>
                <a:lnTo>
                  <a:pt x="2910" y="49920"/>
                </a:lnTo>
                <a:lnTo>
                  <a:pt x="2808" y="49920"/>
                </a:lnTo>
                <a:lnTo>
                  <a:pt x="2808" y="50304"/>
                </a:lnTo>
                <a:lnTo>
                  <a:pt x="2808" y="50304"/>
                </a:lnTo>
                <a:lnTo>
                  <a:pt x="2808" y="50304"/>
                </a:lnTo>
                <a:lnTo>
                  <a:pt x="2808" y="50304"/>
                </a:lnTo>
                <a:lnTo>
                  <a:pt x="2808" y="50304"/>
                </a:lnTo>
                <a:lnTo>
                  <a:pt x="2706" y="50304"/>
                </a:lnTo>
                <a:lnTo>
                  <a:pt x="2706" y="50688"/>
                </a:lnTo>
                <a:lnTo>
                  <a:pt x="2553" y="50688"/>
                </a:lnTo>
                <a:lnTo>
                  <a:pt x="2553" y="50688"/>
                </a:lnTo>
                <a:lnTo>
                  <a:pt x="2553" y="50688"/>
                </a:lnTo>
                <a:lnTo>
                  <a:pt x="2553" y="50688"/>
                </a:lnTo>
                <a:lnTo>
                  <a:pt x="2553" y="50688"/>
                </a:lnTo>
                <a:lnTo>
                  <a:pt x="2553" y="51072"/>
                </a:lnTo>
                <a:lnTo>
                  <a:pt x="2451" y="51072"/>
                </a:lnTo>
                <a:lnTo>
                  <a:pt x="2451" y="51072"/>
                </a:lnTo>
                <a:lnTo>
                  <a:pt x="2348" y="51072"/>
                </a:lnTo>
                <a:lnTo>
                  <a:pt x="2348" y="51456"/>
                </a:lnTo>
                <a:lnTo>
                  <a:pt x="2348" y="51456"/>
                </a:lnTo>
                <a:lnTo>
                  <a:pt x="2348" y="51456"/>
                </a:lnTo>
                <a:lnTo>
                  <a:pt x="2246" y="51456"/>
                </a:lnTo>
                <a:lnTo>
                  <a:pt x="2246" y="51456"/>
                </a:lnTo>
                <a:lnTo>
                  <a:pt x="2246" y="51456"/>
                </a:lnTo>
                <a:lnTo>
                  <a:pt x="2246" y="51456"/>
                </a:lnTo>
                <a:lnTo>
                  <a:pt x="2144" y="51456"/>
                </a:lnTo>
                <a:lnTo>
                  <a:pt x="2144" y="52032"/>
                </a:lnTo>
                <a:lnTo>
                  <a:pt x="2144" y="52032"/>
                </a:lnTo>
                <a:lnTo>
                  <a:pt x="2144" y="52032"/>
                </a:lnTo>
                <a:lnTo>
                  <a:pt x="2144" y="52032"/>
                </a:lnTo>
                <a:lnTo>
                  <a:pt x="2144" y="52032"/>
                </a:lnTo>
                <a:lnTo>
                  <a:pt x="1991" y="52032"/>
                </a:lnTo>
                <a:lnTo>
                  <a:pt x="1991" y="52416"/>
                </a:lnTo>
                <a:lnTo>
                  <a:pt x="1889" y="52416"/>
                </a:lnTo>
                <a:lnTo>
                  <a:pt x="1889" y="52416"/>
                </a:lnTo>
                <a:lnTo>
                  <a:pt x="1889" y="52416"/>
                </a:lnTo>
                <a:lnTo>
                  <a:pt x="1889" y="52800"/>
                </a:lnTo>
                <a:lnTo>
                  <a:pt x="1787" y="52800"/>
                </a:lnTo>
                <a:lnTo>
                  <a:pt x="1787" y="52800"/>
                </a:lnTo>
                <a:lnTo>
                  <a:pt x="1787" y="52800"/>
                </a:lnTo>
                <a:lnTo>
                  <a:pt x="1787" y="52800"/>
                </a:lnTo>
                <a:lnTo>
                  <a:pt x="1787" y="52800"/>
                </a:lnTo>
                <a:lnTo>
                  <a:pt x="1787" y="53184"/>
                </a:lnTo>
                <a:lnTo>
                  <a:pt x="1685" y="53184"/>
                </a:lnTo>
                <a:lnTo>
                  <a:pt x="1685" y="53184"/>
                </a:lnTo>
                <a:lnTo>
                  <a:pt x="1685" y="53184"/>
                </a:lnTo>
                <a:lnTo>
                  <a:pt x="1685" y="53184"/>
                </a:lnTo>
                <a:lnTo>
                  <a:pt x="1582" y="53184"/>
                </a:lnTo>
                <a:lnTo>
                  <a:pt x="1582" y="53568"/>
                </a:lnTo>
                <a:lnTo>
                  <a:pt x="1582" y="53568"/>
                </a:lnTo>
                <a:lnTo>
                  <a:pt x="1582" y="53568"/>
                </a:lnTo>
                <a:lnTo>
                  <a:pt x="1429" y="53568"/>
                </a:lnTo>
                <a:lnTo>
                  <a:pt x="1429" y="53568"/>
                </a:lnTo>
                <a:lnTo>
                  <a:pt x="1429" y="53568"/>
                </a:lnTo>
                <a:lnTo>
                  <a:pt x="1429" y="54144"/>
                </a:lnTo>
                <a:lnTo>
                  <a:pt x="1429" y="54144"/>
                </a:lnTo>
                <a:lnTo>
                  <a:pt x="1429" y="54144"/>
                </a:lnTo>
                <a:lnTo>
                  <a:pt x="1327" y="54144"/>
                </a:lnTo>
                <a:lnTo>
                  <a:pt x="1327" y="54144"/>
                </a:lnTo>
                <a:lnTo>
                  <a:pt x="1225" y="54144"/>
                </a:lnTo>
                <a:lnTo>
                  <a:pt x="1225" y="54528"/>
                </a:lnTo>
                <a:lnTo>
                  <a:pt x="1225" y="54528"/>
                </a:lnTo>
                <a:lnTo>
                  <a:pt x="1225" y="54528"/>
                </a:lnTo>
                <a:lnTo>
                  <a:pt x="1123" y="54528"/>
                </a:lnTo>
                <a:lnTo>
                  <a:pt x="1123" y="54528"/>
                </a:lnTo>
                <a:lnTo>
                  <a:pt x="1021" y="54528"/>
                </a:lnTo>
                <a:lnTo>
                  <a:pt x="1021" y="54912"/>
                </a:lnTo>
                <a:lnTo>
                  <a:pt x="1021" y="54912"/>
                </a:lnTo>
                <a:lnTo>
                  <a:pt x="1021" y="54912"/>
                </a:lnTo>
                <a:lnTo>
                  <a:pt x="1021" y="54912"/>
                </a:lnTo>
                <a:lnTo>
                  <a:pt x="1021" y="54912"/>
                </a:lnTo>
                <a:lnTo>
                  <a:pt x="868" y="54912"/>
                </a:lnTo>
                <a:lnTo>
                  <a:pt x="868" y="55296"/>
                </a:lnTo>
                <a:lnTo>
                  <a:pt x="765" y="55296"/>
                </a:lnTo>
                <a:lnTo>
                  <a:pt x="765" y="55296"/>
                </a:lnTo>
                <a:lnTo>
                  <a:pt x="765" y="55296"/>
                </a:lnTo>
                <a:lnTo>
                  <a:pt x="765" y="55296"/>
                </a:lnTo>
                <a:lnTo>
                  <a:pt x="663" y="55296"/>
                </a:lnTo>
                <a:lnTo>
                  <a:pt x="663" y="55680"/>
                </a:lnTo>
                <a:lnTo>
                  <a:pt x="663" y="55680"/>
                </a:lnTo>
                <a:lnTo>
                  <a:pt x="663" y="55680"/>
                </a:lnTo>
                <a:lnTo>
                  <a:pt x="561" y="55680"/>
                </a:lnTo>
                <a:lnTo>
                  <a:pt x="561" y="55680"/>
                </a:lnTo>
                <a:lnTo>
                  <a:pt x="561" y="55680"/>
                </a:lnTo>
                <a:lnTo>
                  <a:pt x="561" y="55680"/>
                </a:lnTo>
                <a:lnTo>
                  <a:pt x="459" y="55680"/>
                </a:lnTo>
                <a:lnTo>
                  <a:pt x="459" y="56256"/>
                </a:lnTo>
                <a:lnTo>
                  <a:pt x="459" y="56256"/>
                </a:lnTo>
                <a:lnTo>
                  <a:pt x="459" y="56256"/>
                </a:lnTo>
                <a:lnTo>
                  <a:pt x="306" y="56256"/>
                </a:lnTo>
                <a:lnTo>
                  <a:pt x="306" y="56256"/>
                </a:lnTo>
                <a:lnTo>
                  <a:pt x="306" y="56256"/>
                </a:lnTo>
                <a:lnTo>
                  <a:pt x="306" y="56640"/>
                </a:lnTo>
                <a:lnTo>
                  <a:pt x="204" y="56640"/>
                </a:lnTo>
                <a:lnTo>
                  <a:pt x="204" y="56640"/>
                </a:lnTo>
                <a:lnTo>
                  <a:pt x="204" y="56640"/>
                </a:lnTo>
                <a:lnTo>
                  <a:pt x="204" y="57024"/>
                </a:lnTo>
                <a:lnTo>
                  <a:pt x="306" y="57024"/>
                </a:lnTo>
                <a:lnTo>
                  <a:pt x="306" y="56640"/>
                </a:lnTo>
                <a:lnTo>
                  <a:pt x="459" y="56640"/>
                </a:lnTo>
                <a:lnTo>
                  <a:pt x="459" y="56640"/>
                </a:lnTo>
                <a:lnTo>
                  <a:pt x="663" y="56640"/>
                </a:lnTo>
                <a:lnTo>
                  <a:pt x="663" y="56640"/>
                </a:lnTo>
                <a:lnTo>
                  <a:pt x="663" y="56640"/>
                </a:lnTo>
                <a:lnTo>
                  <a:pt x="663" y="56256"/>
                </a:lnTo>
                <a:lnTo>
                  <a:pt x="765" y="56256"/>
                </a:lnTo>
                <a:lnTo>
                  <a:pt x="765" y="57024"/>
                </a:lnTo>
                <a:lnTo>
                  <a:pt x="765" y="57024"/>
                </a:lnTo>
                <a:lnTo>
                  <a:pt x="765" y="57024"/>
                </a:lnTo>
                <a:lnTo>
                  <a:pt x="765" y="57024"/>
                </a:lnTo>
                <a:lnTo>
                  <a:pt x="765" y="57408"/>
                </a:lnTo>
                <a:lnTo>
                  <a:pt x="868" y="57408"/>
                </a:lnTo>
                <a:lnTo>
                  <a:pt x="868" y="57408"/>
                </a:lnTo>
                <a:lnTo>
                  <a:pt x="1021" y="57408"/>
                </a:lnTo>
                <a:lnTo>
                  <a:pt x="1021" y="57408"/>
                </a:lnTo>
                <a:lnTo>
                  <a:pt x="1123" y="57408"/>
                </a:lnTo>
                <a:lnTo>
                  <a:pt x="1123" y="57408"/>
                </a:lnTo>
                <a:lnTo>
                  <a:pt x="1123" y="57408"/>
                </a:lnTo>
                <a:lnTo>
                  <a:pt x="1123" y="57408"/>
                </a:lnTo>
                <a:lnTo>
                  <a:pt x="1123" y="57408"/>
                </a:lnTo>
                <a:lnTo>
                  <a:pt x="1123" y="57792"/>
                </a:lnTo>
                <a:lnTo>
                  <a:pt x="1225" y="57792"/>
                </a:lnTo>
                <a:lnTo>
                  <a:pt x="1225" y="57792"/>
                </a:lnTo>
                <a:lnTo>
                  <a:pt x="1582" y="57792"/>
                </a:lnTo>
                <a:lnTo>
                  <a:pt x="1582" y="57792"/>
                </a:lnTo>
                <a:lnTo>
                  <a:pt x="1787" y="57792"/>
                </a:lnTo>
                <a:lnTo>
                  <a:pt x="1787" y="57792"/>
                </a:lnTo>
                <a:lnTo>
                  <a:pt x="1889" y="57792"/>
                </a:lnTo>
                <a:lnTo>
                  <a:pt x="1889" y="58368"/>
                </a:lnTo>
                <a:lnTo>
                  <a:pt x="1889" y="58368"/>
                </a:lnTo>
                <a:lnTo>
                  <a:pt x="1889" y="58368"/>
                </a:lnTo>
                <a:lnTo>
                  <a:pt x="1889" y="58368"/>
                </a:lnTo>
                <a:lnTo>
                  <a:pt x="1889" y="58368"/>
                </a:lnTo>
                <a:lnTo>
                  <a:pt x="2144" y="58368"/>
                </a:lnTo>
                <a:lnTo>
                  <a:pt x="2144" y="58752"/>
                </a:lnTo>
                <a:lnTo>
                  <a:pt x="1991" y="58752"/>
                </a:lnTo>
                <a:lnTo>
                  <a:pt x="1991" y="58752"/>
                </a:lnTo>
                <a:lnTo>
                  <a:pt x="1889" y="58752"/>
                </a:lnTo>
                <a:lnTo>
                  <a:pt x="1889" y="58752"/>
                </a:lnTo>
                <a:lnTo>
                  <a:pt x="1787" y="58752"/>
                </a:lnTo>
                <a:lnTo>
                  <a:pt x="1787" y="58368"/>
                </a:lnTo>
                <a:lnTo>
                  <a:pt x="1787" y="58368"/>
                </a:lnTo>
                <a:lnTo>
                  <a:pt x="1787" y="58368"/>
                </a:lnTo>
                <a:lnTo>
                  <a:pt x="1685" y="58368"/>
                </a:lnTo>
                <a:lnTo>
                  <a:pt x="1685" y="58368"/>
                </a:lnTo>
                <a:lnTo>
                  <a:pt x="1685" y="58368"/>
                </a:lnTo>
                <a:lnTo>
                  <a:pt x="1685" y="58368"/>
                </a:lnTo>
                <a:lnTo>
                  <a:pt x="1582" y="58368"/>
                </a:lnTo>
                <a:lnTo>
                  <a:pt x="1582" y="58368"/>
                </a:lnTo>
                <a:lnTo>
                  <a:pt x="1225" y="58368"/>
                </a:lnTo>
                <a:lnTo>
                  <a:pt x="1225" y="58368"/>
                </a:lnTo>
                <a:lnTo>
                  <a:pt x="1225" y="58368"/>
                </a:lnTo>
                <a:lnTo>
                  <a:pt x="1225" y="58752"/>
                </a:lnTo>
                <a:lnTo>
                  <a:pt x="1123" y="58752"/>
                </a:lnTo>
                <a:lnTo>
                  <a:pt x="1123" y="58752"/>
                </a:lnTo>
                <a:lnTo>
                  <a:pt x="1225" y="58752"/>
                </a:lnTo>
                <a:lnTo>
                  <a:pt x="1225" y="58752"/>
                </a:lnTo>
                <a:lnTo>
                  <a:pt x="1021" y="58752"/>
                </a:lnTo>
                <a:lnTo>
                  <a:pt x="1021" y="59136"/>
                </a:lnTo>
                <a:lnTo>
                  <a:pt x="1021" y="59136"/>
                </a:lnTo>
                <a:lnTo>
                  <a:pt x="1021" y="58752"/>
                </a:lnTo>
                <a:lnTo>
                  <a:pt x="868" y="58752"/>
                </a:lnTo>
                <a:lnTo>
                  <a:pt x="868" y="58752"/>
                </a:lnTo>
                <a:lnTo>
                  <a:pt x="765" y="58752"/>
                </a:lnTo>
                <a:lnTo>
                  <a:pt x="765" y="58752"/>
                </a:lnTo>
                <a:lnTo>
                  <a:pt x="765" y="58752"/>
                </a:lnTo>
                <a:lnTo>
                  <a:pt x="765" y="59136"/>
                </a:lnTo>
                <a:lnTo>
                  <a:pt x="663" y="59136"/>
                </a:lnTo>
                <a:lnTo>
                  <a:pt x="663" y="59136"/>
                </a:lnTo>
                <a:lnTo>
                  <a:pt x="561" y="59136"/>
                </a:lnTo>
                <a:lnTo>
                  <a:pt x="561" y="59136"/>
                </a:lnTo>
                <a:lnTo>
                  <a:pt x="561" y="59136"/>
                </a:lnTo>
                <a:lnTo>
                  <a:pt x="561" y="58752"/>
                </a:lnTo>
                <a:lnTo>
                  <a:pt x="561" y="58752"/>
                </a:lnTo>
                <a:lnTo>
                  <a:pt x="561" y="59136"/>
                </a:lnTo>
                <a:lnTo>
                  <a:pt x="459" y="59136"/>
                </a:lnTo>
                <a:lnTo>
                  <a:pt x="459" y="59520"/>
                </a:lnTo>
                <a:lnTo>
                  <a:pt x="459" y="59520"/>
                </a:lnTo>
                <a:lnTo>
                  <a:pt x="459" y="59520"/>
                </a:lnTo>
                <a:lnTo>
                  <a:pt x="561" y="59520"/>
                </a:lnTo>
                <a:lnTo>
                  <a:pt x="561" y="59904"/>
                </a:lnTo>
                <a:lnTo>
                  <a:pt x="459" y="59904"/>
                </a:lnTo>
                <a:lnTo>
                  <a:pt x="459" y="59904"/>
                </a:lnTo>
                <a:lnTo>
                  <a:pt x="561" y="59904"/>
                </a:lnTo>
                <a:lnTo>
                  <a:pt x="561" y="59904"/>
                </a:lnTo>
                <a:lnTo>
                  <a:pt x="561" y="59904"/>
                </a:lnTo>
                <a:lnTo>
                  <a:pt x="561" y="60480"/>
                </a:lnTo>
                <a:lnTo>
                  <a:pt x="561" y="60480"/>
                </a:lnTo>
                <a:lnTo>
                  <a:pt x="561" y="60480"/>
                </a:lnTo>
                <a:lnTo>
                  <a:pt x="459" y="60480"/>
                </a:lnTo>
                <a:lnTo>
                  <a:pt x="459" y="60864"/>
                </a:lnTo>
                <a:lnTo>
                  <a:pt x="459" y="60864"/>
                </a:lnTo>
                <a:lnTo>
                  <a:pt x="459" y="60864"/>
                </a:lnTo>
                <a:lnTo>
                  <a:pt x="306" y="60864"/>
                </a:lnTo>
                <a:lnTo>
                  <a:pt x="306" y="60864"/>
                </a:lnTo>
                <a:lnTo>
                  <a:pt x="306" y="60864"/>
                </a:lnTo>
                <a:lnTo>
                  <a:pt x="306" y="61248"/>
                </a:lnTo>
                <a:lnTo>
                  <a:pt x="306" y="61248"/>
                </a:lnTo>
                <a:lnTo>
                  <a:pt x="306" y="61248"/>
                </a:lnTo>
                <a:lnTo>
                  <a:pt x="204" y="61248"/>
                </a:lnTo>
                <a:lnTo>
                  <a:pt x="204" y="61632"/>
                </a:lnTo>
                <a:lnTo>
                  <a:pt x="204" y="61632"/>
                </a:lnTo>
                <a:lnTo>
                  <a:pt x="204" y="62016"/>
                </a:lnTo>
                <a:lnTo>
                  <a:pt x="204" y="62016"/>
                </a:lnTo>
                <a:lnTo>
                  <a:pt x="204" y="62976"/>
                </a:lnTo>
                <a:lnTo>
                  <a:pt x="306" y="62976"/>
                </a:lnTo>
                <a:lnTo>
                  <a:pt x="306" y="62976"/>
                </a:lnTo>
                <a:lnTo>
                  <a:pt x="306" y="62976"/>
                </a:lnTo>
                <a:lnTo>
                  <a:pt x="306" y="63360"/>
                </a:lnTo>
                <a:lnTo>
                  <a:pt x="204" y="63360"/>
                </a:lnTo>
                <a:lnTo>
                  <a:pt x="204" y="63360"/>
                </a:lnTo>
                <a:lnTo>
                  <a:pt x="204" y="63360"/>
                </a:lnTo>
                <a:lnTo>
                  <a:pt x="204" y="63744"/>
                </a:lnTo>
                <a:lnTo>
                  <a:pt x="204" y="63744"/>
                </a:lnTo>
                <a:lnTo>
                  <a:pt x="204" y="63744"/>
                </a:lnTo>
                <a:lnTo>
                  <a:pt x="102" y="63744"/>
                </a:lnTo>
                <a:lnTo>
                  <a:pt x="102" y="64128"/>
                </a:lnTo>
                <a:lnTo>
                  <a:pt x="102" y="64128"/>
                </a:lnTo>
                <a:lnTo>
                  <a:pt x="102" y="64704"/>
                </a:lnTo>
                <a:lnTo>
                  <a:pt x="102" y="64704"/>
                </a:lnTo>
                <a:lnTo>
                  <a:pt x="102" y="64704"/>
                </a:lnTo>
                <a:lnTo>
                  <a:pt x="204" y="64704"/>
                </a:lnTo>
                <a:lnTo>
                  <a:pt x="204" y="64704"/>
                </a:lnTo>
                <a:lnTo>
                  <a:pt x="204" y="64704"/>
                </a:lnTo>
                <a:lnTo>
                  <a:pt x="204" y="65088"/>
                </a:lnTo>
                <a:lnTo>
                  <a:pt x="204" y="65088"/>
                </a:lnTo>
                <a:lnTo>
                  <a:pt x="204" y="65088"/>
                </a:lnTo>
                <a:lnTo>
                  <a:pt x="306" y="65088"/>
                </a:lnTo>
                <a:lnTo>
                  <a:pt x="306" y="65472"/>
                </a:lnTo>
                <a:lnTo>
                  <a:pt x="102" y="65472"/>
                </a:lnTo>
                <a:lnTo>
                  <a:pt x="102" y="65472"/>
                </a:lnTo>
                <a:lnTo>
                  <a:pt x="102" y="65472"/>
                </a:lnTo>
                <a:lnTo>
                  <a:pt x="102" y="65472"/>
                </a:lnTo>
                <a:lnTo>
                  <a:pt x="102" y="65472"/>
                </a:lnTo>
                <a:lnTo>
                  <a:pt x="102" y="65856"/>
                </a:lnTo>
                <a:lnTo>
                  <a:pt x="0" y="65856"/>
                </a:lnTo>
                <a:lnTo>
                  <a:pt x="0" y="65856"/>
                </a:lnTo>
                <a:lnTo>
                  <a:pt x="0" y="65856"/>
                </a:lnTo>
                <a:lnTo>
                  <a:pt x="0" y="66240"/>
                </a:lnTo>
                <a:lnTo>
                  <a:pt x="0" y="66240"/>
                </a:lnTo>
                <a:lnTo>
                  <a:pt x="0" y="66240"/>
                </a:lnTo>
                <a:lnTo>
                  <a:pt x="102" y="66240"/>
                </a:lnTo>
                <a:lnTo>
                  <a:pt x="102" y="66816"/>
                </a:lnTo>
                <a:lnTo>
                  <a:pt x="204" y="66816"/>
                </a:lnTo>
                <a:lnTo>
                  <a:pt x="204" y="66816"/>
                </a:lnTo>
                <a:lnTo>
                  <a:pt x="204" y="66816"/>
                </a:lnTo>
                <a:lnTo>
                  <a:pt x="204" y="67200"/>
                </a:lnTo>
                <a:lnTo>
                  <a:pt x="306" y="67200"/>
                </a:lnTo>
                <a:lnTo>
                  <a:pt x="306" y="67200"/>
                </a:lnTo>
                <a:lnTo>
                  <a:pt x="306" y="67200"/>
                </a:lnTo>
                <a:lnTo>
                  <a:pt x="306" y="67200"/>
                </a:lnTo>
                <a:lnTo>
                  <a:pt x="306" y="67200"/>
                </a:lnTo>
                <a:lnTo>
                  <a:pt x="306" y="67584"/>
                </a:lnTo>
                <a:lnTo>
                  <a:pt x="306" y="67584"/>
                </a:lnTo>
                <a:lnTo>
                  <a:pt x="306" y="67584"/>
                </a:lnTo>
                <a:lnTo>
                  <a:pt x="204" y="67584"/>
                </a:lnTo>
                <a:lnTo>
                  <a:pt x="204" y="67968"/>
                </a:lnTo>
                <a:lnTo>
                  <a:pt x="204" y="67968"/>
                </a:lnTo>
                <a:lnTo>
                  <a:pt x="204" y="67968"/>
                </a:lnTo>
                <a:lnTo>
                  <a:pt x="204" y="67968"/>
                </a:lnTo>
                <a:lnTo>
                  <a:pt x="204" y="68352"/>
                </a:lnTo>
                <a:lnTo>
                  <a:pt x="204" y="68352"/>
                </a:lnTo>
                <a:lnTo>
                  <a:pt x="204" y="68928"/>
                </a:lnTo>
                <a:lnTo>
                  <a:pt x="204" y="68928"/>
                </a:lnTo>
                <a:lnTo>
                  <a:pt x="204" y="68352"/>
                </a:lnTo>
                <a:lnTo>
                  <a:pt x="306" y="68352"/>
                </a:lnTo>
                <a:lnTo>
                  <a:pt x="306" y="68928"/>
                </a:lnTo>
                <a:lnTo>
                  <a:pt x="459" y="68928"/>
                </a:lnTo>
                <a:lnTo>
                  <a:pt x="459" y="68928"/>
                </a:lnTo>
                <a:lnTo>
                  <a:pt x="459" y="68928"/>
                </a:lnTo>
                <a:lnTo>
                  <a:pt x="459" y="68928"/>
                </a:lnTo>
                <a:lnTo>
                  <a:pt x="459" y="68928"/>
                </a:lnTo>
                <a:lnTo>
                  <a:pt x="459" y="69312"/>
                </a:lnTo>
                <a:lnTo>
                  <a:pt x="459" y="69312"/>
                </a:lnTo>
                <a:lnTo>
                  <a:pt x="459" y="69312"/>
                </a:lnTo>
                <a:lnTo>
                  <a:pt x="561" y="69312"/>
                </a:lnTo>
                <a:lnTo>
                  <a:pt x="561" y="69696"/>
                </a:lnTo>
                <a:lnTo>
                  <a:pt x="561" y="69696"/>
                </a:lnTo>
                <a:lnTo>
                  <a:pt x="561" y="69696"/>
                </a:lnTo>
                <a:lnTo>
                  <a:pt x="561" y="69696"/>
                </a:lnTo>
                <a:lnTo>
                  <a:pt x="561" y="69696"/>
                </a:lnTo>
                <a:lnTo>
                  <a:pt x="561" y="69696"/>
                </a:lnTo>
                <a:lnTo>
                  <a:pt x="561" y="70080"/>
                </a:lnTo>
                <a:lnTo>
                  <a:pt x="561" y="70080"/>
                </a:lnTo>
                <a:lnTo>
                  <a:pt x="561" y="70464"/>
                </a:lnTo>
                <a:lnTo>
                  <a:pt x="663" y="70464"/>
                </a:lnTo>
                <a:lnTo>
                  <a:pt x="663" y="70464"/>
                </a:lnTo>
                <a:lnTo>
                  <a:pt x="561" y="70464"/>
                </a:lnTo>
                <a:lnTo>
                  <a:pt x="561" y="70464"/>
                </a:lnTo>
                <a:lnTo>
                  <a:pt x="561" y="70464"/>
                </a:lnTo>
                <a:lnTo>
                  <a:pt x="561" y="71040"/>
                </a:lnTo>
                <a:lnTo>
                  <a:pt x="561" y="71040"/>
                </a:lnTo>
                <a:lnTo>
                  <a:pt x="561" y="71040"/>
                </a:lnTo>
                <a:lnTo>
                  <a:pt x="663" y="71040"/>
                </a:lnTo>
                <a:lnTo>
                  <a:pt x="663" y="71040"/>
                </a:lnTo>
                <a:lnTo>
                  <a:pt x="868" y="71040"/>
                </a:lnTo>
                <a:lnTo>
                  <a:pt x="868" y="71040"/>
                </a:lnTo>
                <a:lnTo>
                  <a:pt x="868" y="71040"/>
                </a:lnTo>
                <a:lnTo>
                  <a:pt x="868" y="71040"/>
                </a:lnTo>
                <a:lnTo>
                  <a:pt x="868" y="71040"/>
                </a:lnTo>
                <a:lnTo>
                  <a:pt x="868" y="71424"/>
                </a:lnTo>
                <a:lnTo>
                  <a:pt x="1021" y="71424"/>
                </a:lnTo>
                <a:lnTo>
                  <a:pt x="1021" y="71424"/>
                </a:lnTo>
                <a:lnTo>
                  <a:pt x="1123" y="71424"/>
                </a:lnTo>
                <a:lnTo>
                  <a:pt x="1123" y="71424"/>
                </a:lnTo>
                <a:lnTo>
                  <a:pt x="1225" y="71424"/>
                </a:lnTo>
                <a:lnTo>
                  <a:pt x="1225" y="71424"/>
                </a:lnTo>
                <a:lnTo>
                  <a:pt x="1327" y="71424"/>
                </a:lnTo>
                <a:lnTo>
                  <a:pt x="1327" y="71424"/>
                </a:lnTo>
                <a:lnTo>
                  <a:pt x="1429" y="71424"/>
                </a:lnTo>
                <a:lnTo>
                  <a:pt x="1429" y="71424"/>
                </a:lnTo>
                <a:lnTo>
                  <a:pt x="1582" y="71424"/>
                </a:lnTo>
                <a:lnTo>
                  <a:pt x="1582" y="71808"/>
                </a:lnTo>
                <a:lnTo>
                  <a:pt x="1429" y="71808"/>
                </a:lnTo>
                <a:lnTo>
                  <a:pt x="1429" y="71808"/>
                </a:lnTo>
                <a:lnTo>
                  <a:pt x="1429" y="71808"/>
                </a:lnTo>
                <a:lnTo>
                  <a:pt x="1429" y="72192"/>
                </a:lnTo>
                <a:lnTo>
                  <a:pt x="1429" y="72192"/>
                </a:lnTo>
                <a:lnTo>
                  <a:pt x="1429" y="72192"/>
                </a:lnTo>
                <a:lnTo>
                  <a:pt x="1429" y="72192"/>
                </a:lnTo>
                <a:lnTo>
                  <a:pt x="1429" y="72192"/>
                </a:lnTo>
                <a:lnTo>
                  <a:pt x="1582" y="72192"/>
                </a:lnTo>
                <a:lnTo>
                  <a:pt x="1582" y="72192"/>
                </a:lnTo>
                <a:lnTo>
                  <a:pt x="1582" y="72192"/>
                </a:lnTo>
                <a:lnTo>
                  <a:pt x="1582" y="72192"/>
                </a:lnTo>
                <a:lnTo>
                  <a:pt x="1787" y="72192"/>
                </a:lnTo>
                <a:lnTo>
                  <a:pt x="1787" y="71808"/>
                </a:lnTo>
                <a:lnTo>
                  <a:pt x="1787" y="71808"/>
                </a:lnTo>
                <a:lnTo>
                  <a:pt x="1787" y="71808"/>
                </a:lnTo>
                <a:lnTo>
                  <a:pt x="1889" y="71808"/>
                </a:lnTo>
                <a:lnTo>
                  <a:pt x="1889" y="71808"/>
                </a:lnTo>
                <a:lnTo>
                  <a:pt x="1889" y="71808"/>
                </a:lnTo>
                <a:lnTo>
                  <a:pt x="1889" y="71808"/>
                </a:lnTo>
                <a:lnTo>
                  <a:pt x="1889" y="71808"/>
                </a:lnTo>
                <a:lnTo>
                  <a:pt x="1889" y="71808"/>
                </a:lnTo>
                <a:lnTo>
                  <a:pt x="2144" y="71808"/>
                </a:lnTo>
                <a:lnTo>
                  <a:pt x="2144" y="72192"/>
                </a:lnTo>
                <a:lnTo>
                  <a:pt x="2246" y="72192"/>
                </a:lnTo>
                <a:lnTo>
                  <a:pt x="2246" y="72192"/>
                </a:lnTo>
                <a:lnTo>
                  <a:pt x="2348" y="72192"/>
                </a:lnTo>
                <a:lnTo>
                  <a:pt x="2348" y="72192"/>
                </a:lnTo>
                <a:lnTo>
                  <a:pt x="2451" y="72192"/>
                </a:lnTo>
                <a:lnTo>
                  <a:pt x="2451" y="72576"/>
                </a:lnTo>
                <a:lnTo>
                  <a:pt x="2451" y="72576"/>
                </a:lnTo>
                <a:lnTo>
                  <a:pt x="2451" y="72576"/>
                </a:lnTo>
                <a:lnTo>
                  <a:pt x="2553" y="72576"/>
                </a:lnTo>
                <a:lnTo>
                  <a:pt x="2553" y="73152"/>
                </a:lnTo>
                <a:lnTo>
                  <a:pt x="2553" y="73152"/>
                </a:lnTo>
                <a:lnTo>
                  <a:pt x="2553" y="73536"/>
                </a:lnTo>
                <a:lnTo>
                  <a:pt x="2553" y="73536"/>
                </a:lnTo>
                <a:lnTo>
                  <a:pt x="2553" y="73920"/>
                </a:lnTo>
                <a:lnTo>
                  <a:pt x="2553" y="73920"/>
                </a:lnTo>
                <a:lnTo>
                  <a:pt x="2553" y="73920"/>
                </a:lnTo>
                <a:lnTo>
                  <a:pt x="2553" y="73920"/>
                </a:lnTo>
                <a:lnTo>
                  <a:pt x="2553" y="73920"/>
                </a:lnTo>
                <a:lnTo>
                  <a:pt x="2706" y="73920"/>
                </a:lnTo>
                <a:lnTo>
                  <a:pt x="2706" y="74304"/>
                </a:lnTo>
                <a:lnTo>
                  <a:pt x="2553" y="74304"/>
                </a:lnTo>
                <a:lnTo>
                  <a:pt x="2553" y="74688"/>
                </a:lnTo>
                <a:lnTo>
                  <a:pt x="2553" y="74688"/>
                </a:lnTo>
                <a:lnTo>
                  <a:pt x="2553" y="75264"/>
                </a:lnTo>
                <a:lnTo>
                  <a:pt x="2451" y="75264"/>
                </a:lnTo>
                <a:lnTo>
                  <a:pt x="2451" y="75264"/>
                </a:lnTo>
                <a:lnTo>
                  <a:pt x="2553" y="75264"/>
                </a:lnTo>
                <a:lnTo>
                  <a:pt x="2553" y="75648"/>
                </a:lnTo>
                <a:lnTo>
                  <a:pt x="2553" y="75648"/>
                </a:lnTo>
                <a:lnTo>
                  <a:pt x="2553" y="75648"/>
                </a:lnTo>
                <a:lnTo>
                  <a:pt x="2706" y="75648"/>
                </a:lnTo>
                <a:lnTo>
                  <a:pt x="2706" y="75648"/>
                </a:lnTo>
                <a:lnTo>
                  <a:pt x="2808" y="75648"/>
                </a:lnTo>
                <a:lnTo>
                  <a:pt x="2808" y="76032"/>
                </a:lnTo>
                <a:lnTo>
                  <a:pt x="2808" y="76032"/>
                </a:lnTo>
                <a:lnTo>
                  <a:pt x="2808" y="76032"/>
                </a:lnTo>
                <a:lnTo>
                  <a:pt x="2808" y="76032"/>
                </a:lnTo>
                <a:lnTo>
                  <a:pt x="2808" y="76032"/>
                </a:lnTo>
                <a:lnTo>
                  <a:pt x="2706" y="76032"/>
                </a:lnTo>
                <a:lnTo>
                  <a:pt x="2706" y="76416"/>
                </a:lnTo>
                <a:lnTo>
                  <a:pt x="2808" y="76416"/>
                </a:lnTo>
                <a:lnTo>
                  <a:pt x="2808" y="76416"/>
                </a:lnTo>
                <a:lnTo>
                  <a:pt x="2808" y="76416"/>
                </a:lnTo>
                <a:lnTo>
                  <a:pt x="2808" y="76416"/>
                </a:lnTo>
                <a:lnTo>
                  <a:pt x="2910" y="76416"/>
                </a:lnTo>
                <a:lnTo>
                  <a:pt x="2910" y="76800"/>
                </a:lnTo>
                <a:lnTo>
                  <a:pt x="2910" y="76800"/>
                </a:lnTo>
                <a:lnTo>
                  <a:pt x="2910" y="77376"/>
                </a:lnTo>
                <a:lnTo>
                  <a:pt x="2910" y="77376"/>
                </a:lnTo>
                <a:lnTo>
                  <a:pt x="2910" y="77376"/>
                </a:lnTo>
                <a:lnTo>
                  <a:pt x="3012" y="77376"/>
                </a:lnTo>
                <a:lnTo>
                  <a:pt x="3012" y="77376"/>
                </a:lnTo>
                <a:lnTo>
                  <a:pt x="3114" y="77376"/>
                </a:lnTo>
                <a:lnTo>
                  <a:pt x="3114" y="77376"/>
                </a:lnTo>
                <a:lnTo>
                  <a:pt x="3268" y="77376"/>
                </a:lnTo>
                <a:lnTo>
                  <a:pt x="3268" y="77760"/>
                </a:lnTo>
                <a:lnTo>
                  <a:pt x="3370" y="77760"/>
                </a:lnTo>
                <a:lnTo>
                  <a:pt x="3370" y="77760"/>
                </a:lnTo>
                <a:lnTo>
                  <a:pt x="3370" y="77760"/>
                </a:lnTo>
                <a:lnTo>
                  <a:pt x="3370" y="78144"/>
                </a:lnTo>
                <a:lnTo>
                  <a:pt x="3268" y="78144"/>
                </a:lnTo>
                <a:lnTo>
                  <a:pt x="3268" y="78144"/>
                </a:lnTo>
                <a:lnTo>
                  <a:pt x="3268" y="78144"/>
                </a:lnTo>
                <a:lnTo>
                  <a:pt x="3268" y="78528"/>
                </a:lnTo>
                <a:lnTo>
                  <a:pt x="3268" y="78528"/>
                </a:lnTo>
                <a:lnTo>
                  <a:pt x="3268" y="78528"/>
                </a:lnTo>
                <a:lnTo>
                  <a:pt x="3574" y="78528"/>
                </a:lnTo>
                <a:lnTo>
                  <a:pt x="3574" y="78528"/>
                </a:lnTo>
                <a:lnTo>
                  <a:pt x="3676" y="78528"/>
                </a:lnTo>
                <a:lnTo>
                  <a:pt x="3676" y="78912"/>
                </a:lnTo>
                <a:lnTo>
                  <a:pt x="3829" y="78912"/>
                </a:lnTo>
                <a:lnTo>
                  <a:pt x="3829" y="78912"/>
                </a:lnTo>
                <a:lnTo>
                  <a:pt x="3676" y="78912"/>
                </a:lnTo>
                <a:lnTo>
                  <a:pt x="3676" y="78912"/>
                </a:lnTo>
                <a:lnTo>
                  <a:pt x="3676" y="78912"/>
                </a:lnTo>
                <a:lnTo>
                  <a:pt x="3676" y="79488"/>
                </a:lnTo>
                <a:lnTo>
                  <a:pt x="3829" y="79488"/>
                </a:lnTo>
                <a:lnTo>
                  <a:pt x="3829" y="79488"/>
                </a:lnTo>
                <a:lnTo>
                  <a:pt x="3931" y="79488"/>
                </a:lnTo>
                <a:lnTo>
                  <a:pt x="3931" y="79872"/>
                </a:lnTo>
                <a:lnTo>
                  <a:pt x="3931" y="79872"/>
                </a:lnTo>
                <a:lnTo>
                  <a:pt x="3931" y="80256"/>
                </a:lnTo>
                <a:lnTo>
                  <a:pt x="3829" y="80256"/>
                </a:lnTo>
                <a:lnTo>
                  <a:pt x="3829" y="80256"/>
                </a:lnTo>
                <a:lnTo>
                  <a:pt x="3829" y="80256"/>
                </a:lnTo>
                <a:lnTo>
                  <a:pt x="3829" y="80256"/>
                </a:lnTo>
                <a:lnTo>
                  <a:pt x="3676" y="80256"/>
                </a:lnTo>
                <a:lnTo>
                  <a:pt x="3676" y="80640"/>
                </a:lnTo>
                <a:lnTo>
                  <a:pt x="3676" y="80640"/>
                </a:lnTo>
                <a:lnTo>
                  <a:pt x="3676" y="80640"/>
                </a:lnTo>
                <a:lnTo>
                  <a:pt x="3676" y="80640"/>
                </a:lnTo>
                <a:lnTo>
                  <a:pt x="3676" y="80640"/>
                </a:lnTo>
                <a:lnTo>
                  <a:pt x="3574" y="80640"/>
                </a:lnTo>
                <a:lnTo>
                  <a:pt x="3574" y="81024"/>
                </a:lnTo>
                <a:lnTo>
                  <a:pt x="3370" y="81024"/>
                </a:lnTo>
                <a:lnTo>
                  <a:pt x="3370" y="80640"/>
                </a:lnTo>
                <a:lnTo>
                  <a:pt x="3268" y="80640"/>
                </a:lnTo>
                <a:lnTo>
                  <a:pt x="3268" y="80640"/>
                </a:lnTo>
                <a:lnTo>
                  <a:pt x="3268" y="80640"/>
                </a:lnTo>
                <a:lnTo>
                  <a:pt x="3268" y="80640"/>
                </a:lnTo>
                <a:lnTo>
                  <a:pt x="3114" y="80640"/>
                </a:lnTo>
                <a:lnTo>
                  <a:pt x="3114" y="80640"/>
                </a:lnTo>
                <a:lnTo>
                  <a:pt x="3012" y="80640"/>
                </a:lnTo>
                <a:lnTo>
                  <a:pt x="3012" y="80640"/>
                </a:lnTo>
                <a:lnTo>
                  <a:pt x="2910" y="80640"/>
                </a:lnTo>
                <a:lnTo>
                  <a:pt x="2910" y="80640"/>
                </a:lnTo>
                <a:lnTo>
                  <a:pt x="2910" y="80640"/>
                </a:lnTo>
                <a:lnTo>
                  <a:pt x="2910" y="81024"/>
                </a:lnTo>
                <a:lnTo>
                  <a:pt x="2910" y="81024"/>
                </a:lnTo>
                <a:lnTo>
                  <a:pt x="2910" y="81024"/>
                </a:lnTo>
                <a:lnTo>
                  <a:pt x="2910" y="81024"/>
                </a:lnTo>
                <a:lnTo>
                  <a:pt x="2910" y="81024"/>
                </a:lnTo>
                <a:lnTo>
                  <a:pt x="2910" y="81024"/>
                </a:lnTo>
                <a:lnTo>
                  <a:pt x="2910" y="81600"/>
                </a:lnTo>
                <a:lnTo>
                  <a:pt x="3012" y="81600"/>
                </a:lnTo>
                <a:lnTo>
                  <a:pt x="3012" y="81600"/>
                </a:lnTo>
                <a:lnTo>
                  <a:pt x="3012" y="81600"/>
                </a:lnTo>
                <a:lnTo>
                  <a:pt x="3012" y="81984"/>
                </a:lnTo>
                <a:lnTo>
                  <a:pt x="3114" y="81984"/>
                </a:lnTo>
                <a:lnTo>
                  <a:pt x="3114" y="81984"/>
                </a:lnTo>
                <a:lnTo>
                  <a:pt x="3012" y="81984"/>
                </a:lnTo>
                <a:lnTo>
                  <a:pt x="3012" y="82368"/>
                </a:lnTo>
                <a:lnTo>
                  <a:pt x="3114" y="82368"/>
                </a:lnTo>
                <a:lnTo>
                  <a:pt x="3114" y="82368"/>
                </a:lnTo>
                <a:lnTo>
                  <a:pt x="3114" y="82368"/>
                </a:lnTo>
                <a:lnTo>
                  <a:pt x="3114" y="82752"/>
                </a:lnTo>
                <a:lnTo>
                  <a:pt x="3114" y="82752"/>
                </a:lnTo>
                <a:lnTo>
                  <a:pt x="3114" y="82752"/>
                </a:lnTo>
                <a:lnTo>
                  <a:pt x="3114" y="82752"/>
                </a:lnTo>
                <a:lnTo>
                  <a:pt x="3114" y="83712"/>
                </a:lnTo>
                <a:lnTo>
                  <a:pt x="3114" y="83712"/>
                </a:lnTo>
                <a:lnTo>
                  <a:pt x="3114" y="83712"/>
                </a:lnTo>
                <a:lnTo>
                  <a:pt x="3268" y="83712"/>
                </a:lnTo>
                <a:lnTo>
                  <a:pt x="3268" y="84096"/>
                </a:lnTo>
                <a:lnTo>
                  <a:pt x="3370" y="84096"/>
                </a:lnTo>
                <a:lnTo>
                  <a:pt x="3370" y="84096"/>
                </a:lnTo>
                <a:lnTo>
                  <a:pt x="3370" y="84096"/>
                </a:lnTo>
                <a:lnTo>
                  <a:pt x="3370" y="84480"/>
                </a:lnTo>
                <a:lnTo>
                  <a:pt x="3472" y="84480"/>
                </a:lnTo>
                <a:lnTo>
                  <a:pt x="3472" y="84096"/>
                </a:lnTo>
                <a:lnTo>
                  <a:pt x="3574" y="84096"/>
                </a:lnTo>
                <a:lnTo>
                  <a:pt x="3574" y="84096"/>
                </a:lnTo>
                <a:lnTo>
                  <a:pt x="3676" y="84096"/>
                </a:lnTo>
                <a:lnTo>
                  <a:pt x="3676" y="83712"/>
                </a:lnTo>
                <a:lnTo>
                  <a:pt x="3676" y="83712"/>
                </a:lnTo>
                <a:lnTo>
                  <a:pt x="3676" y="83136"/>
                </a:lnTo>
                <a:lnTo>
                  <a:pt x="3829" y="83136"/>
                </a:lnTo>
                <a:lnTo>
                  <a:pt x="3829" y="83712"/>
                </a:lnTo>
                <a:lnTo>
                  <a:pt x="4034" y="83712"/>
                </a:lnTo>
                <a:lnTo>
                  <a:pt x="4034" y="83712"/>
                </a:lnTo>
                <a:lnTo>
                  <a:pt x="4034" y="83712"/>
                </a:lnTo>
                <a:lnTo>
                  <a:pt x="4034" y="83712"/>
                </a:lnTo>
                <a:lnTo>
                  <a:pt x="4136" y="83712"/>
                </a:lnTo>
                <a:lnTo>
                  <a:pt x="4136" y="83136"/>
                </a:lnTo>
                <a:lnTo>
                  <a:pt x="4238" y="83136"/>
                </a:lnTo>
                <a:lnTo>
                  <a:pt x="4238" y="83136"/>
                </a:lnTo>
                <a:lnTo>
                  <a:pt x="4493" y="83136"/>
                </a:lnTo>
                <a:lnTo>
                  <a:pt x="4493" y="83136"/>
                </a:lnTo>
                <a:lnTo>
                  <a:pt x="4595" y="83136"/>
                </a:lnTo>
                <a:lnTo>
                  <a:pt x="4595" y="83136"/>
                </a:lnTo>
                <a:lnTo>
                  <a:pt x="4697" y="83136"/>
                </a:lnTo>
                <a:lnTo>
                  <a:pt x="4697" y="83136"/>
                </a:lnTo>
                <a:lnTo>
                  <a:pt x="4800" y="83136"/>
                </a:lnTo>
                <a:lnTo>
                  <a:pt x="4800" y="83712"/>
                </a:lnTo>
                <a:lnTo>
                  <a:pt x="4800" y="83712"/>
                </a:lnTo>
                <a:lnTo>
                  <a:pt x="4800" y="83712"/>
                </a:lnTo>
                <a:lnTo>
                  <a:pt x="4800" y="83712"/>
                </a:lnTo>
                <a:lnTo>
                  <a:pt x="4800" y="83712"/>
                </a:lnTo>
                <a:lnTo>
                  <a:pt x="4953" y="83712"/>
                </a:lnTo>
                <a:lnTo>
                  <a:pt x="4953" y="84096"/>
                </a:lnTo>
                <a:lnTo>
                  <a:pt x="4953" y="84096"/>
                </a:lnTo>
                <a:lnTo>
                  <a:pt x="4953" y="84096"/>
                </a:lnTo>
                <a:lnTo>
                  <a:pt x="4953" y="84096"/>
                </a:lnTo>
                <a:lnTo>
                  <a:pt x="4953" y="84480"/>
                </a:lnTo>
                <a:lnTo>
                  <a:pt x="5055" y="84480"/>
                </a:lnTo>
                <a:lnTo>
                  <a:pt x="5055" y="84480"/>
                </a:lnTo>
                <a:lnTo>
                  <a:pt x="5055" y="84480"/>
                </a:lnTo>
                <a:lnTo>
                  <a:pt x="5055" y="84864"/>
                </a:lnTo>
                <a:lnTo>
                  <a:pt x="5055" y="84864"/>
                </a:lnTo>
                <a:lnTo>
                  <a:pt x="5055" y="84864"/>
                </a:lnTo>
                <a:lnTo>
                  <a:pt x="5157" y="84864"/>
                </a:lnTo>
                <a:lnTo>
                  <a:pt x="5157" y="84864"/>
                </a:lnTo>
                <a:lnTo>
                  <a:pt x="5157" y="84864"/>
                </a:lnTo>
                <a:lnTo>
                  <a:pt x="5157" y="85248"/>
                </a:lnTo>
                <a:lnTo>
                  <a:pt x="4953" y="85248"/>
                </a:lnTo>
                <a:lnTo>
                  <a:pt x="4953" y="85824"/>
                </a:lnTo>
                <a:lnTo>
                  <a:pt x="5055" y="85824"/>
                </a:lnTo>
                <a:lnTo>
                  <a:pt x="5055" y="85824"/>
                </a:lnTo>
                <a:lnTo>
                  <a:pt x="5055" y="85824"/>
                </a:lnTo>
                <a:lnTo>
                  <a:pt x="5055" y="85824"/>
                </a:lnTo>
                <a:lnTo>
                  <a:pt x="5055" y="85824"/>
                </a:lnTo>
                <a:lnTo>
                  <a:pt x="5055" y="86208"/>
                </a:lnTo>
                <a:lnTo>
                  <a:pt x="5055" y="86208"/>
                </a:lnTo>
                <a:lnTo>
                  <a:pt x="5055" y="86208"/>
                </a:lnTo>
                <a:lnTo>
                  <a:pt x="5055" y="86208"/>
                </a:lnTo>
                <a:lnTo>
                  <a:pt x="5055" y="86592"/>
                </a:lnTo>
                <a:lnTo>
                  <a:pt x="5157" y="86592"/>
                </a:lnTo>
                <a:lnTo>
                  <a:pt x="5157" y="86592"/>
                </a:lnTo>
                <a:lnTo>
                  <a:pt x="5055" y="86592"/>
                </a:lnTo>
                <a:lnTo>
                  <a:pt x="5055" y="86976"/>
                </a:lnTo>
                <a:lnTo>
                  <a:pt x="5157" y="86976"/>
                </a:lnTo>
                <a:lnTo>
                  <a:pt x="5157" y="86592"/>
                </a:lnTo>
                <a:lnTo>
                  <a:pt x="5157" y="86592"/>
                </a:lnTo>
                <a:lnTo>
                  <a:pt x="5157" y="86976"/>
                </a:lnTo>
                <a:lnTo>
                  <a:pt x="5361" y="86976"/>
                </a:lnTo>
                <a:lnTo>
                  <a:pt x="5361" y="86976"/>
                </a:lnTo>
                <a:lnTo>
                  <a:pt x="5514" y="86976"/>
                </a:lnTo>
                <a:lnTo>
                  <a:pt x="5514" y="86976"/>
                </a:lnTo>
                <a:lnTo>
                  <a:pt x="5719" y="86976"/>
                </a:lnTo>
                <a:lnTo>
                  <a:pt x="5719" y="86976"/>
                </a:lnTo>
                <a:lnTo>
                  <a:pt x="5719" y="86976"/>
                </a:lnTo>
                <a:lnTo>
                  <a:pt x="5719" y="87360"/>
                </a:lnTo>
                <a:lnTo>
                  <a:pt x="5719" y="87360"/>
                </a:lnTo>
                <a:lnTo>
                  <a:pt x="5719" y="87360"/>
                </a:lnTo>
                <a:lnTo>
                  <a:pt x="5719" y="87360"/>
                </a:lnTo>
                <a:lnTo>
                  <a:pt x="5719" y="87360"/>
                </a:lnTo>
                <a:lnTo>
                  <a:pt x="5821" y="87360"/>
                </a:lnTo>
                <a:lnTo>
                  <a:pt x="5821" y="87360"/>
                </a:lnTo>
                <a:lnTo>
                  <a:pt x="5821" y="87360"/>
                </a:lnTo>
                <a:lnTo>
                  <a:pt x="5821" y="87936"/>
                </a:lnTo>
                <a:lnTo>
                  <a:pt x="5821" y="87936"/>
                </a:lnTo>
                <a:lnTo>
                  <a:pt x="5821" y="87936"/>
                </a:lnTo>
                <a:lnTo>
                  <a:pt x="5821" y="87936"/>
                </a:lnTo>
                <a:lnTo>
                  <a:pt x="5821" y="88320"/>
                </a:lnTo>
                <a:lnTo>
                  <a:pt x="5923" y="88320"/>
                </a:lnTo>
                <a:lnTo>
                  <a:pt x="5923" y="88320"/>
                </a:lnTo>
                <a:lnTo>
                  <a:pt x="5923" y="88320"/>
                </a:lnTo>
                <a:lnTo>
                  <a:pt x="5923" y="88704"/>
                </a:lnTo>
                <a:lnTo>
                  <a:pt x="5923" y="88704"/>
                </a:lnTo>
                <a:lnTo>
                  <a:pt x="5923" y="88704"/>
                </a:lnTo>
                <a:lnTo>
                  <a:pt x="5923" y="88704"/>
                </a:lnTo>
                <a:lnTo>
                  <a:pt x="5923" y="88704"/>
                </a:lnTo>
                <a:lnTo>
                  <a:pt x="5923" y="88704"/>
                </a:lnTo>
                <a:lnTo>
                  <a:pt x="5923" y="89088"/>
                </a:lnTo>
                <a:lnTo>
                  <a:pt x="5923" y="89088"/>
                </a:lnTo>
                <a:lnTo>
                  <a:pt x="5923" y="89472"/>
                </a:lnTo>
                <a:lnTo>
                  <a:pt x="5923" y="89472"/>
                </a:lnTo>
                <a:lnTo>
                  <a:pt x="5923" y="89472"/>
                </a:lnTo>
                <a:lnTo>
                  <a:pt x="6076" y="89472"/>
                </a:lnTo>
                <a:lnTo>
                  <a:pt x="6076" y="90048"/>
                </a:lnTo>
                <a:lnTo>
                  <a:pt x="6076" y="90048"/>
                </a:lnTo>
                <a:lnTo>
                  <a:pt x="6076" y="90048"/>
                </a:lnTo>
                <a:lnTo>
                  <a:pt x="6178" y="90048"/>
                </a:lnTo>
                <a:lnTo>
                  <a:pt x="6178" y="90048"/>
                </a:lnTo>
                <a:lnTo>
                  <a:pt x="6178" y="90048"/>
                </a:lnTo>
                <a:lnTo>
                  <a:pt x="6178" y="89472"/>
                </a:lnTo>
                <a:lnTo>
                  <a:pt x="6280" y="89472"/>
                </a:lnTo>
                <a:lnTo>
                  <a:pt x="6280" y="89472"/>
                </a:lnTo>
                <a:lnTo>
                  <a:pt x="6382" y="89472"/>
                </a:lnTo>
                <a:lnTo>
                  <a:pt x="6382" y="89472"/>
                </a:lnTo>
                <a:lnTo>
                  <a:pt x="6485" y="89472"/>
                </a:lnTo>
                <a:lnTo>
                  <a:pt x="6485" y="90048"/>
                </a:lnTo>
                <a:lnTo>
                  <a:pt x="6485" y="90048"/>
                </a:lnTo>
                <a:lnTo>
                  <a:pt x="6485" y="90048"/>
                </a:lnTo>
                <a:lnTo>
                  <a:pt x="6740" y="90048"/>
                </a:lnTo>
                <a:lnTo>
                  <a:pt x="6740" y="90432"/>
                </a:lnTo>
                <a:lnTo>
                  <a:pt x="6842" y="90432"/>
                </a:lnTo>
                <a:lnTo>
                  <a:pt x="6842" y="90432"/>
                </a:lnTo>
                <a:lnTo>
                  <a:pt x="6842" y="90432"/>
                </a:lnTo>
                <a:lnTo>
                  <a:pt x="6842" y="90048"/>
                </a:lnTo>
                <a:lnTo>
                  <a:pt x="6944" y="90048"/>
                </a:lnTo>
                <a:lnTo>
                  <a:pt x="6944" y="90048"/>
                </a:lnTo>
                <a:lnTo>
                  <a:pt x="7200" y="90048"/>
                </a:lnTo>
                <a:lnTo>
                  <a:pt x="7200" y="90048"/>
                </a:lnTo>
                <a:lnTo>
                  <a:pt x="7302" y="90048"/>
                </a:lnTo>
                <a:lnTo>
                  <a:pt x="7302" y="89472"/>
                </a:lnTo>
                <a:lnTo>
                  <a:pt x="7404" y="89472"/>
                </a:lnTo>
                <a:lnTo>
                  <a:pt x="7404" y="89472"/>
                </a:lnTo>
                <a:lnTo>
                  <a:pt x="7404" y="89472"/>
                </a:lnTo>
                <a:lnTo>
                  <a:pt x="7404" y="90048"/>
                </a:lnTo>
                <a:lnTo>
                  <a:pt x="7404" y="90048"/>
                </a:lnTo>
                <a:lnTo>
                  <a:pt x="7404" y="90048"/>
                </a:lnTo>
                <a:lnTo>
                  <a:pt x="7506" y="90048"/>
                </a:lnTo>
                <a:lnTo>
                  <a:pt x="7506" y="90432"/>
                </a:lnTo>
                <a:lnTo>
                  <a:pt x="7608" y="90432"/>
                </a:lnTo>
                <a:lnTo>
                  <a:pt x="7608" y="90432"/>
                </a:lnTo>
                <a:lnTo>
                  <a:pt x="7608" y="90432"/>
                </a:lnTo>
                <a:lnTo>
                  <a:pt x="7608" y="90816"/>
                </a:lnTo>
                <a:lnTo>
                  <a:pt x="7761" y="90816"/>
                </a:lnTo>
                <a:lnTo>
                  <a:pt x="7761" y="90816"/>
                </a:lnTo>
                <a:lnTo>
                  <a:pt x="7761" y="90816"/>
                </a:lnTo>
                <a:lnTo>
                  <a:pt x="7761" y="90816"/>
                </a:lnTo>
                <a:lnTo>
                  <a:pt x="7863" y="90816"/>
                </a:lnTo>
                <a:lnTo>
                  <a:pt x="7863" y="91200"/>
                </a:lnTo>
                <a:lnTo>
                  <a:pt x="7863" y="91200"/>
                </a:lnTo>
                <a:lnTo>
                  <a:pt x="7863" y="91200"/>
                </a:lnTo>
                <a:lnTo>
                  <a:pt x="7863" y="91200"/>
                </a:lnTo>
                <a:lnTo>
                  <a:pt x="7863" y="91200"/>
                </a:lnTo>
                <a:lnTo>
                  <a:pt x="7965" y="91200"/>
                </a:lnTo>
                <a:lnTo>
                  <a:pt x="7965" y="91200"/>
                </a:lnTo>
                <a:lnTo>
                  <a:pt x="7965" y="91200"/>
                </a:lnTo>
                <a:lnTo>
                  <a:pt x="7965" y="91200"/>
                </a:lnTo>
                <a:lnTo>
                  <a:pt x="7965" y="91200"/>
                </a:lnTo>
                <a:lnTo>
                  <a:pt x="7965" y="90816"/>
                </a:lnTo>
                <a:lnTo>
                  <a:pt x="8068" y="90816"/>
                </a:lnTo>
                <a:lnTo>
                  <a:pt x="8068" y="90816"/>
                </a:lnTo>
                <a:lnTo>
                  <a:pt x="8068" y="90816"/>
                </a:lnTo>
                <a:lnTo>
                  <a:pt x="8068" y="90816"/>
                </a:lnTo>
                <a:lnTo>
                  <a:pt x="8170" y="90816"/>
                </a:lnTo>
                <a:lnTo>
                  <a:pt x="8170" y="91200"/>
                </a:lnTo>
                <a:lnTo>
                  <a:pt x="8323" y="91200"/>
                </a:lnTo>
                <a:lnTo>
                  <a:pt x="8323" y="90816"/>
                </a:lnTo>
                <a:lnTo>
                  <a:pt x="8323" y="90816"/>
                </a:lnTo>
                <a:lnTo>
                  <a:pt x="8323" y="91200"/>
                </a:lnTo>
                <a:lnTo>
                  <a:pt x="8425" y="91200"/>
                </a:lnTo>
                <a:lnTo>
                  <a:pt x="8425" y="91200"/>
                </a:lnTo>
                <a:lnTo>
                  <a:pt x="8527" y="91200"/>
                </a:lnTo>
                <a:lnTo>
                  <a:pt x="8527" y="91584"/>
                </a:lnTo>
                <a:lnTo>
                  <a:pt x="8527" y="91584"/>
                </a:lnTo>
                <a:lnTo>
                  <a:pt x="8527" y="91584"/>
                </a:lnTo>
                <a:lnTo>
                  <a:pt x="8629" y="91584"/>
                </a:lnTo>
                <a:lnTo>
                  <a:pt x="8629" y="91200"/>
                </a:lnTo>
                <a:lnTo>
                  <a:pt x="8731" y="91200"/>
                </a:lnTo>
                <a:lnTo>
                  <a:pt x="8731" y="91584"/>
                </a:lnTo>
                <a:lnTo>
                  <a:pt x="8731" y="91584"/>
                </a:lnTo>
                <a:lnTo>
                  <a:pt x="8731" y="91584"/>
                </a:lnTo>
                <a:lnTo>
                  <a:pt x="8987" y="91584"/>
                </a:lnTo>
                <a:lnTo>
                  <a:pt x="8987" y="92160"/>
                </a:lnTo>
                <a:lnTo>
                  <a:pt x="8987" y="92160"/>
                </a:lnTo>
                <a:lnTo>
                  <a:pt x="8987" y="92160"/>
                </a:lnTo>
                <a:lnTo>
                  <a:pt x="9089" y="92160"/>
                </a:lnTo>
                <a:lnTo>
                  <a:pt x="9089" y="92544"/>
                </a:lnTo>
                <a:lnTo>
                  <a:pt x="9191" y="92544"/>
                </a:lnTo>
                <a:lnTo>
                  <a:pt x="9191" y="92544"/>
                </a:lnTo>
                <a:lnTo>
                  <a:pt x="9191" y="92544"/>
                </a:lnTo>
                <a:lnTo>
                  <a:pt x="9191" y="92544"/>
                </a:lnTo>
                <a:lnTo>
                  <a:pt x="9293" y="92544"/>
                </a:lnTo>
                <a:lnTo>
                  <a:pt x="9293" y="92160"/>
                </a:lnTo>
                <a:lnTo>
                  <a:pt x="9395" y="92160"/>
                </a:lnTo>
                <a:lnTo>
                  <a:pt x="9395" y="92544"/>
                </a:lnTo>
                <a:lnTo>
                  <a:pt x="9293" y="92544"/>
                </a:lnTo>
                <a:lnTo>
                  <a:pt x="9293" y="92928"/>
                </a:lnTo>
                <a:lnTo>
                  <a:pt x="9293" y="92928"/>
                </a:lnTo>
                <a:lnTo>
                  <a:pt x="9293" y="92928"/>
                </a:lnTo>
                <a:lnTo>
                  <a:pt x="9395" y="92928"/>
                </a:lnTo>
                <a:lnTo>
                  <a:pt x="9395" y="92928"/>
                </a:lnTo>
                <a:lnTo>
                  <a:pt x="9395" y="92928"/>
                </a:lnTo>
                <a:lnTo>
                  <a:pt x="9395" y="93312"/>
                </a:lnTo>
                <a:lnTo>
                  <a:pt x="9395" y="93312"/>
                </a:lnTo>
                <a:lnTo>
                  <a:pt x="9395" y="93312"/>
                </a:lnTo>
                <a:lnTo>
                  <a:pt x="9395" y="93312"/>
                </a:lnTo>
                <a:lnTo>
                  <a:pt x="9395" y="93696"/>
                </a:lnTo>
                <a:lnTo>
                  <a:pt x="9293" y="93696"/>
                </a:lnTo>
                <a:lnTo>
                  <a:pt x="9293" y="93696"/>
                </a:lnTo>
                <a:lnTo>
                  <a:pt x="9293" y="93696"/>
                </a:lnTo>
                <a:lnTo>
                  <a:pt x="9293" y="93696"/>
                </a:lnTo>
                <a:lnTo>
                  <a:pt x="9293" y="93696"/>
                </a:lnTo>
                <a:lnTo>
                  <a:pt x="9293" y="94272"/>
                </a:lnTo>
                <a:lnTo>
                  <a:pt x="9191" y="94272"/>
                </a:lnTo>
                <a:lnTo>
                  <a:pt x="9191" y="94272"/>
                </a:lnTo>
                <a:lnTo>
                  <a:pt x="9089" y="94272"/>
                </a:lnTo>
                <a:lnTo>
                  <a:pt x="9089" y="94272"/>
                </a:lnTo>
                <a:lnTo>
                  <a:pt x="9089" y="94272"/>
                </a:lnTo>
                <a:lnTo>
                  <a:pt x="9089" y="94656"/>
                </a:lnTo>
                <a:lnTo>
                  <a:pt x="9089" y="94656"/>
                </a:lnTo>
                <a:lnTo>
                  <a:pt x="9089" y="94656"/>
                </a:lnTo>
                <a:lnTo>
                  <a:pt x="9191" y="94656"/>
                </a:lnTo>
                <a:lnTo>
                  <a:pt x="9191" y="94656"/>
                </a:lnTo>
                <a:lnTo>
                  <a:pt x="9191" y="94656"/>
                </a:lnTo>
                <a:lnTo>
                  <a:pt x="9191" y="94656"/>
                </a:lnTo>
                <a:lnTo>
                  <a:pt x="9293" y="94656"/>
                </a:lnTo>
                <a:lnTo>
                  <a:pt x="9293" y="94656"/>
                </a:lnTo>
                <a:lnTo>
                  <a:pt x="9293" y="94656"/>
                </a:lnTo>
                <a:lnTo>
                  <a:pt x="9293" y="94656"/>
                </a:lnTo>
                <a:lnTo>
                  <a:pt x="9293" y="94656"/>
                </a:lnTo>
                <a:lnTo>
                  <a:pt x="9293" y="95040"/>
                </a:lnTo>
                <a:lnTo>
                  <a:pt x="9191" y="95040"/>
                </a:lnTo>
                <a:lnTo>
                  <a:pt x="9191" y="94656"/>
                </a:lnTo>
                <a:lnTo>
                  <a:pt x="9089" y="94656"/>
                </a:lnTo>
                <a:lnTo>
                  <a:pt x="9089" y="95040"/>
                </a:lnTo>
                <a:lnTo>
                  <a:pt x="9089" y="95040"/>
                </a:lnTo>
                <a:lnTo>
                  <a:pt x="9089" y="95040"/>
                </a:lnTo>
                <a:lnTo>
                  <a:pt x="9089" y="95040"/>
                </a:lnTo>
                <a:lnTo>
                  <a:pt x="9089" y="95424"/>
                </a:lnTo>
                <a:lnTo>
                  <a:pt x="9089" y="95424"/>
                </a:lnTo>
                <a:lnTo>
                  <a:pt x="9089" y="95424"/>
                </a:lnTo>
                <a:lnTo>
                  <a:pt x="9191" y="95424"/>
                </a:lnTo>
                <a:lnTo>
                  <a:pt x="9191" y="95808"/>
                </a:lnTo>
                <a:lnTo>
                  <a:pt x="9191" y="95808"/>
                </a:lnTo>
                <a:lnTo>
                  <a:pt x="9191" y="96384"/>
                </a:lnTo>
                <a:lnTo>
                  <a:pt x="9191" y="96384"/>
                </a:lnTo>
                <a:lnTo>
                  <a:pt x="9191" y="96384"/>
                </a:lnTo>
                <a:lnTo>
                  <a:pt x="9191" y="96384"/>
                </a:lnTo>
                <a:lnTo>
                  <a:pt x="9191" y="96768"/>
                </a:lnTo>
                <a:lnTo>
                  <a:pt x="9293" y="96768"/>
                </a:lnTo>
                <a:lnTo>
                  <a:pt x="9293" y="96768"/>
                </a:lnTo>
                <a:lnTo>
                  <a:pt x="9191" y="96768"/>
                </a:lnTo>
                <a:lnTo>
                  <a:pt x="9191" y="97152"/>
                </a:lnTo>
                <a:lnTo>
                  <a:pt x="9191" y="97152"/>
                </a:lnTo>
                <a:lnTo>
                  <a:pt x="9191" y="97152"/>
                </a:lnTo>
                <a:lnTo>
                  <a:pt x="9191" y="97152"/>
                </a:lnTo>
                <a:lnTo>
                  <a:pt x="9191" y="97536"/>
                </a:lnTo>
                <a:lnTo>
                  <a:pt x="9089" y="97536"/>
                </a:lnTo>
                <a:lnTo>
                  <a:pt x="9089" y="97536"/>
                </a:lnTo>
                <a:lnTo>
                  <a:pt x="9191" y="97536"/>
                </a:lnTo>
                <a:lnTo>
                  <a:pt x="9191" y="97536"/>
                </a:lnTo>
                <a:lnTo>
                  <a:pt x="9089" y="97536"/>
                </a:lnTo>
                <a:lnTo>
                  <a:pt x="9089" y="98112"/>
                </a:lnTo>
                <a:lnTo>
                  <a:pt x="9089" y="98112"/>
                </a:lnTo>
                <a:lnTo>
                  <a:pt x="9089" y="98112"/>
                </a:lnTo>
                <a:lnTo>
                  <a:pt x="8885" y="98112"/>
                </a:lnTo>
                <a:lnTo>
                  <a:pt x="8885" y="98112"/>
                </a:lnTo>
                <a:lnTo>
                  <a:pt x="8731" y="98112"/>
                </a:lnTo>
                <a:lnTo>
                  <a:pt x="8731" y="98112"/>
                </a:lnTo>
                <a:lnTo>
                  <a:pt x="8629" y="98112"/>
                </a:lnTo>
                <a:lnTo>
                  <a:pt x="8629" y="98112"/>
                </a:lnTo>
                <a:lnTo>
                  <a:pt x="8425" y="98112"/>
                </a:lnTo>
                <a:lnTo>
                  <a:pt x="8425" y="98112"/>
                </a:lnTo>
                <a:lnTo>
                  <a:pt x="8425" y="98112"/>
                </a:lnTo>
                <a:lnTo>
                  <a:pt x="8425" y="98496"/>
                </a:lnTo>
                <a:lnTo>
                  <a:pt x="8425" y="98496"/>
                </a:lnTo>
                <a:lnTo>
                  <a:pt x="8425" y="98496"/>
                </a:lnTo>
                <a:lnTo>
                  <a:pt x="8425" y="98496"/>
                </a:lnTo>
                <a:lnTo>
                  <a:pt x="8425" y="98880"/>
                </a:lnTo>
                <a:lnTo>
                  <a:pt x="8323" y="98880"/>
                </a:lnTo>
                <a:lnTo>
                  <a:pt x="8323" y="98496"/>
                </a:lnTo>
                <a:lnTo>
                  <a:pt x="8323" y="98496"/>
                </a:lnTo>
                <a:lnTo>
                  <a:pt x="8323" y="98880"/>
                </a:lnTo>
                <a:lnTo>
                  <a:pt x="8323" y="98880"/>
                </a:lnTo>
                <a:lnTo>
                  <a:pt x="8323" y="98880"/>
                </a:lnTo>
                <a:lnTo>
                  <a:pt x="8068" y="98880"/>
                </a:lnTo>
                <a:lnTo>
                  <a:pt x="8068" y="98880"/>
                </a:lnTo>
                <a:lnTo>
                  <a:pt x="8068" y="98880"/>
                </a:lnTo>
                <a:lnTo>
                  <a:pt x="8068" y="99264"/>
                </a:lnTo>
                <a:lnTo>
                  <a:pt x="8068" y="99264"/>
                </a:lnTo>
                <a:lnTo>
                  <a:pt x="8068" y="99648"/>
                </a:lnTo>
                <a:lnTo>
                  <a:pt x="7965" y="99648"/>
                </a:lnTo>
                <a:lnTo>
                  <a:pt x="7965" y="99648"/>
                </a:lnTo>
                <a:lnTo>
                  <a:pt x="8068" y="99648"/>
                </a:lnTo>
                <a:lnTo>
                  <a:pt x="8068" y="100224"/>
                </a:lnTo>
                <a:lnTo>
                  <a:pt x="7965" y="100224"/>
                </a:lnTo>
                <a:lnTo>
                  <a:pt x="7965" y="100608"/>
                </a:lnTo>
                <a:lnTo>
                  <a:pt x="8068" y="100608"/>
                </a:lnTo>
                <a:lnTo>
                  <a:pt x="8068" y="100608"/>
                </a:lnTo>
                <a:lnTo>
                  <a:pt x="8170" y="100608"/>
                </a:lnTo>
                <a:lnTo>
                  <a:pt x="8170" y="100608"/>
                </a:lnTo>
                <a:lnTo>
                  <a:pt x="8323" y="100608"/>
                </a:lnTo>
                <a:lnTo>
                  <a:pt x="8323" y="100608"/>
                </a:lnTo>
                <a:lnTo>
                  <a:pt x="8425" y="100608"/>
                </a:lnTo>
                <a:lnTo>
                  <a:pt x="8425" y="100224"/>
                </a:lnTo>
                <a:lnTo>
                  <a:pt x="8527" y="100224"/>
                </a:lnTo>
                <a:lnTo>
                  <a:pt x="8527" y="100224"/>
                </a:lnTo>
                <a:lnTo>
                  <a:pt x="8731" y="100224"/>
                </a:lnTo>
                <a:lnTo>
                  <a:pt x="8731" y="100608"/>
                </a:lnTo>
                <a:lnTo>
                  <a:pt x="8731" y="100608"/>
                </a:lnTo>
                <a:lnTo>
                  <a:pt x="8731" y="100608"/>
                </a:lnTo>
                <a:lnTo>
                  <a:pt x="8527" y="100608"/>
                </a:lnTo>
                <a:lnTo>
                  <a:pt x="8527" y="100992"/>
                </a:lnTo>
                <a:lnTo>
                  <a:pt x="8425" y="100992"/>
                </a:lnTo>
                <a:lnTo>
                  <a:pt x="8425" y="100992"/>
                </a:lnTo>
                <a:lnTo>
                  <a:pt x="8425" y="100992"/>
                </a:lnTo>
                <a:lnTo>
                  <a:pt x="8425" y="100992"/>
                </a:lnTo>
                <a:lnTo>
                  <a:pt x="8323" y="100992"/>
                </a:lnTo>
                <a:lnTo>
                  <a:pt x="8323" y="101376"/>
                </a:lnTo>
                <a:lnTo>
                  <a:pt x="8170" y="101376"/>
                </a:lnTo>
                <a:lnTo>
                  <a:pt x="8170" y="100992"/>
                </a:lnTo>
                <a:lnTo>
                  <a:pt x="8170" y="100992"/>
                </a:lnTo>
                <a:lnTo>
                  <a:pt x="8170" y="101376"/>
                </a:lnTo>
                <a:lnTo>
                  <a:pt x="8068" y="101376"/>
                </a:lnTo>
                <a:lnTo>
                  <a:pt x="8068" y="101376"/>
                </a:lnTo>
                <a:lnTo>
                  <a:pt x="8068" y="101376"/>
                </a:lnTo>
                <a:lnTo>
                  <a:pt x="8068" y="101376"/>
                </a:lnTo>
                <a:lnTo>
                  <a:pt x="8068" y="101376"/>
                </a:lnTo>
                <a:lnTo>
                  <a:pt x="8068" y="101760"/>
                </a:lnTo>
                <a:lnTo>
                  <a:pt x="7965" y="101760"/>
                </a:lnTo>
                <a:lnTo>
                  <a:pt x="7965" y="101760"/>
                </a:lnTo>
                <a:lnTo>
                  <a:pt x="7863" y="101760"/>
                </a:lnTo>
                <a:lnTo>
                  <a:pt x="7863" y="101760"/>
                </a:lnTo>
                <a:lnTo>
                  <a:pt x="7608" y="101760"/>
                </a:lnTo>
                <a:lnTo>
                  <a:pt x="7608" y="101760"/>
                </a:lnTo>
                <a:lnTo>
                  <a:pt x="7608" y="101760"/>
                </a:lnTo>
                <a:lnTo>
                  <a:pt x="7608" y="101760"/>
                </a:lnTo>
                <a:lnTo>
                  <a:pt x="7608" y="101760"/>
                </a:lnTo>
                <a:lnTo>
                  <a:pt x="7608" y="102336"/>
                </a:lnTo>
                <a:lnTo>
                  <a:pt x="7608" y="102336"/>
                </a:lnTo>
                <a:lnTo>
                  <a:pt x="7608" y="102336"/>
                </a:lnTo>
                <a:lnTo>
                  <a:pt x="7608" y="102336"/>
                </a:lnTo>
                <a:lnTo>
                  <a:pt x="7608" y="102720"/>
                </a:lnTo>
                <a:lnTo>
                  <a:pt x="7761" y="102720"/>
                </a:lnTo>
                <a:lnTo>
                  <a:pt x="7761" y="102720"/>
                </a:lnTo>
                <a:lnTo>
                  <a:pt x="7761" y="102720"/>
                </a:lnTo>
                <a:lnTo>
                  <a:pt x="7761" y="103104"/>
                </a:lnTo>
                <a:lnTo>
                  <a:pt x="7761" y="103104"/>
                </a:lnTo>
                <a:lnTo>
                  <a:pt x="7761" y="103104"/>
                </a:lnTo>
                <a:lnTo>
                  <a:pt x="7863" y="103104"/>
                </a:lnTo>
                <a:lnTo>
                  <a:pt x="7863" y="103104"/>
                </a:lnTo>
                <a:lnTo>
                  <a:pt x="7965" y="103104"/>
                </a:lnTo>
                <a:lnTo>
                  <a:pt x="7965" y="103104"/>
                </a:lnTo>
                <a:lnTo>
                  <a:pt x="7965" y="103104"/>
                </a:lnTo>
                <a:lnTo>
                  <a:pt x="7965" y="103104"/>
                </a:lnTo>
                <a:lnTo>
                  <a:pt x="7965" y="103104"/>
                </a:lnTo>
                <a:lnTo>
                  <a:pt x="7965" y="103488"/>
                </a:lnTo>
                <a:lnTo>
                  <a:pt x="7965" y="103488"/>
                </a:lnTo>
                <a:lnTo>
                  <a:pt x="7965" y="103488"/>
                </a:lnTo>
                <a:lnTo>
                  <a:pt x="7965" y="103488"/>
                </a:lnTo>
                <a:lnTo>
                  <a:pt x="7965" y="103872"/>
                </a:lnTo>
                <a:lnTo>
                  <a:pt x="7863" y="103872"/>
                </a:lnTo>
                <a:lnTo>
                  <a:pt x="7863" y="103872"/>
                </a:lnTo>
                <a:lnTo>
                  <a:pt x="7761" y="103872"/>
                </a:lnTo>
                <a:lnTo>
                  <a:pt x="7761" y="103872"/>
                </a:lnTo>
                <a:lnTo>
                  <a:pt x="7761" y="103872"/>
                </a:lnTo>
                <a:lnTo>
                  <a:pt x="7761" y="104448"/>
                </a:lnTo>
                <a:lnTo>
                  <a:pt x="7761" y="104448"/>
                </a:lnTo>
                <a:lnTo>
                  <a:pt x="7761" y="104832"/>
                </a:lnTo>
                <a:lnTo>
                  <a:pt x="7608" y="104832"/>
                </a:lnTo>
                <a:lnTo>
                  <a:pt x="7608" y="104832"/>
                </a:lnTo>
                <a:lnTo>
                  <a:pt x="7608" y="104832"/>
                </a:lnTo>
                <a:lnTo>
                  <a:pt x="7608" y="105216"/>
                </a:lnTo>
                <a:lnTo>
                  <a:pt x="7506" y="105216"/>
                </a:lnTo>
                <a:lnTo>
                  <a:pt x="7506" y="105984"/>
                </a:lnTo>
                <a:lnTo>
                  <a:pt x="7506" y="105984"/>
                </a:lnTo>
                <a:lnTo>
                  <a:pt x="7506" y="105984"/>
                </a:lnTo>
                <a:lnTo>
                  <a:pt x="7404" y="105984"/>
                </a:lnTo>
                <a:lnTo>
                  <a:pt x="7404" y="105984"/>
                </a:lnTo>
                <a:lnTo>
                  <a:pt x="7404" y="105984"/>
                </a:lnTo>
                <a:lnTo>
                  <a:pt x="7404" y="106560"/>
                </a:lnTo>
                <a:lnTo>
                  <a:pt x="7302" y="106560"/>
                </a:lnTo>
                <a:lnTo>
                  <a:pt x="7302" y="105984"/>
                </a:lnTo>
                <a:lnTo>
                  <a:pt x="7046" y="105984"/>
                </a:lnTo>
                <a:lnTo>
                  <a:pt x="7046" y="105984"/>
                </a:lnTo>
                <a:lnTo>
                  <a:pt x="7046" y="105984"/>
                </a:lnTo>
                <a:lnTo>
                  <a:pt x="7046" y="105984"/>
                </a:lnTo>
                <a:lnTo>
                  <a:pt x="6944" y="105984"/>
                </a:lnTo>
                <a:lnTo>
                  <a:pt x="6944" y="105984"/>
                </a:lnTo>
                <a:lnTo>
                  <a:pt x="6842" y="105984"/>
                </a:lnTo>
                <a:lnTo>
                  <a:pt x="6842" y="105984"/>
                </a:lnTo>
                <a:lnTo>
                  <a:pt x="6842" y="105984"/>
                </a:lnTo>
                <a:lnTo>
                  <a:pt x="6842" y="106560"/>
                </a:lnTo>
                <a:lnTo>
                  <a:pt x="6740" y="106560"/>
                </a:lnTo>
                <a:lnTo>
                  <a:pt x="6740" y="106944"/>
                </a:lnTo>
                <a:lnTo>
                  <a:pt x="6842" y="106944"/>
                </a:lnTo>
                <a:lnTo>
                  <a:pt x="6842" y="107328"/>
                </a:lnTo>
                <a:lnTo>
                  <a:pt x="7046" y="107328"/>
                </a:lnTo>
                <a:lnTo>
                  <a:pt x="7046" y="107328"/>
                </a:lnTo>
                <a:lnTo>
                  <a:pt x="7200" y="107328"/>
                </a:lnTo>
                <a:lnTo>
                  <a:pt x="7200" y="107328"/>
                </a:lnTo>
                <a:lnTo>
                  <a:pt x="7302" y="107328"/>
                </a:lnTo>
                <a:lnTo>
                  <a:pt x="7302" y="107712"/>
                </a:lnTo>
                <a:lnTo>
                  <a:pt x="7302" y="107712"/>
                </a:lnTo>
                <a:lnTo>
                  <a:pt x="7302" y="107712"/>
                </a:lnTo>
                <a:lnTo>
                  <a:pt x="7302" y="107712"/>
                </a:lnTo>
                <a:lnTo>
                  <a:pt x="7302" y="107712"/>
                </a:lnTo>
                <a:lnTo>
                  <a:pt x="7302" y="107712"/>
                </a:lnTo>
                <a:lnTo>
                  <a:pt x="7302" y="108096"/>
                </a:lnTo>
                <a:lnTo>
                  <a:pt x="7404" y="108096"/>
                </a:lnTo>
                <a:lnTo>
                  <a:pt x="7404" y="108096"/>
                </a:lnTo>
                <a:lnTo>
                  <a:pt x="7404" y="108096"/>
                </a:lnTo>
                <a:lnTo>
                  <a:pt x="7404" y="108672"/>
                </a:lnTo>
                <a:lnTo>
                  <a:pt x="7506" y="108672"/>
                </a:lnTo>
                <a:lnTo>
                  <a:pt x="7506" y="108672"/>
                </a:lnTo>
                <a:lnTo>
                  <a:pt x="7608" y="108672"/>
                </a:lnTo>
                <a:lnTo>
                  <a:pt x="7608" y="108672"/>
                </a:lnTo>
                <a:lnTo>
                  <a:pt x="7761" y="108672"/>
                </a:lnTo>
                <a:lnTo>
                  <a:pt x="7761" y="108672"/>
                </a:lnTo>
                <a:lnTo>
                  <a:pt x="7761" y="108672"/>
                </a:lnTo>
                <a:lnTo>
                  <a:pt x="7761" y="109056"/>
                </a:lnTo>
                <a:lnTo>
                  <a:pt x="7863" y="109056"/>
                </a:lnTo>
                <a:lnTo>
                  <a:pt x="7863" y="109056"/>
                </a:lnTo>
                <a:lnTo>
                  <a:pt x="7863" y="109056"/>
                </a:lnTo>
                <a:lnTo>
                  <a:pt x="7863" y="109056"/>
                </a:lnTo>
                <a:lnTo>
                  <a:pt x="7965" y="109056"/>
                </a:lnTo>
                <a:lnTo>
                  <a:pt x="7965" y="109440"/>
                </a:lnTo>
                <a:lnTo>
                  <a:pt x="7965" y="109440"/>
                </a:lnTo>
                <a:lnTo>
                  <a:pt x="7965" y="109440"/>
                </a:lnTo>
                <a:lnTo>
                  <a:pt x="8068" y="109440"/>
                </a:lnTo>
                <a:lnTo>
                  <a:pt x="8068" y="109440"/>
                </a:lnTo>
                <a:lnTo>
                  <a:pt x="8323" y="109440"/>
                </a:lnTo>
                <a:lnTo>
                  <a:pt x="8323" y="109824"/>
                </a:lnTo>
                <a:lnTo>
                  <a:pt x="8425" y="109824"/>
                </a:lnTo>
                <a:lnTo>
                  <a:pt x="8425" y="109824"/>
                </a:lnTo>
                <a:lnTo>
                  <a:pt x="8425" y="109824"/>
                </a:lnTo>
                <a:lnTo>
                  <a:pt x="8425" y="109824"/>
                </a:lnTo>
                <a:lnTo>
                  <a:pt x="8425" y="109824"/>
                </a:lnTo>
                <a:lnTo>
                  <a:pt x="8425" y="110208"/>
                </a:lnTo>
                <a:lnTo>
                  <a:pt x="8527" y="110208"/>
                </a:lnTo>
                <a:lnTo>
                  <a:pt x="8527" y="110208"/>
                </a:lnTo>
                <a:lnTo>
                  <a:pt x="8527" y="110208"/>
                </a:lnTo>
                <a:lnTo>
                  <a:pt x="8527" y="110208"/>
                </a:lnTo>
                <a:lnTo>
                  <a:pt x="8629" y="110208"/>
                </a:lnTo>
                <a:lnTo>
                  <a:pt x="8629" y="110784"/>
                </a:lnTo>
                <a:lnTo>
                  <a:pt x="8629" y="110784"/>
                </a:lnTo>
                <a:lnTo>
                  <a:pt x="8629" y="110784"/>
                </a:lnTo>
                <a:lnTo>
                  <a:pt x="8629" y="110784"/>
                </a:lnTo>
                <a:lnTo>
                  <a:pt x="8629" y="110784"/>
                </a:lnTo>
                <a:lnTo>
                  <a:pt x="8731" y="110784"/>
                </a:lnTo>
                <a:lnTo>
                  <a:pt x="8731" y="111168"/>
                </a:lnTo>
                <a:lnTo>
                  <a:pt x="8731" y="111168"/>
                </a:lnTo>
                <a:lnTo>
                  <a:pt x="8731" y="111168"/>
                </a:lnTo>
                <a:lnTo>
                  <a:pt x="8885" y="111168"/>
                </a:lnTo>
                <a:lnTo>
                  <a:pt x="8885" y="111168"/>
                </a:lnTo>
                <a:lnTo>
                  <a:pt x="8885" y="111168"/>
                </a:lnTo>
                <a:lnTo>
                  <a:pt x="8885" y="111552"/>
                </a:lnTo>
                <a:lnTo>
                  <a:pt x="8885" y="111552"/>
                </a:lnTo>
                <a:lnTo>
                  <a:pt x="8885" y="111552"/>
                </a:lnTo>
                <a:lnTo>
                  <a:pt x="8987" y="111552"/>
                </a:lnTo>
                <a:lnTo>
                  <a:pt x="8987" y="111552"/>
                </a:lnTo>
                <a:lnTo>
                  <a:pt x="8987" y="111552"/>
                </a:lnTo>
                <a:lnTo>
                  <a:pt x="8987" y="111936"/>
                </a:lnTo>
                <a:lnTo>
                  <a:pt x="8987" y="111936"/>
                </a:lnTo>
                <a:lnTo>
                  <a:pt x="8987" y="111936"/>
                </a:lnTo>
                <a:lnTo>
                  <a:pt x="9089" y="111936"/>
                </a:lnTo>
                <a:lnTo>
                  <a:pt x="9089" y="111936"/>
                </a:lnTo>
                <a:lnTo>
                  <a:pt x="9089" y="111936"/>
                </a:lnTo>
                <a:lnTo>
                  <a:pt x="9089" y="112320"/>
                </a:lnTo>
                <a:lnTo>
                  <a:pt x="9089" y="112320"/>
                </a:lnTo>
                <a:lnTo>
                  <a:pt x="9089" y="112320"/>
                </a:lnTo>
                <a:lnTo>
                  <a:pt x="9191" y="112320"/>
                </a:lnTo>
                <a:lnTo>
                  <a:pt x="9191" y="112320"/>
                </a:lnTo>
                <a:lnTo>
                  <a:pt x="9191" y="112320"/>
                </a:lnTo>
                <a:lnTo>
                  <a:pt x="9191" y="112320"/>
                </a:lnTo>
                <a:lnTo>
                  <a:pt x="9191" y="112320"/>
                </a:lnTo>
                <a:lnTo>
                  <a:pt x="9191" y="112896"/>
                </a:lnTo>
                <a:lnTo>
                  <a:pt x="9293" y="112896"/>
                </a:lnTo>
                <a:lnTo>
                  <a:pt x="9293" y="112320"/>
                </a:lnTo>
                <a:lnTo>
                  <a:pt x="9293" y="112320"/>
                </a:lnTo>
                <a:lnTo>
                  <a:pt x="9293" y="112320"/>
                </a:lnTo>
                <a:lnTo>
                  <a:pt x="9293" y="112320"/>
                </a:lnTo>
                <a:lnTo>
                  <a:pt x="9293" y="112320"/>
                </a:lnTo>
                <a:lnTo>
                  <a:pt x="9395" y="112320"/>
                </a:lnTo>
                <a:lnTo>
                  <a:pt x="9395" y="111936"/>
                </a:lnTo>
                <a:lnTo>
                  <a:pt x="9548" y="111936"/>
                </a:lnTo>
                <a:lnTo>
                  <a:pt x="9548" y="112320"/>
                </a:lnTo>
                <a:lnTo>
                  <a:pt x="9651" y="112320"/>
                </a:lnTo>
                <a:lnTo>
                  <a:pt x="9651" y="112320"/>
                </a:lnTo>
                <a:lnTo>
                  <a:pt x="9753" y="112320"/>
                </a:lnTo>
                <a:lnTo>
                  <a:pt x="9753" y="112320"/>
                </a:lnTo>
                <a:lnTo>
                  <a:pt x="9855" y="112320"/>
                </a:lnTo>
                <a:lnTo>
                  <a:pt x="9855" y="112320"/>
                </a:lnTo>
                <a:lnTo>
                  <a:pt x="9957" y="112320"/>
                </a:lnTo>
                <a:lnTo>
                  <a:pt x="9957" y="112320"/>
                </a:lnTo>
                <a:lnTo>
                  <a:pt x="9957" y="112320"/>
                </a:lnTo>
                <a:lnTo>
                  <a:pt x="9957" y="112320"/>
                </a:lnTo>
                <a:lnTo>
                  <a:pt x="10110" y="112320"/>
                </a:lnTo>
                <a:lnTo>
                  <a:pt x="10110" y="112896"/>
                </a:lnTo>
                <a:lnTo>
                  <a:pt x="10212" y="112896"/>
                </a:lnTo>
                <a:lnTo>
                  <a:pt x="10212" y="112896"/>
                </a:lnTo>
                <a:lnTo>
                  <a:pt x="10314" y="112896"/>
                </a:lnTo>
                <a:lnTo>
                  <a:pt x="10314" y="112896"/>
                </a:lnTo>
                <a:lnTo>
                  <a:pt x="10314" y="112896"/>
                </a:lnTo>
                <a:lnTo>
                  <a:pt x="10314" y="112896"/>
                </a:lnTo>
                <a:lnTo>
                  <a:pt x="10417" y="112896"/>
                </a:lnTo>
                <a:lnTo>
                  <a:pt x="10417" y="113280"/>
                </a:lnTo>
                <a:lnTo>
                  <a:pt x="10417" y="113280"/>
                </a:lnTo>
                <a:lnTo>
                  <a:pt x="10417" y="113280"/>
                </a:lnTo>
                <a:lnTo>
                  <a:pt x="10672" y="113280"/>
                </a:lnTo>
                <a:lnTo>
                  <a:pt x="10672" y="113280"/>
                </a:lnTo>
                <a:lnTo>
                  <a:pt x="10672" y="113280"/>
                </a:lnTo>
                <a:lnTo>
                  <a:pt x="10672" y="113280"/>
                </a:lnTo>
                <a:lnTo>
                  <a:pt x="10978" y="113280"/>
                </a:lnTo>
                <a:lnTo>
                  <a:pt x="10978" y="113280"/>
                </a:lnTo>
                <a:lnTo>
                  <a:pt x="11080" y="113280"/>
                </a:lnTo>
                <a:lnTo>
                  <a:pt x="11080" y="113280"/>
                </a:lnTo>
                <a:lnTo>
                  <a:pt x="11234" y="113280"/>
                </a:lnTo>
                <a:lnTo>
                  <a:pt x="11234" y="113280"/>
                </a:lnTo>
                <a:lnTo>
                  <a:pt x="11336" y="113280"/>
                </a:lnTo>
                <a:lnTo>
                  <a:pt x="11336" y="113280"/>
                </a:lnTo>
                <a:lnTo>
                  <a:pt x="11336" y="113280"/>
                </a:lnTo>
                <a:lnTo>
                  <a:pt x="11336" y="113280"/>
                </a:lnTo>
                <a:lnTo>
                  <a:pt x="11438" y="113280"/>
                </a:lnTo>
                <a:lnTo>
                  <a:pt x="11438" y="113664"/>
                </a:lnTo>
                <a:lnTo>
                  <a:pt x="11438" y="113664"/>
                </a:lnTo>
                <a:lnTo>
                  <a:pt x="11438" y="113664"/>
                </a:lnTo>
                <a:lnTo>
                  <a:pt x="11540" y="113664"/>
                </a:lnTo>
                <a:lnTo>
                  <a:pt x="11540" y="113664"/>
                </a:lnTo>
                <a:lnTo>
                  <a:pt x="11540" y="113664"/>
                </a:lnTo>
                <a:lnTo>
                  <a:pt x="11540" y="114048"/>
                </a:lnTo>
                <a:lnTo>
                  <a:pt x="11540" y="114048"/>
                </a:lnTo>
                <a:lnTo>
                  <a:pt x="11540" y="114048"/>
                </a:lnTo>
                <a:lnTo>
                  <a:pt x="11642" y="114048"/>
                </a:lnTo>
                <a:lnTo>
                  <a:pt x="11642" y="114048"/>
                </a:lnTo>
                <a:lnTo>
                  <a:pt x="11795" y="114048"/>
                </a:lnTo>
                <a:lnTo>
                  <a:pt x="11795" y="114432"/>
                </a:lnTo>
                <a:lnTo>
                  <a:pt x="11795" y="114432"/>
                </a:lnTo>
                <a:lnTo>
                  <a:pt x="11795" y="114048"/>
                </a:lnTo>
                <a:lnTo>
                  <a:pt x="11897" y="114048"/>
                </a:lnTo>
                <a:lnTo>
                  <a:pt x="11897" y="114432"/>
                </a:lnTo>
                <a:lnTo>
                  <a:pt x="11897" y="114432"/>
                </a:lnTo>
                <a:lnTo>
                  <a:pt x="11897" y="114432"/>
                </a:lnTo>
                <a:lnTo>
                  <a:pt x="12000" y="114432"/>
                </a:lnTo>
                <a:lnTo>
                  <a:pt x="12000" y="114432"/>
                </a:lnTo>
                <a:lnTo>
                  <a:pt x="12000" y="114432"/>
                </a:lnTo>
                <a:lnTo>
                  <a:pt x="12000" y="115008"/>
                </a:lnTo>
                <a:lnTo>
                  <a:pt x="12102" y="115008"/>
                </a:lnTo>
                <a:lnTo>
                  <a:pt x="12102" y="115008"/>
                </a:lnTo>
                <a:lnTo>
                  <a:pt x="12000" y="115008"/>
                </a:lnTo>
                <a:lnTo>
                  <a:pt x="12000" y="115392"/>
                </a:lnTo>
                <a:lnTo>
                  <a:pt x="12204" y="115392"/>
                </a:lnTo>
                <a:lnTo>
                  <a:pt x="12204" y="115392"/>
                </a:lnTo>
                <a:lnTo>
                  <a:pt x="12204" y="115392"/>
                </a:lnTo>
                <a:lnTo>
                  <a:pt x="12204" y="115392"/>
                </a:lnTo>
                <a:lnTo>
                  <a:pt x="12204" y="115392"/>
                </a:lnTo>
                <a:lnTo>
                  <a:pt x="12204" y="115392"/>
                </a:lnTo>
                <a:lnTo>
                  <a:pt x="12357" y="115392"/>
                </a:lnTo>
                <a:lnTo>
                  <a:pt x="12357" y="115008"/>
                </a:lnTo>
                <a:lnTo>
                  <a:pt x="12459" y="115008"/>
                </a:lnTo>
                <a:lnTo>
                  <a:pt x="12459" y="115008"/>
                </a:lnTo>
                <a:lnTo>
                  <a:pt x="12561" y="115008"/>
                </a:lnTo>
                <a:lnTo>
                  <a:pt x="12561" y="115008"/>
                </a:lnTo>
                <a:lnTo>
                  <a:pt x="12765" y="115008"/>
                </a:lnTo>
                <a:lnTo>
                  <a:pt x="12765" y="115008"/>
                </a:lnTo>
                <a:lnTo>
                  <a:pt x="12765" y="115008"/>
                </a:lnTo>
                <a:lnTo>
                  <a:pt x="12765" y="115392"/>
                </a:lnTo>
                <a:lnTo>
                  <a:pt x="12765" y="115392"/>
                </a:lnTo>
                <a:lnTo>
                  <a:pt x="12765" y="115008"/>
                </a:lnTo>
                <a:lnTo>
                  <a:pt x="12919" y="115008"/>
                </a:lnTo>
                <a:lnTo>
                  <a:pt x="12919" y="115008"/>
                </a:lnTo>
                <a:lnTo>
                  <a:pt x="12919" y="115008"/>
                </a:lnTo>
                <a:lnTo>
                  <a:pt x="12919" y="115008"/>
                </a:lnTo>
                <a:lnTo>
                  <a:pt x="13021" y="115008"/>
                </a:lnTo>
                <a:lnTo>
                  <a:pt x="13021" y="115008"/>
                </a:lnTo>
                <a:lnTo>
                  <a:pt x="13123" y="115008"/>
                </a:lnTo>
                <a:lnTo>
                  <a:pt x="13123" y="115008"/>
                </a:lnTo>
                <a:lnTo>
                  <a:pt x="13123" y="115008"/>
                </a:lnTo>
                <a:lnTo>
                  <a:pt x="13123" y="115392"/>
                </a:lnTo>
                <a:lnTo>
                  <a:pt x="13225" y="115392"/>
                </a:lnTo>
                <a:lnTo>
                  <a:pt x="13225" y="115392"/>
                </a:lnTo>
                <a:lnTo>
                  <a:pt x="13480" y="115392"/>
                </a:lnTo>
                <a:lnTo>
                  <a:pt x="13480" y="115776"/>
                </a:lnTo>
                <a:lnTo>
                  <a:pt x="13480" y="115776"/>
                </a:lnTo>
                <a:lnTo>
                  <a:pt x="13480" y="115776"/>
                </a:lnTo>
                <a:lnTo>
                  <a:pt x="13582" y="115776"/>
                </a:lnTo>
                <a:lnTo>
                  <a:pt x="13582" y="116160"/>
                </a:lnTo>
                <a:lnTo>
                  <a:pt x="13480" y="116160"/>
                </a:lnTo>
                <a:lnTo>
                  <a:pt x="13480" y="116160"/>
                </a:lnTo>
                <a:lnTo>
                  <a:pt x="13582" y="116160"/>
                </a:lnTo>
                <a:lnTo>
                  <a:pt x="13582" y="116160"/>
                </a:lnTo>
                <a:lnTo>
                  <a:pt x="13480" y="116160"/>
                </a:lnTo>
                <a:lnTo>
                  <a:pt x="13480" y="116544"/>
                </a:lnTo>
                <a:lnTo>
                  <a:pt x="13480" y="116544"/>
                </a:lnTo>
                <a:lnTo>
                  <a:pt x="13480" y="116544"/>
                </a:lnTo>
                <a:lnTo>
                  <a:pt x="13582" y="116544"/>
                </a:lnTo>
                <a:lnTo>
                  <a:pt x="13582" y="116544"/>
                </a:lnTo>
                <a:lnTo>
                  <a:pt x="13582" y="116544"/>
                </a:lnTo>
                <a:lnTo>
                  <a:pt x="13582" y="117120"/>
                </a:lnTo>
                <a:lnTo>
                  <a:pt x="13685" y="117120"/>
                </a:lnTo>
                <a:lnTo>
                  <a:pt x="13685" y="117120"/>
                </a:lnTo>
                <a:lnTo>
                  <a:pt x="13787" y="117120"/>
                </a:lnTo>
                <a:lnTo>
                  <a:pt x="13787" y="117120"/>
                </a:lnTo>
                <a:lnTo>
                  <a:pt x="13889" y="117120"/>
                </a:lnTo>
                <a:lnTo>
                  <a:pt x="13889" y="117504"/>
                </a:lnTo>
                <a:lnTo>
                  <a:pt x="14042" y="117504"/>
                </a:lnTo>
                <a:lnTo>
                  <a:pt x="14042" y="117504"/>
                </a:lnTo>
                <a:lnTo>
                  <a:pt x="14042" y="117504"/>
                </a:lnTo>
                <a:lnTo>
                  <a:pt x="14042" y="117504"/>
                </a:lnTo>
                <a:lnTo>
                  <a:pt x="14144" y="117504"/>
                </a:lnTo>
                <a:lnTo>
                  <a:pt x="14144" y="117888"/>
                </a:lnTo>
                <a:lnTo>
                  <a:pt x="14144" y="117888"/>
                </a:lnTo>
                <a:lnTo>
                  <a:pt x="14144" y="117888"/>
                </a:lnTo>
                <a:lnTo>
                  <a:pt x="14246" y="117888"/>
                </a:lnTo>
                <a:lnTo>
                  <a:pt x="14246" y="117504"/>
                </a:lnTo>
                <a:lnTo>
                  <a:pt x="14246" y="117504"/>
                </a:lnTo>
                <a:lnTo>
                  <a:pt x="14246" y="117888"/>
                </a:lnTo>
                <a:lnTo>
                  <a:pt x="14246" y="117888"/>
                </a:lnTo>
                <a:lnTo>
                  <a:pt x="14246" y="117888"/>
                </a:lnTo>
                <a:lnTo>
                  <a:pt x="14348" y="117888"/>
                </a:lnTo>
                <a:lnTo>
                  <a:pt x="14348" y="118272"/>
                </a:lnTo>
                <a:lnTo>
                  <a:pt x="14348" y="118272"/>
                </a:lnTo>
                <a:lnTo>
                  <a:pt x="14348" y="118272"/>
                </a:lnTo>
                <a:lnTo>
                  <a:pt x="14348" y="118272"/>
                </a:lnTo>
                <a:lnTo>
                  <a:pt x="14348" y="118272"/>
                </a:lnTo>
                <a:lnTo>
                  <a:pt x="14451" y="118272"/>
                </a:lnTo>
                <a:lnTo>
                  <a:pt x="14451" y="118656"/>
                </a:lnTo>
                <a:lnTo>
                  <a:pt x="14451" y="118656"/>
                </a:lnTo>
                <a:lnTo>
                  <a:pt x="14451" y="118656"/>
                </a:lnTo>
                <a:lnTo>
                  <a:pt x="14604" y="118656"/>
                </a:lnTo>
                <a:lnTo>
                  <a:pt x="14604" y="118656"/>
                </a:lnTo>
                <a:lnTo>
                  <a:pt x="14604" y="118656"/>
                </a:lnTo>
                <a:lnTo>
                  <a:pt x="14604" y="119232"/>
                </a:lnTo>
                <a:lnTo>
                  <a:pt x="14604" y="119232"/>
                </a:lnTo>
                <a:lnTo>
                  <a:pt x="14604" y="119232"/>
                </a:lnTo>
                <a:lnTo>
                  <a:pt x="14604" y="119232"/>
                </a:lnTo>
                <a:lnTo>
                  <a:pt x="14604" y="119616"/>
                </a:lnTo>
                <a:lnTo>
                  <a:pt x="14706" y="119616"/>
                </a:lnTo>
                <a:lnTo>
                  <a:pt x="14706" y="119616"/>
                </a:lnTo>
                <a:lnTo>
                  <a:pt x="14706" y="119616"/>
                </a:lnTo>
                <a:lnTo>
                  <a:pt x="14706" y="119616"/>
                </a:lnTo>
                <a:lnTo>
                  <a:pt x="14808" y="119616"/>
                </a:lnTo>
                <a:lnTo>
                  <a:pt x="14808" y="120000"/>
                </a:lnTo>
                <a:lnTo>
                  <a:pt x="15165" y="120000"/>
                </a:lnTo>
                <a:lnTo>
                  <a:pt x="15165" y="119616"/>
                </a:lnTo>
                <a:lnTo>
                  <a:pt x="15165" y="119616"/>
                </a:lnTo>
                <a:lnTo>
                  <a:pt x="15165" y="119616"/>
                </a:lnTo>
                <a:lnTo>
                  <a:pt x="15165" y="119616"/>
                </a:lnTo>
                <a:lnTo>
                  <a:pt x="15165" y="119232"/>
                </a:lnTo>
                <a:lnTo>
                  <a:pt x="15165" y="119232"/>
                </a:lnTo>
                <a:lnTo>
                  <a:pt x="15165" y="119232"/>
                </a:lnTo>
                <a:lnTo>
                  <a:pt x="15268" y="119232"/>
                </a:lnTo>
                <a:lnTo>
                  <a:pt x="15268" y="118656"/>
                </a:lnTo>
                <a:lnTo>
                  <a:pt x="15370" y="118656"/>
                </a:lnTo>
                <a:lnTo>
                  <a:pt x="15370" y="118656"/>
                </a:lnTo>
                <a:lnTo>
                  <a:pt x="15370" y="118656"/>
                </a:lnTo>
                <a:lnTo>
                  <a:pt x="15370" y="118656"/>
                </a:lnTo>
                <a:lnTo>
                  <a:pt x="15472" y="118656"/>
                </a:lnTo>
                <a:lnTo>
                  <a:pt x="15472" y="118272"/>
                </a:lnTo>
                <a:lnTo>
                  <a:pt x="15472" y="118272"/>
                </a:lnTo>
                <a:lnTo>
                  <a:pt x="15472" y="118272"/>
                </a:lnTo>
                <a:lnTo>
                  <a:pt x="15472" y="118272"/>
                </a:lnTo>
                <a:lnTo>
                  <a:pt x="15472" y="117888"/>
                </a:lnTo>
                <a:lnTo>
                  <a:pt x="15574" y="117888"/>
                </a:lnTo>
                <a:lnTo>
                  <a:pt x="15574" y="117504"/>
                </a:lnTo>
                <a:lnTo>
                  <a:pt x="15574" y="117504"/>
                </a:lnTo>
                <a:lnTo>
                  <a:pt x="15574" y="117504"/>
                </a:lnTo>
                <a:lnTo>
                  <a:pt x="15472" y="117504"/>
                </a:lnTo>
                <a:lnTo>
                  <a:pt x="15472" y="117504"/>
                </a:lnTo>
                <a:lnTo>
                  <a:pt x="15472" y="117504"/>
                </a:lnTo>
                <a:lnTo>
                  <a:pt x="15472" y="117120"/>
                </a:lnTo>
                <a:lnTo>
                  <a:pt x="15472" y="117120"/>
                </a:lnTo>
                <a:lnTo>
                  <a:pt x="15472" y="117120"/>
                </a:lnTo>
                <a:lnTo>
                  <a:pt x="15370" y="117120"/>
                </a:lnTo>
                <a:lnTo>
                  <a:pt x="15370" y="116544"/>
                </a:lnTo>
                <a:lnTo>
                  <a:pt x="15370" y="116544"/>
                </a:lnTo>
                <a:lnTo>
                  <a:pt x="15370" y="116544"/>
                </a:lnTo>
                <a:lnTo>
                  <a:pt x="15370" y="116544"/>
                </a:lnTo>
                <a:lnTo>
                  <a:pt x="15370" y="116544"/>
                </a:lnTo>
                <a:lnTo>
                  <a:pt x="15268" y="116544"/>
                </a:lnTo>
                <a:lnTo>
                  <a:pt x="15268" y="116160"/>
                </a:lnTo>
                <a:lnTo>
                  <a:pt x="15268" y="116160"/>
                </a:lnTo>
                <a:lnTo>
                  <a:pt x="15268" y="116160"/>
                </a:lnTo>
                <a:lnTo>
                  <a:pt x="15268" y="116160"/>
                </a:lnTo>
                <a:lnTo>
                  <a:pt x="15268" y="115776"/>
                </a:lnTo>
                <a:lnTo>
                  <a:pt x="15165" y="115776"/>
                </a:lnTo>
                <a:lnTo>
                  <a:pt x="15165" y="115776"/>
                </a:lnTo>
                <a:lnTo>
                  <a:pt x="15165" y="115776"/>
                </a:lnTo>
                <a:lnTo>
                  <a:pt x="15165" y="115392"/>
                </a:lnTo>
                <a:lnTo>
                  <a:pt x="15165" y="115392"/>
                </a:lnTo>
                <a:lnTo>
                  <a:pt x="15165" y="115392"/>
                </a:lnTo>
                <a:lnTo>
                  <a:pt x="15165" y="115392"/>
                </a:lnTo>
                <a:lnTo>
                  <a:pt x="15165" y="115392"/>
                </a:lnTo>
                <a:lnTo>
                  <a:pt x="15012" y="115392"/>
                </a:lnTo>
                <a:lnTo>
                  <a:pt x="15012" y="115008"/>
                </a:lnTo>
                <a:lnTo>
                  <a:pt x="15012" y="115008"/>
                </a:lnTo>
                <a:lnTo>
                  <a:pt x="15012" y="114432"/>
                </a:lnTo>
                <a:lnTo>
                  <a:pt x="14910" y="114432"/>
                </a:lnTo>
                <a:lnTo>
                  <a:pt x="14910" y="114048"/>
                </a:lnTo>
                <a:lnTo>
                  <a:pt x="14910" y="114048"/>
                </a:lnTo>
                <a:lnTo>
                  <a:pt x="14910" y="114048"/>
                </a:lnTo>
                <a:lnTo>
                  <a:pt x="14910" y="114048"/>
                </a:lnTo>
                <a:lnTo>
                  <a:pt x="14910" y="114048"/>
                </a:lnTo>
                <a:lnTo>
                  <a:pt x="14808" y="114048"/>
                </a:lnTo>
                <a:lnTo>
                  <a:pt x="14808" y="113280"/>
                </a:lnTo>
                <a:lnTo>
                  <a:pt x="14808" y="113280"/>
                </a:lnTo>
                <a:lnTo>
                  <a:pt x="14808" y="113280"/>
                </a:lnTo>
                <a:lnTo>
                  <a:pt x="14910" y="113280"/>
                </a:lnTo>
                <a:lnTo>
                  <a:pt x="14910" y="112896"/>
                </a:lnTo>
                <a:lnTo>
                  <a:pt x="14808" y="112896"/>
                </a:lnTo>
                <a:lnTo>
                  <a:pt x="14808" y="112320"/>
                </a:lnTo>
                <a:lnTo>
                  <a:pt x="14808" y="112320"/>
                </a:lnTo>
                <a:lnTo>
                  <a:pt x="14808" y="111936"/>
                </a:lnTo>
                <a:lnTo>
                  <a:pt x="14910" y="111936"/>
                </a:lnTo>
                <a:lnTo>
                  <a:pt x="14910" y="111552"/>
                </a:lnTo>
                <a:lnTo>
                  <a:pt x="14910" y="111552"/>
                </a:lnTo>
                <a:lnTo>
                  <a:pt x="14910" y="111552"/>
                </a:lnTo>
                <a:lnTo>
                  <a:pt x="14910" y="111552"/>
                </a:lnTo>
                <a:lnTo>
                  <a:pt x="14910" y="111168"/>
                </a:lnTo>
                <a:lnTo>
                  <a:pt x="14910" y="111168"/>
                </a:lnTo>
                <a:lnTo>
                  <a:pt x="14910" y="111168"/>
                </a:lnTo>
                <a:lnTo>
                  <a:pt x="15012" y="111168"/>
                </a:lnTo>
                <a:lnTo>
                  <a:pt x="15012" y="111168"/>
                </a:lnTo>
                <a:lnTo>
                  <a:pt x="15012" y="111168"/>
                </a:lnTo>
                <a:lnTo>
                  <a:pt x="15012" y="110784"/>
                </a:lnTo>
                <a:lnTo>
                  <a:pt x="15165" y="110784"/>
                </a:lnTo>
                <a:lnTo>
                  <a:pt x="15165" y="110784"/>
                </a:lnTo>
                <a:lnTo>
                  <a:pt x="15165" y="110784"/>
                </a:lnTo>
                <a:lnTo>
                  <a:pt x="15165" y="110784"/>
                </a:lnTo>
                <a:lnTo>
                  <a:pt x="15012" y="110784"/>
                </a:lnTo>
                <a:lnTo>
                  <a:pt x="15012" y="110784"/>
                </a:lnTo>
                <a:lnTo>
                  <a:pt x="15012" y="110784"/>
                </a:lnTo>
                <a:lnTo>
                  <a:pt x="15012" y="110784"/>
                </a:lnTo>
                <a:lnTo>
                  <a:pt x="14910" y="110784"/>
                </a:lnTo>
                <a:lnTo>
                  <a:pt x="14910" y="111168"/>
                </a:lnTo>
                <a:lnTo>
                  <a:pt x="14808" y="111168"/>
                </a:lnTo>
                <a:lnTo>
                  <a:pt x="14808" y="111168"/>
                </a:lnTo>
                <a:lnTo>
                  <a:pt x="14808" y="111168"/>
                </a:lnTo>
                <a:lnTo>
                  <a:pt x="14808" y="111168"/>
                </a:lnTo>
                <a:lnTo>
                  <a:pt x="14808" y="111168"/>
                </a:lnTo>
                <a:lnTo>
                  <a:pt x="14808" y="110784"/>
                </a:lnTo>
                <a:lnTo>
                  <a:pt x="14706" y="110784"/>
                </a:lnTo>
                <a:lnTo>
                  <a:pt x="14706" y="110208"/>
                </a:lnTo>
                <a:lnTo>
                  <a:pt x="14706" y="110208"/>
                </a:lnTo>
                <a:lnTo>
                  <a:pt x="14706" y="110208"/>
                </a:lnTo>
                <a:lnTo>
                  <a:pt x="14706" y="110208"/>
                </a:lnTo>
                <a:lnTo>
                  <a:pt x="14706" y="109824"/>
                </a:lnTo>
                <a:lnTo>
                  <a:pt x="14604" y="109824"/>
                </a:lnTo>
                <a:lnTo>
                  <a:pt x="14604" y="109824"/>
                </a:lnTo>
                <a:lnTo>
                  <a:pt x="14451" y="109824"/>
                </a:lnTo>
                <a:lnTo>
                  <a:pt x="14451" y="109440"/>
                </a:lnTo>
                <a:lnTo>
                  <a:pt x="14451" y="109440"/>
                </a:lnTo>
                <a:lnTo>
                  <a:pt x="14451" y="109440"/>
                </a:lnTo>
                <a:lnTo>
                  <a:pt x="14348" y="109440"/>
                </a:lnTo>
                <a:lnTo>
                  <a:pt x="14348" y="109440"/>
                </a:lnTo>
                <a:lnTo>
                  <a:pt x="14348" y="109440"/>
                </a:lnTo>
                <a:lnTo>
                  <a:pt x="14348" y="109440"/>
                </a:lnTo>
                <a:lnTo>
                  <a:pt x="14348" y="109440"/>
                </a:lnTo>
                <a:lnTo>
                  <a:pt x="14348" y="109440"/>
                </a:lnTo>
                <a:lnTo>
                  <a:pt x="14246" y="109440"/>
                </a:lnTo>
                <a:lnTo>
                  <a:pt x="14246" y="109056"/>
                </a:lnTo>
                <a:lnTo>
                  <a:pt x="14246" y="109056"/>
                </a:lnTo>
                <a:lnTo>
                  <a:pt x="14246" y="108672"/>
                </a:lnTo>
                <a:lnTo>
                  <a:pt x="14246" y="108672"/>
                </a:lnTo>
                <a:lnTo>
                  <a:pt x="14246" y="108672"/>
                </a:lnTo>
                <a:lnTo>
                  <a:pt x="14246" y="108672"/>
                </a:lnTo>
                <a:lnTo>
                  <a:pt x="14246" y="108672"/>
                </a:lnTo>
                <a:lnTo>
                  <a:pt x="14348" y="108672"/>
                </a:lnTo>
                <a:lnTo>
                  <a:pt x="14348" y="108096"/>
                </a:lnTo>
                <a:lnTo>
                  <a:pt x="14348" y="108096"/>
                </a:lnTo>
                <a:lnTo>
                  <a:pt x="14348" y="108096"/>
                </a:lnTo>
                <a:lnTo>
                  <a:pt x="14451" y="108096"/>
                </a:lnTo>
                <a:lnTo>
                  <a:pt x="14451" y="108672"/>
                </a:lnTo>
                <a:lnTo>
                  <a:pt x="14451" y="108672"/>
                </a:lnTo>
                <a:lnTo>
                  <a:pt x="14451" y="108096"/>
                </a:lnTo>
                <a:lnTo>
                  <a:pt x="14604" y="108096"/>
                </a:lnTo>
                <a:lnTo>
                  <a:pt x="14604" y="108096"/>
                </a:lnTo>
                <a:lnTo>
                  <a:pt x="14604" y="108096"/>
                </a:lnTo>
                <a:lnTo>
                  <a:pt x="14604" y="107712"/>
                </a:lnTo>
                <a:lnTo>
                  <a:pt x="14604" y="107712"/>
                </a:lnTo>
                <a:lnTo>
                  <a:pt x="14604" y="107712"/>
                </a:lnTo>
                <a:lnTo>
                  <a:pt x="14706" y="107712"/>
                </a:lnTo>
                <a:lnTo>
                  <a:pt x="14706" y="107328"/>
                </a:lnTo>
                <a:lnTo>
                  <a:pt x="14706" y="107328"/>
                </a:lnTo>
                <a:lnTo>
                  <a:pt x="14706" y="106944"/>
                </a:lnTo>
                <a:lnTo>
                  <a:pt x="14808" y="106944"/>
                </a:lnTo>
                <a:lnTo>
                  <a:pt x="14808" y="106944"/>
                </a:lnTo>
                <a:lnTo>
                  <a:pt x="14808" y="106944"/>
                </a:lnTo>
                <a:lnTo>
                  <a:pt x="14808" y="106560"/>
                </a:lnTo>
                <a:lnTo>
                  <a:pt x="14808" y="106560"/>
                </a:lnTo>
                <a:lnTo>
                  <a:pt x="14808" y="105984"/>
                </a:lnTo>
                <a:lnTo>
                  <a:pt x="14910" y="105984"/>
                </a:lnTo>
                <a:lnTo>
                  <a:pt x="14910" y="105984"/>
                </a:lnTo>
                <a:lnTo>
                  <a:pt x="14910" y="105984"/>
                </a:lnTo>
                <a:lnTo>
                  <a:pt x="14910" y="105600"/>
                </a:lnTo>
                <a:lnTo>
                  <a:pt x="14910" y="105600"/>
                </a:lnTo>
                <a:lnTo>
                  <a:pt x="14910" y="105984"/>
                </a:lnTo>
                <a:lnTo>
                  <a:pt x="15012" y="105984"/>
                </a:lnTo>
                <a:lnTo>
                  <a:pt x="15012" y="105600"/>
                </a:lnTo>
                <a:lnTo>
                  <a:pt x="15012" y="105600"/>
                </a:lnTo>
                <a:lnTo>
                  <a:pt x="15012" y="105600"/>
                </a:lnTo>
                <a:lnTo>
                  <a:pt x="15012" y="105600"/>
                </a:lnTo>
                <a:lnTo>
                  <a:pt x="15012" y="105984"/>
                </a:lnTo>
                <a:lnTo>
                  <a:pt x="15165" y="105984"/>
                </a:lnTo>
                <a:lnTo>
                  <a:pt x="15165" y="105984"/>
                </a:lnTo>
                <a:lnTo>
                  <a:pt x="15268" y="105984"/>
                </a:lnTo>
                <a:lnTo>
                  <a:pt x="15268" y="105984"/>
                </a:lnTo>
                <a:lnTo>
                  <a:pt x="15165" y="105984"/>
                </a:lnTo>
                <a:lnTo>
                  <a:pt x="15165" y="105600"/>
                </a:lnTo>
                <a:lnTo>
                  <a:pt x="15268" y="105600"/>
                </a:lnTo>
                <a:lnTo>
                  <a:pt x="15268" y="105600"/>
                </a:lnTo>
                <a:lnTo>
                  <a:pt x="15165" y="105600"/>
                </a:lnTo>
                <a:lnTo>
                  <a:pt x="15165" y="105216"/>
                </a:lnTo>
                <a:lnTo>
                  <a:pt x="15268" y="105216"/>
                </a:lnTo>
                <a:lnTo>
                  <a:pt x="15268" y="105216"/>
                </a:lnTo>
                <a:lnTo>
                  <a:pt x="15268" y="105216"/>
                </a:lnTo>
                <a:lnTo>
                  <a:pt x="15268" y="105216"/>
                </a:lnTo>
                <a:lnTo>
                  <a:pt x="15268" y="105216"/>
                </a:lnTo>
                <a:lnTo>
                  <a:pt x="15268" y="105216"/>
                </a:lnTo>
                <a:lnTo>
                  <a:pt x="15370" y="105216"/>
                </a:lnTo>
                <a:lnTo>
                  <a:pt x="15370" y="105216"/>
                </a:lnTo>
                <a:lnTo>
                  <a:pt x="15472" y="105216"/>
                </a:lnTo>
                <a:lnTo>
                  <a:pt x="15472" y="105600"/>
                </a:lnTo>
                <a:lnTo>
                  <a:pt x="15472" y="105600"/>
                </a:lnTo>
                <a:lnTo>
                  <a:pt x="15472" y="105216"/>
                </a:lnTo>
                <a:lnTo>
                  <a:pt x="15574" y="105216"/>
                </a:lnTo>
                <a:lnTo>
                  <a:pt x="15574" y="105216"/>
                </a:lnTo>
                <a:lnTo>
                  <a:pt x="15574" y="105216"/>
                </a:lnTo>
                <a:lnTo>
                  <a:pt x="15574" y="105600"/>
                </a:lnTo>
                <a:lnTo>
                  <a:pt x="15727" y="105600"/>
                </a:lnTo>
                <a:lnTo>
                  <a:pt x="15727" y="104832"/>
                </a:lnTo>
                <a:lnTo>
                  <a:pt x="15829" y="104832"/>
                </a:lnTo>
                <a:lnTo>
                  <a:pt x="15829" y="104448"/>
                </a:lnTo>
                <a:lnTo>
                  <a:pt x="15829" y="104448"/>
                </a:lnTo>
                <a:lnTo>
                  <a:pt x="15829" y="104448"/>
                </a:lnTo>
                <a:lnTo>
                  <a:pt x="15931" y="104448"/>
                </a:lnTo>
                <a:lnTo>
                  <a:pt x="15931" y="103872"/>
                </a:lnTo>
                <a:lnTo>
                  <a:pt x="15829" y="103872"/>
                </a:lnTo>
                <a:lnTo>
                  <a:pt x="15829" y="103872"/>
                </a:lnTo>
                <a:lnTo>
                  <a:pt x="15931" y="103872"/>
                </a:lnTo>
                <a:lnTo>
                  <a:pt x="15931" y="103872"/>
                </a:lnTo>
                <a:lnTo>
                  <a:pt x="15931" y="103872"/>
                </a:lnTo>
                <a:lnTo>
                  <a:pt x="15931" y="103488"/>
                </a:lnTo>
                <a:lnTo>
                  <a:pt x="16034" y="103488"/>
                </a:lnTo>
                <a:lnTo>
                  <a:pt x="16034" y="103872"/>
                </a:lnTo>
                <a:lnTo>
                  <a:pt x="16136" y="103872"/>
                </a:lnTo>
                <a:lnTo>
                  <a:pt x="16136" y="103872"/>
                </a:lnTo>
                <a:lnTo>
                  <a:pt x="16034" y="103872"/>
                </a:lnTo>
                <a:lnTo>
                  <a:pt x="16034" y="103872"/>
                </a:lnTo>
                <a:lnTo>
                  <a:pt x="16136" y="103872"/>
                </a:lnTo>
                <a:lnTo>
                  <a:pt x="16136" y="103488"/>
                </a:lnTo>
                <a:lnTo>
                  <a:pt x="16136" y="103488"/>
                </a:lnTo>
                <a:lnTo>
                  <a:pt x="16136" y="103104"/>
                </a:lnTo>
                <a:lnTo>
                  <a:pt x="16034" y="103104"/>
                </a:lnTo>
                <a:lnTo>
                  <a:pt x="16034" y="103104"/>
                </a:lnTo>
                <a:lnTo>
                  <a:pt x="15931" y="103104"/>
                </a:lnTo>
                <a:lnTo>
                  <a:pt x="15931" y="102720"/>
                </a:lnTo>
                <a:lnTo>
                  <a:pt x="15931" y="102720"/>
                </a:lnTo>
                <a:lnTo>
                  <a:pt x="15931" y="102720"/>
                </a:lnTo>
                <a:lnTo>
                  <a:pt x="15829" y="102720"/>
                </a:lnTo>
                <a:lnTo>
                  <a:pt x="15829" y="102720"/>
                </a:lnTo>
                <a:lnTo>
                  <a:pt x="15829" y="102720"/>
                </a:lnTo>
                <a:lnTo>
                  <a:pt x="15829" y="102336"/>
                </a:lnTo>
                <a:lnTo>
                  <a:pt x="15727" y="102336"/>
                </a:lnTo>
                <a:lnTo>
                  <a:pt x="15727" y="102336"/>
                </a:lnTo>
                <a:lnTo>
                  <a:pt x="15574" y="102336"/>
                </a:lnTo>
                <a:lnTo>
                  <a:pt x="15574" y="102336"/>
                </a:lnTo>
                <a:lnTo>
                  <a:pt x="15574" y="102336"/>
                </a:lnTo>
                <a:lnTo>
                  <a:pt x="15574" y="101760"/>
                </a:lnTo>
                <a:lnTo>
                  <a:pt x="15574" y="101760"/>
                </a:lnTo>
                <a:lnTo>
                  <a:pt x="15574" y="101760"/>
                </a:lnTo>
                <a:lnTo>
                  <a:pt x="15574" y="101760"/>
                </a:lnTo>
                <a:lnTo>
                  <a:pt x="15574" y="101376"/>
                </a:lnTo>
                <a:lnTo>
                  <a:pt x="15727" y="101376"/>
                </a:lnTo>
                <a:lnTo>
                  <a:pt x="15727" y="101760"/>
                </a:lnTo>
                <a:lnTo>
                  <a:pt x="15727" y="101760"/>
                </a:lnTo>
                <a:lnTo>
                  <a:pt x="15727" y="101760"/>
                </a:lnTo>
                <a:lnTo>
                  <a:pt x="15727" y="101760"/>
                </a:lnTo>
                <a:lnTo>
                  <a:pt x="15727" y="101760"/>
                </a:lnTo>
                <a:lnTo>
                  <a:pt x="15829" y="101760"/>
                </a:lnTo>
                <a:lnTo>
                  <a:pt x="15829" y="101760"/>
                </a:lnTo>
                <a:lnTo>
                  <a:pt x="15931" y="101760"/>
                </a:lnTo>
                <a:lnTo>
                  <a:pt x="15931" y="101760"/>
                </a:lnTo>
                <a:lnTo>
                  <a:pt x="15931" y="101760"/>
                </a:lnTo>
                <a:lnTo>
                  <a:pt x="15931" y="101376"/>
                </a:lnTo>
                <a:lnTo>
                  <a:pt x="15931" y="101376"/>
                </a:lnTo>
                <a:lnTo>
                  <a:pt x="15931" y="101376"/>
                </a:lnTo>
                <a:lnTo>
                  <a:pt x="15829" y="101376"/>
                </a:lnTo>
                <a:lnTo>
                  <a:pt x="15829" y="100992"/>
                </a:lnTo>
                <a:lnTo>
                  <a:pt x="15829" y="100992"/>
                </a:lnTo>
                <a:lnTo>
                  <a:pt x="15829" y="100992"/>
                </a:lnTo>
                <a:lnTo>
                  <a:pt x="15829" y="100992"/>
                </a:lnTo>
                <a:lnTo>
                  <a:pt x="15829" y="100992"/>
                </a:lnTo>
                <a:lnTo>
                  <a:pt x="15829" y="100992"/>
                </a:lnTo>
                <a:lnTo>
                  <a:pt x="15829" y="100608"/>
                </a:lnTo>
                <a:lnTo>
                  <a:pt x="15727" y="100608"/>
                </a:lnTo>
                <a:lnTo>
                  <a:pt x="15727" y="100608"/>
                </a:lnTo>
                <a:lnTo>
                  <a:pt x="15727" y="100608"/>
                </a:lnTo>
                <a:lnTo>
                  <a:pt x="15727" y="100224"/>
                </a:lnTo>
                <a:lnTo>
                  <a:pt x="15727" y="100224"/>
                </a:lnTo>
                <a:lnTo>
                  <a:pt x="15727" y="100224"/>
                </a:lnTo>
                <a:lnTo>
                  <a:pt x="15574" y="100224"/>
                </a:lnTo>
                <a:lnTo>
                  <a:pt x="15574" y="99264"/>
                </a:lnTo>
                <a:lnTo>
                  <a:pt x="15472" y="99264"/>
                </a:lnTo>
                <a:lnTo>
                  <a:pt x="15472" y="99264"/>
                </a:lnTo>
                <a:lnTo>
                  <a:pt x="15472" y="99264"/>
                </a:lnTo>
                <a:lnTo>
                  <a:pt x="15472" y="99264"/>
                </a:lnTo>
                <a:lnTo>
                  <a:pt x="15370" y="99264"/>
                </a:lnTo>
                <a:lnTo>
                  <a:pt x="15370" y="99264"/>
                </a:lnTo>
                <a:lnTo>
                  <a:pt x="15370" y="99264"/>
                </a:lnTo>
                <a:lnTo>
                  <a:pt x="15370" y="98880"/>
                </a:lnTo>
                <a:lnTo>
                  <a:pt x="15370" y="98880"/>
                </a:lnTo>
                <a:lnTo>
                  <a:pt x="15370" y="98880"/>
                </a:lnTo>
                <a:lnTo>
                  <a:pt x="15268" y="98880"/>
                </a:lnTo>
                <a:lnTo>
                  <a:pt x="15268" y="98496"/>
                </a:lnTo>
                <a:lnTo>
                  <a:pt x="15268" y="98496"/>
                </a:lnTo>
                <a:lnTo>
                  <a:pt x="15268" y="98496"/>
                </a:lnTo>
                <a:lnTo>
                  <a:pt x="14910" y="98496"/>
                </a:lnTo>
                <a:lnTo>
                  <a:pt x="14910" y="98496"/>
                </a:lnTo>
                <a:lnTo>
                  <a:pt x="14808" y="98496"/>
                </a:lnTo>
                <a:lnTo>
                  <a:pt x="14808" y="98496"/>
                </a:lnTo>
                <a:lnTo>
                  <a:pt x="14706" y="98496"/>
                </a:lnTo>
                <a:lnTo>
                  <a:pt x="14706" y="98880"/>
                </a:lnTo>
                <a:lnTo>
                  <a:pt x="14706" y="98880"/>
                </a:lnTo>
                <a:lnTo>
                  <a:pt x="14706" y="98496"/>
                </a:lnTo>
                <a:lnTo>
                  <a:pt x="14604" y="98496"/>
                </a:lnTo>
                <a:lnTo>
                  <a:pt x="14604" y="98496"/>
                </a:lnTo>
                <a:lnTo>
                  <a:pt x="14604" y="98496"/>
                </a:lnTo>
                <a:lnTo>
                  <a:pt x="14604" y="98496"/>
                </a:lnTo>
                <a:lnTo>
                  <a:pt x="14604" y="98496"/>
                </a:lnTo>
                <a:lnTo>
                  <a:pt x="14604" y="98112"/>
                </a:lnTo>
                <a:lnTo>
                  <a:pt x="14604" y="98112"/>
                </a:lnTo>
                <a:lnTo>
                  <a:pt x="14604" y="98112"/>
                </a:lnTo>
                <a:lnTo>
                  <a:pt x="14604" y="98112"/>
                </a:lnTo>
                <a:lnTo>
                  <a:pt x="14604" y="98112"/>
                </a:lnTo>
                <a:lnTo>
                  <a:pt x="14451" y="98112"/>
                </a:lnTo>
                <a:lnTo>
                  <a:pt x="14451" y="97536"/>
                </a:lnTo>
                <a:lnTo>
                  <a:pt x="14451" y="97536"/>
                </a:lnTo>
                <a:lnTo>
                  <a:pt x="14451" y="97536"/>
                </a:lnTo>
                <a:lnTo>
                  <a:pt x="14451" y="97536"/>
                </a:lnTo>
                <a:lnTo>
                  <a:pt x="14451" y="97536"/>
                </a:lnTo>
                <a:lnTo>
                  <a:pt x="14604" y="97536"/>
                </a:lnTo>
                <a:lnTo>
                  <a:pt x="14604" y="97152"/>
                </a:lnTo>
                <a:lnTo>
                  <a:pt x="14604" y="97152"/>
                </a:lnTo>
                <a:lnTo>
                  <a:pt x="14604" y="96768"/>
                </a:lnTo>
                <a:lnTo>
                  <a:pt x="14451" y="96768"/>
                </a:lnTo>
                <a:lnTo>
                  <a:pt x="14451" y="96768"/>
                </a:lnTo>
                <a:lnTo>
                  <a:pt x="14451" y="96768"/>
                </a:lnTo>
                <a:lnTo>
                  <a:pt x="14451" y="96768"/>
                </a:lnTo>
                <a:lnTo>
                  <a:pt x="14348" y="96768"/>
                </a:lnTo>
                <a:lnTo>
                  <a:pt x="14348" y="96384"/>
                </a:lnTo>
                <a:lnTo>
                  <a:pt x="14246" y="96384"/>
                </a:lnTo>
                <a:lnTo>
                  <a:pt x="14246" y="96384"/>
                </a:lnTo>
                <a:lnTo>
                  <a:pt x="14246" y="96384"/>
                </a:lnTo>
                <a:lnTo>
                  <a:pt x="14246" y="96384"/>
                </a:lnTo>
                <a:lnTo>
                  <a:pt x="14042" y="96384"/>
                </a:lnTo>
                <a:lnTo>
                  <a:pt x="14042" y="95808"/>
                </a:lnTo>
                <a:lnTo>
                  <a:pt x="14144" y="95808"/>
                </a:lnTo>
                <a:lnTo>
                  <a:pt x="14144" y="95424"/>
                </a:lnTo>
                <a:lnTo>
                  <a:pt x="14144" y="95424"/>
                </a:lnTo>
                <a:lnTo>
                  <a:pt x="14144" y="95424"/>
                </a:lnTo>
                <a:lnTo>
                  <a:pt x="14144" y="95424"/>
                </a:lnTo>
                <a:lnTo>
                  <a:pt x="14144" y="95040"/>
                </a:lnTo>
                <a:lnTo>
                  <a:pt x="14246" y="95040"/>
                </a:lnTo>
                <a:lnTo>
                  <a:pt x="14246" y="95040"/>
                </a:lnTo>
                <a:lnTo>
                  <a:pt x="14246" y="95040"/>
                </a:lnTo>
                <a:lnTo>
                  <a:pt x="14246" y="94656"/>
                </a:lnTo>
                <a:lnTo>
                  <a:pt x="14246" y="94656"/>
                </a:lnTo>
                <a:lnTo>
                  <a:pt x="14246" y="94656"/>
                </a:lnTo>
                <a:lnTo>
                  <a:pt x="14246" y="94656"/>
                </a:lnTo>
                <a:lnTo>
                  <a:pt x="14246" y="94656"/>
                </a:lnTo>
                <a:lnTo>
                  <a:pt x="14348" y="94656"/>
                </a:lnTo>
                <a:lnTo>
                  <a:pt x="14348" y="94272"/>
                </a:lnTo>
                <a:lnTo>
                  <a:pt x="14348" y="94272"/>
                </a:lnTo>
                <a:lnTo>
                  <a:pt x="14348" y="94272"/>
                </a:lnTo>
                <a:lnTo>
                  <a:pt x="14451" y="94272"/>
                </a:lnTo>
                <a:lnTo>
                  <a:pt x="14451" y="94272"/>
                </a:lnTo>
                <a:lnTo>
                  <a:pt x="14451" y="94272"/>
                </a:lnTo>
                <a:lnTo>
                  <a:pt x="14451" y="93696"/>
                </a:lnTo>
                <a:lnTo>
                  <a:pt x="14451" y="93696"/>
                </a:lnTo>
                <a:lnTo>
                  <a:pt x="14451" y="93312"/>
                </a:lnTo>
                <a:lnTo>
                  <a:pt x="14348" y="93312"/>
                </a:lnTo>
                <a:lnTo>
                  <a:pt x="14348" y="93312"/>
                </a:lnTo>
                <a:lnTo>
                  <a:pt x="14348" y="93312"/>
                </a:lnTo>
                <a:lnTo>
                  <a:pt x="14348" y="93312"/>
                </a:lnTo>
                <a:lnTo>
                  <a:pt x="14246" y="93312"/>
                </a:lnTo>
                <a:lnTo>
                  <a:pt x="14246" y="92544"/>
                </a:lnTo>
                <a:lnTo>
                  <a:pt x="14348" y="92544"/>
                </a:lnTo>
                <a:lnTo>
                  <a:pt x="14348" y="92544"/>
                </a:lnTo>
                <a:lnTo>
                  <a:pt x="14348" y="92544"/>
                </a:lnTo>
                <a:lnTo>
                  <a:pt x="14348" y="91584"/>
                </a:lnTo>
                <a:lnTo>
                  <a:pt x="14348" y="91584"/>
                </a:lnTo>
                <a:lnTo>
                  <a:pt x="14348" y="91200"/>
                </a:lnTo>
                <a:lnTo>
                  <a:pt x="14451" y="91200"/>
                </a:lnTo>
                <a:lnTo>
                  <a:pt x="14451" y="91200"/>
                </a:lnTo>
                <a:lnTo>
                  <a:pt x="14604" y="91200"/>
                </a:lnTo>
                <a:lnTo>
                  <a:pt x="14604" y="91200"/>
                </a:lnTo>
                <a:lnTo>
                  <a:pt x="14604" y="91200"/>
                </a:lnTo>
                <a:lnTo>
                  <a:pt x="14604" y="90816"/>
                </a:lnTo>
                <a:lnTo>
                  <a:pt x="14706" y="90816"/>
                </a:lnTo>
                <a:lnTo>
                  <a:pt x="14706" y="90816"/>
                </a:lnTo>
                <a:lnTo>
                  <a:pt x="14706" y="90816"/>
                </a:lnTo>
                <a:lnTo>
                  <a:pt x="14706" y="90432"/>
                </a:lnTo>
                <a:lnTo>
                  <a:pt x="14706" y="90432"/>
                </a:lnTo>
                <a:lnTo>
                  <a:pt x="14706" y="90048"/>
                </a:lnTo>
                <a:lnTo>
                  <a:pt x="14808" y="90048"/>
                </a:lnTo>
                <a:lnTo>
                  <a:pt x="14808" y="89472"/>
                </a:lnTo>
                <a:lnTo>
                  <a:pt x="14808" y="89472"/>
                </a:lnTo>
                <a:lnTo>
                  <a:pt x="14808" y="89472"/>
                </a:lnTo>
                <a:lnTo>
                  <a:pt x="14910" y="89472"/>
                </a:lnTo>
                <a:lnTo>
                  <a:pt x="14910" y="89472"/>
                </a:lnTo>
                <a:lnTo>
                  <a:pt x="14910" y="89472"/>
                </a:lnTo>
                <a:lnTo>
                  <a:pt x="14910" y="90048"/>
                </a:lnTo>
                <a:lnTo>
                  <a:pt x="15012" y="90048"/>
                </a:lnTo>
                <a:lnTo>
                  <a:pt x="15012" y="90048"/>
                </a:lnTo>
                <a:lnTo>
                  <a:pt x="15012" y="90048"/>
                </a:lnTo>
                <a:lnTo>
                  <a:pt x="15012" y="90048"/>
                </a:lnTo>
                <a:lnTo>
                  <a:pt x="15165" y="90048"/>
                </a:lnTo>
                <a:lnTo>
                  <a:pt x="15165" y="90432"/>
                </a:lnTo>
                <a:lnTo>
                  <a:pt x="15165" y="90432"/>
                </a:lnTo>
                <a:lnTo>
                  <a:pt x="15165" y="90432"/>
                </a:lnTo>
                <a:lnTo>
                  <a:pt x="15165" y="90432"/>
                </a:lnTo>
                <a:lnTo>
                  <a:pt x="15165" y="90432"/>
                </a:lnTo>
                <a:lnTo>
                  <a:pt x="15165" y="90432"/>
                </a:lnTo>
                <a:lnTo>
                  <a:pt x="15165" y="90432"/>
                </a:lnTo>
                <a:lnTo>
                  <a:pt x="15268" y="90432"/>
                </a:lnTo>
                <a:lnTo>
                  <a:pt x="15268" y="90816"/>
                </a:lnTo>
                <a:lnTo>
                  <a:pt x="15268" y="90816"/>
                </a:lnTo>
                <a:lnTo>
                  <a:pt x="15268" y="91200"/>
                </a:lnTo>
                <a:lnTo>
                  <a:pt x="15370" y="91200"/>
                </a:lnTo>
                <a:lnTo>
                  <a:pt x="15370" y="91200"/>
                </a:lnTo>
                <a:lnTo>
                  <a:pt x="15472" y="91200"/>
                </a:lnTo>
                <a:lnTo>
                  <a:pt x="15472" y="91584"/>
                </a:lnTo>
                <a:lnTo>
                  <a:pt x="15574" y="91584"/>
                </a:lnTo>
                <a:lnTo>
                  <a:pt x="15574" y="91200"/>
                </a:lnTo>
                <a:lnTo>
                  <a:pt x="15574" y="91200"/>
                </a:lnTo>
                <a:lnTo>
                  <a:pt x="15574" y="91200"/>
                </a:lnTo>
                <a:lnTo>
                  <a:pt x="15727" y="91200"/>
                </a:lnTo>
                <a:lnTo>
                  <a:pt x="15727" y="91200"/>
                </a:lnTo>
                <a:lnTo>
                  <a:pt x="15829" y="91200"/>
                </a:lnTo>
                <a:lnTo>
                  <a:pt x="15829" y="90816"/>
                </a:lnTo>
                <a:lnTo>
                  <a:pt x="15829" y="90816"/>
                </a:lnTo>
                <a:lnTo>
                  <a:pt x="15829" y="90816"/>
                </a:lnTo>
                <a:lnTo>
                  <a:pt x="15727" y="90816"/>
                </a:lnTo>
                <a:lnTo>
                  <a:pt x="15727" y="90432"/>
                </a:lnTo>
                <a:lnTo>
                  <a:pt x="15829" y="90432"/>
                </a:lnTo>
                <a:lnTo>
                  <a:pt x="15829" y="90432"/>
                </a:lnTo>
                <a:lnTo>
                  <a:pt x="15727" y="90432"/>
                </a:lnTo>
                <a:lnTo>
                  <a:pt x="15727" y="90432"/>
                </a:lnTo>
                <a:lnTo>
                  <a:pt x="15727" y="90432"/>
                </a:lnTo>
                <a:lnTo>
                  <a:pt x="15727" y="90048"/>
                </a:lnTo>
                <a:lnTo>
                  <a:pt x="15727" y="90048"/>
                </a:lnTo>
                <a:lnTo>
                  <a:pt x="15727" y="89472"/>
                </a:lnTo>
                <a:lnTo>
                  <a:pt x="15574" y="89472"/>
                </a:lnTo>
                <a:lnTo>
                  <a:pt x="15574" y="89088"/>
                </a:lnTo>
                <a:lnTo>
                  <a:pt x="15574" y="89088"/>
                </a:lnTo>
                <a:lnTo>
                  <a:pt x="15574" y="88704"/>
                </a:lnTo>
                <a:lnTo>
                  <a:pt x="15727" y="88704"/>
                </a:lnTo>
                <a:lnTo>
                  <a:pt x="15727" y="89088"/>
                </a:lnTo>
                <a:lnTo>
                  <a:pt x="15829" y="89088"/>
                </a:lnTo>
                <a:lnTo>
                  <a:pt x="15829" y="89088"/>
                </a:lnTo>
                <a:lnTo>
                  <a:pt x="15829" y="89088"/>
                </a:lnTo>
                <a:lnTo>
                  <a:pt x="15829" y="89088"/>
                </a:lnTo>
                <a:lnTo>
                  <a:pt x="15829" y="89088"/>
                </a:lnTo>
                <a:lnTo>
                  <a:pt x="15829" y="88704"/>
                </a:lnTo>
                <a:lnTo>
                  <a:pt x="15931" y="88704"/>
                </a:lnTo>
                <a:lnTo>
                  <a:pt x="15931" y="88704"/>
                </a:lnTo>
                <a:lnTo>
                  <a:pt x="15931" y="88704"/>
                </a:lnTo>
                <a:lnTo>
                  <a:pt x="15931" y="88704"/>
                </a:lnTo>
                <a:lnTo>
                  <a:pt x="15931" y="88704"/>
                </a:lnTo>
                <a:lnTo>
                  <a:pt x="15931" y="88320"/>
                </a:lnTo>
                <a:lnTo>
                  <a:pt x="16034" y="88320"/>
                </a:lnTo>
                <a:lnTo>
                  <a:pt x="16034" y="88320"/>
                </a:lnTo>
                <a:lnTo>
                  <a:pt x="16136" y="88320"/>
                </a:lnTo>
                <a:lnTo>
                  <a:pt x="16136" y="88320"/>
                </a:lnTo>
                <a:lnTo>
                  <a:pt x="16289" y="88320"/>
                </a:lnTo>
                <a:lnTo>
                  <a:pt x="16289" y="87936"/>
                </a:lnTo>
                <a:lnTo>
                  <a:pt x="16136" y="87936"/>
                </a:lnTo>
                <a:lnTo>
                  <a:pt x="16136" y="87936"/>
                </a:lnTo>
                <a:lnTo>
                  <a:pt x="16136" y="87936"/>
                </a:lnTo>
                <a:lnTo>
                  <a:pt x="16136" y="87360"/>
                </a:lnTo>
                <a:lnTo>
                  <a:pt x="16136" y="87360"/>
                </a:lnTo>
                <a:lnTo>
                  <a:pt x="16136" y="87360"/>
                </a:lnTo>
                <a:lnTo>
                  <a:pt x="16493" y="87360"/>
                </a:lnTo>
                <a:lnTo>
                  <a:pt x="16493" y="86976"/>
                </a:lnTo>
                <a:lnTo>
                  <a:pt x="16595" y="86976"/>
                </a:lnTo>
                <a:lnTo>
                  <a:pt x="16595" y="86976"/>
                </a:lnTo>
                <a:lnTo>
                  <a:pt x="16595" y="86976"/>
                </a:lnTo>
                <a:lnTo>
                  <a:pt x="16595" y="86976"/>
                </a:lnTo>
                <a:lnTo>
                  <a:pt x="16697" y="86976"/>
                </a:lnTo>
                <a:lnTo>
                  <a:pt x="16697" y="86592"/>
                </a:lnTo>
                <a:lnTo>
                  <a:pt x="16851" y="86592"/>
                </a:lnTo>
                <a:lnTo>
                  <a:pt x="16851" y="86592"/>
                </a:lnTo>
                <a:lnTo>
                  <a:pt x="16953" y="86592"/>
                </a:lnTo>
                <a:lnTo>
                  <a:pt x="16953" y="86208"/>
                </a:lnTo>
                <a:lnTo>
                  <a:pt x="16953" y="86208"/>
                </a:lnTo>
                <a:lnTo>
                  <a:pt x="16953" y="86208"/>
                </a:lnTo>
                <a:lnTo>
                  <a:pt x="17055" y="86208"/>
                </a:lnTo>
                <a:lnTo>
                  <a:pt x="17055" y="85824"/>
                </a:lnTo>
                <a:lnTo>
                  <a:pt x="17055" y="85824"/>
                </a:lnTo>
                <a:lnTo>
                  <a:pt x="17055" y="85824"/>
                </a:lnTo>
                <a:lnTo>
                  <a:pt x="17157" y="85824"/>
                </a:lnTo>
                <a:lnTo>
                  <a:pt x="17157" y="85824"/>
                </a:lnTo>
                <a:lnTo>
                  <a:pt x="17259" y="85824"/>
                </a:lnTo>
                <a:lnTo>
                  <a:pt x="17259" y="85824"/>
                </a:lnTo>
                <a:lnTo>
                  <a:pt x="17157" y="85824"/>
                </a:lnTo>
                <a:lnTo>
                  <a:pt x="17157" y="85248"/>
                </a:lnTo>
                <a:lnTo>
                  <a:pt x="17259" y="85248"/>
                </a:lnTo>
                <a:lnTo>
                  <a:pt x="17259" y="85824"/>
                </a:lnTo>
                <a:lnTo>
                  <a:pt x="17617" y="85824"/>
                </a:lnTo>
                <a:lnTo>
                  <a:pt x="17617" y="85824"/>
                </a:lnTo>
                <a:lnTo>
                  <a:pt x="17617" y="85824"/>
                </a:lnTo>
                <a:lnTo>
                  <a:pt x="17617" y="85824"/>
                </a:lnTo>
                <a:lnTo>
                  <a:pt x="17617" y="85824"/>
                </a:lnTo>
                <a:lnTo>
                  <a:pt x="17617" y="86208"/>
                </a:lnTo>
                <a:lnTo>
                  <a:pt x="17617" y="86208"/>
                </a:lnTo>
                <a:lnTo>
                  <a:pt x="17617" y="86208"/>
                </a:lnTo>
                <a:lnTo>
                  <a:pt x="17821" y="86208"/>
                </a:lnTo>
                <a:lnTo>
                  <a:pt x="17821" y="86208"/>
                </a:lnTo>
                <a:lnTo>
                  <a:pt x="17821" y="86208"/>
                </a:lnTo>
                <a:lnTo>
                  <a:pt x="17821" y="86208"/>
                </a:lnTo>
                <a:lnTo>
                  <a:pt x="17821" y="86208"/>
                </a:lnTo>
                <a:lnTo>
                  <a:pt x="17821" y="86208"/>
                </a:lnTo>
                <a:lnTo>
                  <a:pt x="17974" y="86208"/>
                </a:lnTo>
                <a:lnTo>
                  <a:pt x="17974" y="86208"/>
                </a:lnTo>
                <a:lnTo>
                  <a:pt x="17974" y="86208"/>
                </a:lnTo>
                <a:lnTo>
                  <a:pt x="17974" y="85824"/>
                </a:lnTo>
                <a:lnTo>
                  <a:pt x="17974" y="85824"/>
                </a:lnTo>
                <a:lnTo>
                  <a:pt x="17974" y="85824"/>
                </a:lnTo>
                <a:lnTo>
                  <a:pt x="18280" y="85824"/>
                </a:lnTo>
                <a:lnTo>
                  <a:pt x="18280" y="85248"/>
                </a:lnTo>
                <a:lnTo>
                  <a:pt x="18280" y="85248"/>
                </a:lnTo>
                <a:lnTo>
                  <a:pt x="18280" y="85248"/>
                </a:lnTo>
                <a:lnTo>
                  <a:pt x="18382" y="85248"/>
                </a:lnTo>
                <a:lnTo>
                  <a:pt x="18382" y="85824"/>
                </a:lnTo>
                <a:lnTo>
                  <a:pt x="18536" y="85824"/>
                </a:lnTo>
                <a:lnTo>
                  <a:pt x="18536" y="85824"/>
                </a:lnTo>
                <a:lnTo>
                  <a:pt x="18536" y="85824"/>
                </a:lnTo>
                <a:lnTo>
                  <a:pt x="18536" y="86208"/>
                </a:lnTo>
                <a:lnTo>
                  <a:pt x="18536" y="86208"/>
                </a:lnTo>
                <a:lnTo>
                  <a:pt x="18536" y="86208"/>
                </a:lnTo>
                <a:lnTo>
                  <a:pt x="18638" y="86208"/>
                </a:lnTo>
                <a:lnTo>
                  <a:pt x="18638" y="86208"/>
                </a:lnTo>
                <a:lnTo>
                  <a:pt x="18842" y="86208"/>
                </a:lnTo>
                <a:lnTo>
                  <a:pt x="18842" y="86208"/>
                </a:lnTo>
                <a:lnTo>
                  <a:pt x="18842" y="86208"/>
                </a:lnTo>
                <a:lnTo>
                  <a:pt x="18842" y="86208"/>
                </a:lnTo>
                <a:lnTo>
                  <a:pt x="18944" y="86208"/>
                </a:lnTo>
                <a:lnTo>
                  <a:pt x="18944" y="86208"/>
                </a:lnTo>
                <a:lnTo>
                  <a:pt x="19097" y="86208"/>
                </a:lnTo>
                <a:lnTo>
                  <a:pt x="19097" y="86208"/>
                </a:lnTo>
                <a:lnTo>
                  <a:pt x="19200" y="86208"/>
                </a:lnTo>
                <a:lnTo>
                  <a:pt x="19200" y="86208"/>
                </a:lnTo>
                <a:lnTo>
                  <a:pt x="19200" y="86208"/>
                </a:lnTo>
                <a:lnTo>
                  <a:pt x="19200" y="86208"/>
                </a:lnTo>
                <a:lnTo>
                  <a:pt x="19302" y="86208"/>
                </a:lnTo>
                <a:lnTo>
                  <a:pt x="19302" y="86592"/>
                </a:lnTo>
                <a:lnTo>
                  <a:pt x="19404" y="86592"/>
                </a:lnTo>
                <a:lnTo>
                  <a:pt x="19404" y="86976"/>
                </a:lnTo>
                <a:lnTo>
                  <a:pt x="19404" y="86976"/>
                </a:lnTo>
                <a:lnTo>
                  <a:pt x="19404" y="86976"/>
                </a:lnTo>
                <a:lnTo>
                  <a:pt x="19506" y="86976"/>
                </a:lnTo>
                <a:lnTo>
                  <a:pt x="19506" y="86976"/>
                </a:lnTo>
                <a:lnTo>
                  <a:pt x="19659" y="86976"/>
                </a:lnTo>
                <a:lnTo>
                  <a:pt x="19659" y="87360"/>
                </a:lnTo>
                <a:lnTo>
                  <a:pt x="19761" y="87360"/>
                </a:lnTo>
                <a:lnTo>
                  <a:pt x="19761" y="87360"/>
                </a:lnTo>
                <a:lnTo>
                  <a:pt x="19761" y="87360"/>
                </a:lnTo>
                <a:lnTo>
                  <a:pt x="19761" y="87936"/>
                </a:lnTo>
                <a:lnTo>
                  <a:pt x="19761" y="87936"/>
                </a:lnTo>
                <a:lnTo>
                  <a:pt x="19761" y="87936"/>
                </a:lnTo>
                <a:lnTo>
                  <a:pt x="19761" y="87936"/>
                </a:lnTo>
                <a:lnTo>
                  <a:pt x="19761" y="87936"/>
                </a:lnTo>
                <a:lnTo>
                  <a:pt x="19863" y="87936"/>
                </a:lnTo>
                <a:lnTo>
                  <a:pt x="19863" y="88320"/>
                </a:lnTo>
                <a:lnTo>
                  <a:pt x="19965" y="88320"/>
                </a:lnTo>
                <a:lnTo>
                  <a:pt x="19965" y="88320"/>
                </a:lnTo>
                <a:lnTo>
                  <a:pt x="19965" y="88320"/>
                </a:lnTo>
                <a:lnTo>
                  <a:pt x="19965" y="88704"/>
                </a:lnTo>
                <a:lnTo>
                  <a:pt x="19863" y="88704"/>
                </a:lnTo>
                <a:lnTo>
                  <a:pt x="19863" y="89088"/>
                </a:lnTo>
                <a:lnTo>
                  <a:pt x="19965" y="89088"/>
                </a:lnTo>
                <a:lnTo>
                  <a:pt x="19965" y="89088"/>
                </a:lnTo>
                <a:lnTo>
                  <a:pt x="19965" y="89088"/>
                </a:lnTo>
                <a:lnTo>
                  <a:pt x="19965" y="89088"/>
                </a:lnTo>
                <a:lnTo>
                  <a:pt x="20068" y="89088"/>
                </a:lnTo>
                <a:lnTo>
                  <a:pt x="20068" y="89088"/>
                </a:lnTo>
                <a:lnTo>
                  <a:pt x="20068" y="89088"/>
                </a:lnTo>
                <a:lnTo>
                  <a:pt x="20068" y="89088"/>
                </a:lnTo>
                <a:lnTo>
                  <a:pt x="20068" y="89088"/>
                </a:lnTo>
                <a:lnTo>
                  <a:pt x="20068" y="88704"/>
                </a:lnTo>
                <a:lnTo>
                  <a:pt x="20068" y="88704"/>
                </a:lnTo>
                <a:lnTo>
                  <a:pt x="20068" y="88320"/>
                </a:lnTo>
                <a:lnTo>
                  <a:pt x="20221" y="88320"/>
                </a:lnTo>
                <a:lnTo>
                  <a:pt x="20221" y="88320"/>
                </a:lnTo>
                <a:lnTo>
                  <a:pt x="20323" y="88320"/>
                </a:lnTo>
                <a:lnTo>
                  <a:pt x="20323" y="88320"/>
                </a:lnTo>
                <a:lnTo>
                  <a:pt x="20323" y="88320"/>
                </a:lnTo>
                <a:lnTo>
                  <a:pt x="20323" y="87936"/>
                </a:lnTo>
                <a:lnTo>
                  <a:pt x="20425" y="87936"/>
                </a:lnTo>
                <a:lnTo>
                  <a:pt x="20425" y="88320"/>
                </a:lnTo>
                <a:lnTo>
                  <a:pt x="20425" y="88320"/>
                </a:lnTo>
                <a:lnTo>
                  <a:pt x="20425" y="88704"/>
                </a:lnTo>
                <a:lnTo>
                  <a:pt x="20527" y="88704"/>
                </a:lnTo>
                <a:lnTo>
                  <a:pt x="20527" y="88704"/>
                </a:lnTo>
                <a:lnTo>
                  <a:pt x="20527" y="88704"/>
                </a:lnTo>
                <a:lnTo>
                  <a:pt x="20527" y="88704"/>
                </a:lnTo>
                <a:lnTo>
                  <a:pt x="20782" y="88704"/>
                </a:lnTo>
                <a:lnTo>
                  <a:pt x="20782" y="89088"/>
                </a:lnTo>
                <a:lnTo>
                  <a:pt x="20782" y="89088"/>
                </a:lnTo>
                <a:lnTo>
                  <a:pt x="20782" y="89088"/>
                </a:lnTo>
                <a:lnTo>
                  <a:pt x="20885" y="89088"/>
                </a:lnTo>
                <a:lnTo>
                  <a:pt x="20885" y="89088"/>
                </a:lnTo>
                <a:lnTo>
                  <a:pt x="20987" y="89088"/>
                </a:lnTo>
                <a:lnTo>
                  <a:pt x="20987" y="88704"/>
                </a:lnTo>
                <a:lnTo>
                  <a:pt x="21089" y="88704"/>
                </a:lnTo>
                <a:lnTo>
                  <a:pt x="21089" y="88704"/>
                </a:lnTo>
                <a:lnTo>
                  <a:pt x="21089" y="88704"/>
                </a:lnTo>
                <a:lnTo>
                  <a:pt x="21089" y="88704"/>
                </a:lnTo>
                <a:lnTo>
                  <a:pt x="21191" y="88704"/>
                </a:lnTo>
                <a:lnTo>
                  <a:pt x="21191" y="88320"/>
                </a:lnTo>
                <a:lnTo>
                  <a:pt x="21191" y="88320"/>
                </a:lnTo>
                <a:lnTo>
                  <a:pt x="21191" y="87936"/>
                </a:lnTo>
                <a:lnTo>
                  <a:pt x="21344" y="87936"/>
                </a:lnTo>
                <a:lnTo>
                  <a:pt x="21344" y="87936"/>
                </a:lnTo>
                <a:lnTo>
                  <a:pt x="21446" y="87936"/>
                </a:lnTo>
                <a:lnTo>
                  <a:pt x="21446" y="87360"/>
                </a:lnTo>
                <a:lnTo>
                  <a:pt x="21446" y="87360"/>
                </a:lnTo>
                <a:lnTo>
                  <a:pt x="21446" y="87360"/>
                </a:lnTo>
                <a:lnTo>
                  <a:pt x="21548" y="87360"/>
                </a:lnTo>
                <a:lnTo>
                  <a:pt x="21548" y="87936"/>
                </a:lnTo>
                <a:lnTo>
                  <a:pt x="21548" y="87936"/>
                </a:lnTo>
                <a:lnTo>
                  <a:pt x="21548" y="87936"/>
                </a:lnTo>
                <a:lnTo>
                  <a:pt x="21651" y="87936"/>
                </a:lnTo>
                <a:lnTo>
                  <a:pt x="21651" y="87360"/>
                </a:lnTo>
                <a:lnTo>
                  <a:pt x="21548" y="87360"/>
                </a:lnTo>
                <a:lnTo>
                  <a:pt x="21548" y="87360"/>
                </a:lnTo>
                <a:lnTo>
                  <a:pt x="21753" y="87360"/>
                </a:lnTo>
                <a:lnTo>
                  <a:pt x="21753" y="87360"/>
                </a:lnTo>
                <a:lnTo>
                  <a:pt x="21753" y="87360"/>
                </a:lnTo>
                <a:lnTo>
                  <a:pt x="21753" y="87360"/>
                </a:lnTo>
                <a:lnTo>
                  <a:pt x="21753" y="87360"/>
                </a:lnTo>
                <a:lnTo>
                  <a:pt x="21753" y="87360"/>
                </a:lnTo>
                <a:lnTo>
                  <a:pt x="21906" y="87360"/>
                </a:lnTo>
                <a:lnTo>
                  <a:pt x="21906" y="87360"/>
                </a:lnTo>
                <a:lnTo>
                  <a:pt x="22008" y="87360"/>
                </a:lnTo>
                <a:lnTo>
                  <a:pt x="22008" y="87360"/>
                </a:lnTo>
                <a:lnTo>
                  <a:pt x="22008" y="87360"/>
                </a:lnTo>
                <a:lnTo>
                  <a:pt x="22008" y="87936"/>
                </a:lnTo>
                <a:lnTo>
                  <a:pt x="22110" y="87936"/>
                </a:lnTo>
                <a:lnTo>
                  <a:pt x="22110" y="87936"/>
                </a:lnTo>
                <a:lnTo>
                  <a:pt x="22110" y="87936"/>
                </a:lnTo>
                <a:lnTo>
                  <a:pt x="22110" y="88320"/>
                </a:lnTo>
                <a:lnTo>
                  <a:pt x="22212" y="88320"/>
                </a:lnTo>
                <a:lnTo>
                  <a:pt x="22212" y="87936"/>
                </a:lnTo>
                <a:lnTo>
                  <a:pt x="22212" y="87936"/>
                </a:lnTo>
                <a:lnTo>
                  <a:pt x="22212" y="87936"/>
                </a:lnTo>
                <a:lnTo>
                  <a:pt x="22314" y="87936"/>
                </a:lnTo>
                <a:lnTo>
                  <a:pt x="22314" y="87936"/>
                </a:lnTo>
                <a:lnTo>
                  <a:pt x="22314" y="87936"/>
                </a:lnTo>
                <a:lnTo>
                  <a:pt x="22314" y="87360"/>
                </a:lnTo>
                <a:lnTo>
                  <a:pt x="22468" y="87360"/>
                </a:lnTo>
                <a:lnTo>
                  <a:pt x="22468" y="87360"/>
                </a:lnTo>
                <a:lnTo>
                  <a:pt x="22570" y="87360"/>
                </a:lnTo>
                <a:lnTo>
                  <a:pt x="22570" y="87360"/>
                </a:lnTo>
                <a:lnTo>
                  <a:pt x="22672" y="87360"/>
                </a:lnTo>
                <a:lnTo>
                  <a:pt x="22672" y="87360"/>
                </a:lnTo>
                <a:lnTo>
                  <a:pt x="22672" y="87360"/>
                </a:lnTo>
                <a:lnTo>
                  <a:pt x="22672" y="87360"/>
                </a:lnTo>
                <a:lnTo>
                  <a:pt x="22774" y="87360"/>
                </a:lnTo>
                <a:lnTo>
                  <a:pt x="22774" y="86976"/>
                </a:lnTo>
                <a:lnTo>
                  <a:pt x="22774" y="86976"/>
                </a:lnTo>
                <a:lnTo>
                  <a:pt x="22774" y="87360"/>
                </a:lnTo>
                <a:lnTo>
                  <a:pt x="23029" y="87360"/>
                </a:lnTo>
                <a:lnTo>
                  <a:pt x="23029" y="87360"/>
                </a:lnTo>
                <a:lnTo>
                  <a:pt x="23029" y="87360"/>
                </a:lnTo>
                <a:lnTo>
                  <a:pt x="23029" y="88320"/>
                </a:lnTo>
                <a:lnTo>
                  <a:pt x="23131" y="88320"/>
                </a:lnTo>
                <a:lnTo>
                  <a:pt x="23131" y="88704"/>
                </a:lnTo>
                <a:lnTo>
                  <a:pt x="23234" y="88704"/>
                </a:lnTo>
                <a:lnTo>
                  <a:pt x="23234" y="88704"/>
                </a:lnTo>
                <a:lnTo>
                  <a:pt x="23336" y="88704"/>
                </a:lnTo>
                <a:lnTo>
                  <a:pt x="23336" y="88704"/>
                </a:lnTo>
                <a:lnTo>
                  <a:pt x="23693" y="88704"/>
                </a:lnTo>
                <a:lnTo>
                  <a:pt x="23693" y="89088"/>
                </a:lnTo>
                <a:lnTo>
                  <a:pt x="23693" y="89088"/>
                </a:lnTo>
                <a:lnTo>
                  <a:pt x="23693" y="89088"/>
                </a:lnTo>
                <a:lnTo>
                  <a:pt x="23693" y="89088"/>
                </a:lnTo>
                <a:lnTo>
                  <a:pt x="23693" y="89088"/>
                </a:lnTo>
                <a:lnTo>
                  <a:pt x="23795" y="89088"/>
                </a:lnTo>
                <a:lnTo>
                  <a:pt x="23795" y="89088"/>
                </a:lnTo>
                <a:lnTo>
                  <a:pt x="23897" y="89088"/>
                </a:lnTo>
                <a:lnTo>
                  <a:pt x="23897" y="89088"/>
                </a:lnTo>
                <a:lnTo>
                  <a:pt x="23897" y="89088"/>
                </a:lnTo>
                <a:lnTo>
                  <a:pt x="23897" y="88704"/>
                </a:lnTo>
                <a:lnTo>
                  <a:pt x="24000" y="88704"/>
                </a:lnTo>
                <a:lnTo>
                  <a:pt x="24000" y="88704"/>
                </a:lnTo>
                <a:lnTo>
                  <a:pt x="24000" y="88704"/>
                </a:lnTo>
                <a:lnTo>
                  <a:pt x="24000" y="88320"/>
                </a:lnTo>
                <a:lnTo>
                  <a:pt x="24000" y="88320"/>
                </a:lnTo>
                <a:lnTo>
                  <a:pt x="24000" y="88320"/>
                </a:lnTo>
                <a:lnTo>
                  <a:pt x="24000" y="88320"/>
                </a:lnTo>
                <a:lnTo>
                  <a:pt x="24000" y="88320"/>
                </a:lnTo>
                <a:lnTo>
                  <a:pt x="24102" y="88320"/>
                </a:lnTo>
                <a:lnTo>
                  <a:pt x="24102" y="88320"/>
                </a:lnTo>
                <a:lnTo>
                  <a:pt x="24102" y="88320"/>
                </a:lnTo>
                <a:lnTo>
                  <a:pt x="24102" y="88704"/>
                </a:lnTo>
                <a:lnTo>
                  <a:pt x="24255" y="88704"/>
                </a:lnTo>
                <a:lnTo>
                  <a:pt x="24255" y="88704"/>
                </a:lnTo>
                <a:lnTo>
                  <a:pt x="24255" y="88704"/>
                </a:lnTo>
                <a:lnTo>
                  <a:pt x="24255" y="88704"/>
                </a:lnTo>
                <a:lnTo>
                  <a:pt x="24817" y="88704"/>
                </a:lnTo>
                <a:lnTo>
                  <a:pt x="24817" y="88704"/>
                </a:lnTo>
                <a:lnTo>
                  <a:pt x="24919" y="88704"/>
                </a:lnTo>
                <a:lnTo>
                  <a:pt x="24919" y="88704"/>
                </a:lnTo>
                <a:lnTo>
                  <a:pt x="25021" y="88704"/>
                </a:lnTo>
                <a:lnTo>
                  <a:pt x="25021" y="88320"/>
                </a:lnTo>
                <a:lnTo>
                  <a:pt x="25123" y="88320"/>
                </a:lnTo>
                <a:lnTo>
                  <a:pt x="25123" y="88320"/>
                </a:lnTo>
                <a:lnTo>
                  <a:pt x="25123" y="88320"/>
                </a:lnTo>
                <a:lnTo>
                  <a:pt x="25123" y="87360"/>
                </a:lnTo>
                <a:lnTo>
                  <a:pt x="25123" y="87360"/>
                </a:lnTo>
                <a:lnTo>
                  <a:pt x="25123" y="86976"/>
                </a:lnTo>
                <a:lnTo>
                  <a:pt x="25123" y="86976"/>
                </a:lnTo>
                <a:lnTo>
                  <a:pt x="25123" y="86976"/>
                </a:lnTo>
                <a:lnTo>
                  <a:pt x="25225" y="86976"/>
                </a:lnTo>
                <a:lnTo>
                  <a:pt x="25225" y="86592"/>
                </a:lnTo>
                <a:lnTo>
                  <a:pt x="25123" y="86592"/>
                </a:lnTo>
                <a:lnTo>
                  <a:pt x="25123" y="86592"/>
                </a:lnTo>
                <a:lnTo>
                  <a:pt x="25123" y="86592"/>
                </a:lnTo>
                <a:lnTo>
                  <a:pt x="25123" y="86592"/>
                </a:lnTo>
                <a:lnTo>
                  <a:pt x="25123" y="86592"/>
                </a:lnTo>
                <a:lnTo>
                  <a:pt x="25123" y="86208"/>
                </a:lnTo>
                <a:lnTo>
                  <a:pt x="24919" y="86208"/>
                </a:lnTo>
                <a:lnTo>
                  <a:pt x="24919" y="86208"/>
                </a:lnTo>
                <a:lnTo>
                  <a:pt x="24817" y="86208"/>
                </a:lnTo>
                <a:lnTo>
                  <a:pt x="24817" y="86208"/>
                </a:lnTo>
                <a:lnTo>
                  <a:pt x="24663" y="86208"/>
                </a:lnTo>
                <a:lnTo>
                  <a:pt x="24663" y="86208"/>
                </a:lnTo>
                <a:lnTo>
                  <a:pt x="24663" y="86208"/>
                </a:lnTo>
                <a:lnTo>
                  <a:pt x="24663" y="85824"/>
                </a:lnTo>
                <a:lnTo>
                  <a:pt x="24357" y="85824"/>
                </a:lnTo>
                <a:lnTo>
                  <a:pt x="24357" y="85824"/>
                </a:lnTo>
                <a:lnTo>
                  <a:pt x="24357" y="85824"/>
                </a:lnTo>
                <a:lnTo>
                  <a:pt x="24357" y="85248"/>
                </a:lnTo>
                <a:lnTo>
                  <a:pt x="24357" y="85248"/>
                </a:lnTo>
                <a:lnTo>
                  <a:pt x="24357" y="85248"/>
                </a:lnTo>
                <a:lnTo>
                  <a:pt x="24357" y="85248"/>
                </a:lnTo>
                <a:lnTo>
                  <a:pt x="24357" y="85248"/>
                </a:lnTo>
                <a:lnTo>
                  <a:pt x="24357" y="85248"/>
                </a:lnTo>
                <a:lnTo>
                  <a:pt x="24357" y="84864"/>
                </a:lnTo>
                <a:lnTo>
                  <a:pt x="24255" y="84864"/>
                </a:lnTo>
                <a:lnTo>
                  <a:pt x="24255" y="84864"/>
                </a:lnTo>
                <a:lnTo>
                  <a:pt x="24102" y="84864"/>
                </a:lnTo>
                <a:lnTo>
                  <a:pt x="24102" y="84864"/>
                </a:lnTo>
                <a:lnTo>
                  <a:pt x="24000" y="84864"/>
                </a:lnTo>
                <a:lnTo>
                  <a:pt x="24000" y="84480"/>
                </a:lnTo>
                <a:lnTo>
                  <a:pt x="24102" y="84480"/>
                </a:lnTo>
                <a:lnTo>
                  <a:pt x="24102" y="84480"/>
                </a:lnTo>
                <a:lnTo>
                  <a:pt x="24255" y="84480"/>
                </a:lnTo>
                <a:lnTo>
                  <a:pt x="24255" y="84480"/>
                </a:lnTo>
                <a:lnTo>
                  <a:pt x="24255" y="84480"/>
                </a:lnTo>
                <a:lnTo>
                  <a:pt x="24255" y="84096"/>
                </a:lnTo>
                <a:lnTo>
                  <a:pt x="24357" y="84096"/>
                </a:lnTo>
                <a:lnTo>
                  <a:pt x="24357" y="84096"/>
                </a:lnTo>
                <a:lnTo>
                  <a:pt x="24357" y="84096"/>
                </a:lnTo>
                <a:lnTo>
                  <a:pt x="24357" y="84096"/>
                </a:lnTo>
                <a:lnTo>
                  <a:pt x="24561" y="84096"/>
                </a:lnTo>
                <a:lnTo>
                  <a:pt x="24561" y="83712"/>
                </a:lnTo>
                <a:lnTo>
                  <a:pt x="24561" y="83712"/>
                </a:lnTo>
                <a:lnTo>
                  <a:pt x="24561" y="83712"/>
                </a:lnTo>
                <a:lnTo>
                  <a:pt x="24663" y="83712"/>
                </a:lnTo>
                <a:lnTo>
                  <a:pt x="24663" y="83712"/>
                </a:lnTo>
                <a:lnTo>
                  <a:pt x="24817" y="83712"/>
                </a:lnTo>
                <a:lnTo>
                  <a:pt x="24817" y="83136"/>
                </a:lnTo>
                <a:lnTo>
                  <a:pt x="24817" y="83136"/>
                </a:lnTo>
                <a:lnTo>
                  <a:pt x="24817" y="82752"/>
                </a:lnTo>
                <a:lnTo>
                  <a:pt x="24663" y="82752"/>
                </a:lnTo>
                <a:lnTo>
                  <a:pt x="24663" y="82752"/>
                </a:lnTo>
                <a:lnTo>
                  <a:pt x="24663" y="82752"/>
                </a:lnTo>
                <a:lnTo>
                  <a:pt x="24663" y="82752"/>
                </a:lnTo>
                <a:lnTo>
                  <a:pt x="24663" y="82752"/>
                </a:lnTo>
                <a:lnTo>
                  <a:pt x="24663" y="82368"/>
                </a:lnTo>
                <a:lnTo>
                  <a:pt x="24561" y="82368"/>
                </a:lnTo>
                <a:lnTo>
                  <a:pt x="24561" y="82368"/>
                </a:lnTo>
                <a:lnTo>
                  <a:pt x="24561" y="82368"/>
                </a:lnTo>
                <a:lnTo>
                  <a:pt x="24561" y="81984"/>
                </a:lnTo>
                <a:lnTo>
                  <a:pt x="24663" y="81984"/>
                </a:lnTo>
                <a:lnTo>
                  <a:pt x="24663" y="81984"/>
                </a:lnTo>
                <a:lnTo>
                  <a:pt x="24663" y="81984"/>
                </a:lnTo>
                <a:lnTo>
                  <a:pt x="24663" y="81984"/>
                </a:lnTo>
                <a:lnTo>
                  <a:pt x="24817" y="81984"/>
                </a:lnTo>
                <a:lnTo>
                  <a:pt x="24817" y="81600"/>
                </a:lnTo>
                <a:lnTo>
                  <a:pt x="24817" y="81600"/>
                </a:lnTo>
                <a:lnTo>
                  <a:pt x="24817" y="81024"/>
                </a:lnTo>
                <a:lnTo>
                  <a:pt x="24817" y="81024"/>
                </a:lnTo>
                <a:lnTo>
                  <a:pt x="24817" y="81600"/>
                </a:lnTo>
                <a:lnTo>
                  <a:pt x="24817" y="81600"/>
                </a:lnTo>
                <a:lnTo>
                  <a:pt x="24817" y="81024"/>
                </a:lnTo>
                <a:lnTo>
                  <a:pt x="24919" y="81024"/>
                </a:lnTo>
                <a:lnTo>
                  <a:pt x="24919" y="81024"/>
                </a:lnTo>
                <a:lnTo>
                  <a:pt x="25021" y="81024"/>
                </a:lnTo>
                <a:lnTo>
                  <a:pt x="25021" y="81024"/>
                </a:lnTo>
                <a:lnTo>
                  <a:pt x="25123" y="81024"/>
                </a:lnTo>
                <a:lnTo>
                  <a:pt x="25123" y="81024"/>
                </a:lnTo>
                <a:lnTo>
                  <a:pt x="25123" y="81024"/>
                </a:lnTo>
                <a:lnTo>
                  <a:pt x="25123" y="81024"/>
                </a:lnTo>
                <a:lnTo>
                  <a:pt x="25225" y="81024"/>
                </a:lnTo>
                <a:lnTo>
                  <a:pt x="25225" y="81600"/>
                </a:lnTo>
                <a:lnTo>
                  <a:pt x="25225" y="81600"/>
                </a:lnTo>
                <a:lnTo>
                  <a:pt x="25225" y="81024"/>
                </a:lnTo>
                <a:lnTo>
                  <a:pt x="25480" y="81024"/>
                </a:lnTo>
                <a:lnTo>
                  <a:pt x="25480" y="81600"/>
                </a:lnTo>
                <a:lnTo>
                  <a:pt x="25582" y="81600"/>
                </a:lnTo>
                <a:lnTo>
                  <a:pt x="25582" y="81024"/>
                </a:lnTo>
                <a:lnTo>
                  <a:pt x="25582" y="81024"/>
                </a:lnTo>
                <a:lnTo>
                  <a:pt x="25582" y="80640"/>
                </a:lnTo>
                <a:lnTo>
                  <a:pt x="25378" y="80640"/>
                </a:lnTo>
                <a:lnTo>
                  <a:pt x="25378" y="80640"/>
                </a:lnTo>
                <a:lnTo>
                  <a:pt x="25378" y="80640"/>
                </a:lnTo>
                <a:lnTo>
                  <a:pt x="25378" y="80640"/>
                </a:lnTo>
                <a:lnTo>
                  <a:pt x="25225" y="80640"/>
                </a:lnTo>
                <a:lnTo>
                  <a:pt x="25225" y="80256"/>
                </a:lnTo>
                <a:lnTo>
                  <a:pt x="25225" y="80256"/>
                </a:lnTo>
                <a:lnTo>
                  <a:pt x="25225" y="80640"/>
                </a:lnTo>
                <a:lnTo>
                  <a:pt x="25123" y="80640"/>
                </a:lnTo>
                <a:lnTo>
                  <a:pt x="25123" y="80256"/>
                </a:lnTo>
                <a:lnTo>
                  <a:pt x="25021" y="80256"/>
                </a:lnTo>
                <a:lnTo>
                  <a:pt x="25021" y="80256"/>
                </a:lnTo>
                <a:lnTo>
                  <a:pt x="25021" y="80256"/>
                </a:lnTo>
                <a:lnTo>
                  <a:pt x="25021" y="80256"/>
                </a:lnTo>
                <a:lnTo>
                  <a:pt x="24919" y="80256"/>
                </a:lnTo>
                <a:lnTo>
                  <a:pt x="24919" y="80256"/>
                </a:lnTo>
                <a:lnTo>
                  <a:pt x="24919" y="80256"/>
                </a:lnTo>
                <a:lnTo>
                  <a:pt x="24919" y="79872"/>
                </a:lnTo>
                <a:lnTo>
                  <a:pt x="24919" y="79872"/>
                </a:lnTo>
                <a:lnTo>
                  <a:pt x="24919" y="79872"/>
                </a:lnTo>
                <a:lnTo>
                  <a:pt x="24919" y="79872"/>
                </a:lnTo>
                <a:lnTo>
                  <a:pt x="24919" y="79488"/>
                </a:lnTo>
                <a:lnTo>
                  <a:pt x="25021" y="79488"/>
                </a:lnTo>
                <a:lnTo>
                  <a:pt x="25021" y="79872"/>
                </a:lnTo>
                <a:lnTo>
                  <a:pt x="25123" y="79872"/>
                </a:lnTo>
                <a:lnTo>
                  <a:pt x="25123" y="79488"/>
                </a:lnTo>
                <a:lnTo>
                  <a:pt x="25123" y="79488"/>
                </a:lnTo>
                <a:lnTo>
                  <a:pt x="25123" y="79488"/>
                </a:lnTo>
                <a:lnTo>
                  <a:pt x="25021" y="79488"/>
                </a:lnTo>
                <a:lnTo>
                  <a:pt x="25021" y="79488"/>
                </a:lnTo>
                <a:lnTo>
                  <a:pt x="25021" y="79488"/>
                </a:lnTo>
                <a:lnTo>
                  <a:pt x="25021" y="79488"/>
                </a:lnTo>
                <a:lnTo>
                  <a:pt x="24817" y="79488"/>
                </a:lnTo>
                <a:lnTo>
                  <a:pt x="24817" y="78912"/>
                </a:lnTo>
                <a:lnTo>
                  <a:pt x="24663" y="78912"/>
                </a:lnTo>
                <a:lnTo>
                  <a:pt x="24663" y="78912"/>
                </a:lnTo>
                <a:lnTo>
                  <a:pt x="24817" y="78912"/>
                </a:lnTo>
                <a:lnTo>
                  <a:pt x="24817" y="78912"/>
                </a:lnTo>
                <a:lnTo>
                  <a:pt x="24817" y="78912"/>
                </a:lnTo>
                <a:lnTo>
                  <a:pt x="24817" y="78528"/>
                </a:lnTo>
                <a:lnTo>
                  <a:pt x="24919" y="78528"/>
                </a:lnTo>
                <a:lnTo>
                  <a:pt x="24919" y="78528"/>
                </a:lnTo>
                <a:lnTo>
                  <a:pt x="24919" y="78528"/>
                </a:lnTo>
                <a:lnTo>
                  <a:pt x="24919" y="78528"/>
                </a:lnTo>
                <a:lnTo>
                  <a:pt x="24919" y="78528"/>
                </a:lnTo>
                <a:lnTo>
                  <a:pt x="24919" y="78144"/>
                </a:lnTo>
                <a:lnTo>
                  <a:pt x="24817" y="78144"/>
                </a:lnTo>
                <a:lnTo>
                  <a:pt x="24817" y="78144"/>
                </a:lnTo>
                <a:lnTo>
                  <a:pt x="24817" y="78144"/>
                </a:lnTo>
                <a:lnTo>
                  <a:pt x="24817" y="78144"/>
                </a:lnTo>
                <a:lnTo>
                  <a:pt x="24919" y="78144"/>
                </a:lnTo>
                <a:lnTo>
                  <a:pt x="24919" y="78144"/>
                </a:lnTo>
                <a:lnTo>
                  <a:pt x="24919" y="78144"/>
                </a:lnTo>
                <a:lnTo>
                  <a:pt x="24919" y="77760"/>
                </a:lnTo>
                <a:lnTo>
                  <a:pt x="25021" y="77760"/>
                </a:lnTo>
                <a:lnTo>
                  <a:pt x="25021" y="77760"/>
                </a:lnTo>
                <a:lnTo>
                  <a:pt x="25123" y="77760"/>
                </a:lnTo>
                <a:lnTo>
                  <a:pt x="25123" y="77760"/>
                </a:lnTo>
                <a:lnTo>
                  <a:pt x="25123" y="77760"/>
                </a:lnTo>
                <a:lnTo>
                  <a:pt x="25123" y="77760"/>
                </a:lnTo>
                <a:lnTo>
                  <a:pt x="25123" y="77760"/>
                </a:lnTo>
                <a:lnTo>
                  <a:pt x="25123" y="78144"/>
                </a:lnTo>
                <a:lnTo>
                  <a:pt x="25225" y="78144"/>
                </a:lnTo>
                <a:lnTo>
                  <a:pt x="25225" y="77760"/>
                </a:lnTo>
                <a:lnTo>
                  <a:pt x="25225" y="77760"/>
                </a:lnTo>
                <a:lnTo>
                  <a:pt x="25225" y="77760"/>
                </a:lnTo>
                <a:lnTo>
                  <a:pt x="25378" y="77760"/>
                </a:lnTo>
                <a:lnTo>
                  <a:pt x="25378" y="77760"/>
                </a:lnTo>
                <a:lnTo>
                  <a:pt x="25378" y="77760"/>
                </a:lnTo>
                <a:lnTo>
                  <a:pt x="25378" y="78144"/>
                </a:lnTo>
                <a:lnTo>
                  <a:pt x="25480" y="78144"/>
                </a:lnTo>
                <a:lnTo>
                  <a:pt x="25480" y="77760"/>
                </a:lnTo>
                <a:lnTo>
                  <a:pt x="25480" y="77760"/>
                </a:lnTo>
                <a:lnTo>
                  <a:pt x="25480" y="77760"/>
                </a:lnTo>
                <a:lnTo>
                  <a:pt x="25787" y="77760"/>
                </a:lnTo>
                <a:lnTo>
                  <a:pt x="25787" y="77760"/>
                </a:lnTo>
                <a:lnTo>
                  <a:pt x="25787" y="77760"/>
                </a:lnTo>
                <a:lnTo>
                  <a:pt x="25787" y="78144"/>
                </a:lnTo>
                <a:lnTo>
                  <a:pt x="25787" y="78144"/>
                </a:lnTo>
                <a:lnTo>
                  <a:pt x="25787" y="78144"/>
                </a:lnTo>
                <a:lnTo>
                  <a:pt x="25940" y="78144"/>
                </a:lnTo>
                <a:lnTo>
                  <a:pt x="25940" y="78144"/>
                </a:lnTo>
                <a:lnTo>
                  <a:pt x="25940" y="78144"/>
                </a:lnTo>
                <a:lnTo>
                  <a:pt x="25940" y="77760"/>
                </a:lnTo>
                <a:lnTo>
                  <a:pt x="26042" y="77760"/>
                </a:lnTo>
                <a:lnTo>
                  <a:pt x="26042" y="77760"/>
                </a:lnTo>
                <a:lnTo>
                  <a:pt x="26042" y="77760"/>
                </a:lnTo>
                <a:lnTo>
                  <a:pt x="26042" y="77760"/>
                </a:lnTo>
                <a:lnTo>
                  <a:pt x="26144" y="77760"/>
                </a:lnTo>
                <a:lnTo>
                  <a:pt x="26144" y="77376"/>
                </a:lnTo>
                <a:lnTo>
                  <a:pt x="26246" y="77376"/>
                </a:lnTo>
                <a:lnTo>
                  <a:pt x="26246" y="77760"/>
                </a:lnTo>
                <a:lnTo>
                  <a:pt x="26246" y="77760"/>
                </a:lnTo>
                <a:lnTo>
                  <a:pt x="26246" y="77376"/>
                </a:lnTo>
                <a:lnTo>
                  <a:pt x="26348" y="77376"/>
                </a:lnTo>
                <a:lnTo>
                  <a:pt x="26348" y="77376"/>
                </a:lnTo>
                <a:lnTo>
                  <a:pt x="26706" y="77376"/>
                </a:lnTo>
                <a:lnTo>
                  <a:pt x="26706" y="77376"/>
                </a:lnTo>
                <a:lnTo>
                  <a:pt x="26808" y="77376"/>
                </a:lnTo>
                <a:lnTo>
                  <a:pt x="26808" y="76800"/>
                </a:lnTo>
                <a:lnTo>
                  <a:pt x="27063" y="76800"/>
                </a:lnTo>
                <a:lnTo>
                  <a:pt x="27063" y="76800"/>
                </a:lnTo>
                <a:lnTo>
                  <a:pt x="27063" y="76800"/>
                </a:lnTo>
                <a:lnTo>
                  <a:pt x="27063" y="76800"/>
                </a:lnTo>
                <a:lnTo>
                  <a:pt x="27165" y="76800"/>
                </a:lnTo>
                <a:lnTo>
                  <a:pt x="27165" y="76800"/>
                </a:lnTo>
                <a:lnTo>
                  <a:pt x="27268" y="76800"/>
                </a:lnTo>
                <a:lnTo>
                  <a:pt x="27268" y="76800"/>
                </a:lnTo>
                <a:lnTo>
                  <a:pt x="27472" y="76800"/>
                </a:lnTo>
                <a:lnTo>
                  <a:pt x="27472" y="76416"/>
                </a:lnTo>
                <a:lnTo>
                  <a:pt x="27472" y="76416"/>
                </a:lnTo>
                <a:lnTo>
                  <a:pt x="27472" y="76800"/>
                </a:lnTo>
                <a:lnTo>
                  <a:pt x="27625" y="76800"/>
                </a:lnTo>
                <a:lnTo>
                  <a:pt x="27625" y="76416"/>
                </a:lnTo>
                <a:lnTo>
                  <a:pt x="27727" y="76416"/>
                </a:lnTo>
                <a:lnTo>
                  <a:pt x="27727" y="76800"/>
                </a:lnTo>
                <a:lnTo>
                  <a:pt x="27727" y="76800"/>
                </a:lnTo>
                <a:lnTo>
                  <a:pt x="27727" y="76800"/>
                </a:lnTo>
                <a:lnTo>
                  <a:pt x="27931" y="76800"/>
                </a:lnTo>
                <a:lnTo>
                  <a:pt x="27931" y="76800"/>
                </a:lnTo>
                <a:lnTo>
                  <a:pt x="27829" y="76800"/>
                </a:lnTo>
                <a:lnTo>
                  <a:pt x="27829" y="76032"/>
                </a:lnTo>
                <a:lnTo>
                  <a:pt x="27931" y="76032"/>
                </a:lnTo>
                <a:lnTo>
                  <a:pt x="27931" y="76032"/>
                </a:lnTo>
                <a:lnTo>
                  <a:pt x="28034" y="76032"/>
                </a:lnTo>
                <a:lnTo>
                  <a:pt x="28034" y="75648"/>
                </a:lnTo>
                <a:lnTo>
                  <a:pt x="28034" y="75648"/>
                </a:lnTo>
                <a:lnTo>
                  <a:pt x="28034" y="76032"/>
                </a:lnTo>
                <a:lnTo>
                  <a:pt x="28289" y="76032"/>
                </a:lnTo>
                <a:lnTo>
                  <a:pt x="28289" y="75648"/>
                </a:lnTo>
                <a:lnTo>
                  <a:pt x="28391" y="75648"/>
                </a:lnTo>
                <a:lnTo>
                  <a:pt x="28391" y="76032"/>
                </a:lnTo>
                <a:lnTo>
                  <a:pt x="28595" y="76032"/>
                </a:lnTo>
                <a:lnTo>
                  <a:pt x="28595" y="75648"/>
                </a:lnTo>
                <a:lnTo>
                  <a:pt x="28748" y="75648"/>
                </a:lnTo>
                <a:lnTo>
                  <a:pt x="28748" y="75648"/>
                </a:lnTo>
                <a:lnTo>
                  <a:pt x="28953" y="75648"/>
                </a:lnTo>
                <a:lnTo>
                  <a:pt x="28953" y="75648"/>
                </a:lnTo>
                <a:lnTo>
                  <a:pt x="28953" y="75648"/>
                </a:lnTo>
                <a:lnTo>
                  <a:pt x="28953" y="75648"/>
                </a:lnTo>
                <a:lnTo>
                  <a:pt x="28953" y="75648"/>
                </a:lnTo>
                <a:lnTo>
                  <a:pt x="28953" y="75648"/>
                </a:lnTo>
                <a:lnTo>
                  <a:pt x="29055" y="75648"/>
                </a:lnTo>
                <a:lnTo>
                  <a:pt x="29055" y="75264"/>
                </a:lnTo>
                <a:lnTo>
                  <a:pt x="29310" y="75264"/>
                </a:lnTo>
                <a:lnTo>
                  <a:pt x="29310" y="75264"/>
                </a:lnTo>
                <a:lnTo>
                  <a:pt x="29412" y="75264"/>
                </a:lnTo>
                <a:lnTo>
                  <a:pt x="29412" y="75264"/>
                </a:lnTo>
                <a:lnTo>
                  <a:pt x="29412" y="75264"/>
                </a:lnTo>
                <a:lnTo>
                  <a:pt x="29412" y="75264"/>
                </a:lnTo>
                <a:lnTo>
                  <a:pt x="29617" y="75264"/>
                </a:lnTo>
                <a:lnTo>
                  <a:pt x="29617" y="75264"/>
                </a:lnTo>
                <a:lnTo>
                  <a:pt x="29719" y="75264"/>
                </a:lnTo>
                <a:lnTo>
                  <a:pt x="29719" y="74688"/>
                </a:lnTo>
                <a:lnTo>
                  <a:pt x="30076" y="74688"/>
                </a:lnTo>
                <a:lnTo>
                  <a:pt x="30076" y="74304"/>
                </a:lnTo>
                <a:lnTo>
                  <a:pt x="30076" y="74304"/>
                </a:lnTo>
                <a:lnTo>
                  <a:pt x="30076" y="74304"/>
                </a:lnTo>
                <a:lnTo>
                  <a:pt x="30076" y="74304"/>
                </a:lnTo>
                <a:lnTo>
                  <a:pt x="30076" y="73920"/>
                </a:lnTo>
                <a:lnTo>
                  <a:pt x="30178" y="73920"/>
                </a:lnTo>
                <a:lnTo>
                  <a:pt x="30178" y="73920"/>
                </a:lnTo>
                <a:lnTo>
                  <a:pt x="30178" y="73920"/>
                </a:lnTo>
                <a:lnTo>
                  <a:pt x="30178" y="73920"/>
                </a:lnTo>
                <a:lnTo>
                  <a:pt x="30434" y="73920"/>
                </a:lnTo>
                <a:lnTo>
                  <a:pt x="30434" y="73920"/>
                </a:lnTo>
                <a:lnTo>
                  <a:pt x="30434" y="73920"/>
                </a:lnTo>
                <a:lnTo>
                  <a:pt x="30434" y="73536"/>
                </a:lnTo>
                <a:lnTo>
                  <a:pt x="30434" y="73536"/>
                </a:lnTo>
                <a:lnTo>
                  <a:pt x="30434" y="73536"/>
                </a:lnTo>
                <a:lnTo>
                  <a:pt x="30536" y="73536"/>
                </a:lnTo>
                <a:lnTo>
                  <a:pt x="30536" y="73536"/>
                </a:lnTo>
                <a:lnTo>
                  <a:pt x="30536" y="73536"/>
                </a:lnTo>
                <a:lnTo>
                  <a:pt x="30536" y="73536"/>
                </a:lnTo>
                <a:lnTo>
                  <a:pt x="30638" y="73536"/>
                </a:lnTo>
                <a:lnTo>
                  <a:pt x="30638" y="73536"/>
                </a:lnTo>
                <a:lnTo>
                  <a:pt x="30638" y="73536"/>
                </a:lnTo>
                <a:lnTo>
                  <a:pt x="30638" y="73536"/>
                </a:lnTo>
                <a:lnTo>
                  <a:pt x="30638" y="73536"/>
                </a:lnTo>
                <a:lnTo>
                  <a:pt x="30638" y="73536"/>
                </a:lnTo>
                <a:lnTo>
                  <a:pt x="30638" y="73536"/>
                </a:lnTo>
                <a:lnTo>
                  <a:pt x="30638" y="73152"/>
                </a:lnTo>
                <a:lnTo>
                  <a:pt x="30740" y="73152"/>
                </a:lnTo>
                <a:lnTo>
                  <a:pt x="30740" y="73536"/>
                </a:lnTo>
                <a:lnTo>
                  <a:pt x="30740" y="73536"/>
                </a:lnTo>
                <a:lnTo>
                  <a:pt x="30740" y="73536"/>
                </a:lnTo>
                <a:lnTo>
                  <a:pt x="30842" y="73536"/>
                </a:lnTo>
                <a:lnTo>
                  <a:pt x="30842" y="73536"/>
                </a:lnTo>
                <a:lnTo>
                  <a:pt x="30995" y="73536"/>
                </a:lnTo>
                <a:lnTo>
                  <a:pt x="30995" y="73536"/>
                </a:lnTo>
                <a:lnTo>
                  <a:pt x="31200" y="73536"/>
                </a:lnTo>
                <a:lnTo>
                  <a:pt x="31200" y="73536"/>
                </a:lnTo>
                <a:lnTo>
                  <a:pt x="31302" y="73536"/>
                </a:lnTo>
                <a:lnTo>
                  <a:pt x="31302" y="73920"/>
                </a:lnTo>
                <a:lnTo>
                  <a:pt x="31302" y="73920"/>
                </a:lnTo>
                <a:lnTo>
                  <a:pt x="31302" y="73920"/>
                </a:lnTo>
                <a:lnTo>
                  <a:pt x="31404" y="73920"/>
                </a:lnTo>
                <a:lnTo>
                  <a:pt x="31404" y="73920"/>
                </a:lnTo>
                <a:lnTo>
                  <a:pt x="31557" y="73920"/>
                </a:lnTo>
                <a:lnTo>
                  <a:pt x="31557" y="74304"/>
                </a:lnTo>
                <a:lnTo>
                  <a:pt x="31557" y="74304"/>
                </a:lnTo>
                <a:lnTo>
                  <a:pt x="31557" y="73920"/>
                </a:lnTo>
                <a:lnTo>
                  <a:pt x="31659" y="73920"/>
                </a:lnTo>
                <a:lnTo>
                  <a:pt x="31659" y="73920"/>
                </a:lnTo>
                <a:lnTo>
                  <a:pt x="31659" y="73920"/>
                </a:lnTo>
                <a:lnTo>
                  <a:pt x="31659" y="73920"/>
                </a:lnTo>
                <a:lnTo>
                  <a:pt x="31761" y="73920"/>
                </a:lnTo>
                <a:lnTo>
                  <a:pt x="31761" y="73536"/>
                </a:lnTo>
                <a:lnTo>
                  <a:pt x="31761" y="73536"/>
                </a:lnTo>
                <a:lnTo>
                  <a:pt x="31761" y="73920"/>
                </a:lnTo>
                <a:lnTo>
                  <a:pt x="31863" y="73920"/>
                </a:lnTo>
                <a:lnTo>
                  <a:pt x="31863" y="73536"/>
                </a:lnTo>
                <a:lnTo>
                  <a:pt x="31965" y="73536"/>
                </a:lnTo>
                <a:lnTo>
                  <a:pt x="31965" y="73920"/>
                </a:lnTo>
                <a:lnTo>
                  <a:pt x="31965" y="73920"/>
                </a:lnTo>
                <a:lnTo>
                  <a:pt x="31965" y="73920"/>
                </a:lnTo>
                <a:lnTo>
                  <a:pt x="32119" y="73920"/>
                </a:lnTo>
                <a:lnTo>
                  <a:pt x="32119" y="74304"/>
                </a:lnTo>
                <a:lnTo>
                  <a:pt x="32119" y="74304"/>
                </a:lnTo>
                <a:lnTo>
                  <a:pt x="32119" y="75264"/>
                </a:lnTo>
                <a:lnTo>
                  <a:pt x="32221" y="75264"/>
                </a:lnTo>
                <a:lnTo>
                  <a:pt x="32221" y="75264"/>
                </a:lnTo>
                <a:lnTo>
                  <a:pt x="32221" y="75264"/>
                </a:lnTo>
                <a:lnTo>
                  <a:pt x="32221" y="75648"/>
                </a:lnTo>
                <a:lnTo>
                  <a:pt x="32323" y="75648"/>
                </a:lnTo>
                <a:lnTo>
                  <a:pt x="32323" y="75648"/>
                </a:lnTo>
                <a:lnTo>
                  <a:pt x="32323" y="75648"/>
                </a:lnTo>
                <a:lnTo>
                  <a:pt x="32323" y="76032"/>
                </a:lnTo>
                <a:lnTo>
                  <a:pt x="32323" y="76032"/>
                </a:lnTo>
                <a:lnTo>
                  <a:pt x="32323" y="76032"/>
                </a:lnTo>
                <a:lnTo>
                  <a:pt x="32323" y="76032"/>
                </a:lnTo>
                <a:lnTo>
                  <a:pt x="32323" y="76800"/>
                </a:lnTo>
                <a:lnTo>
                  <a:pt x="32119" y="76800"/>
                </a:lnTo>
                <a:lnTo>
                  <a:pt x="32119" y="76800"/>
                </a:lnTo>
                <a:lnTo>
                  <a:pt x="32221" y="76800"/>
                </a:lnTo>
                <a:lnTo>
                  <a:pt x="32221" y="77376"/>
                </a:lnTo>
                <a:lnTo>
                  <a:pt x="32221" y="77376"/>
                </a:lnTo>
                <a:lnTo>
                  <a:pt x="32221" y="77376"/>
                </a:lnTo>
                <a:lnTo>
                  <a:pt x="32323" y="77376"/>
                </a:lnTo>
                <a:lnTo>
                  <a:pt x="32323" y="77376"/>
                </a:lnTo>
                <a:lnTo>
                  <a:pt x="32527" y="77376"/>
                </a:lnTo>
                <a:lnTo>
                  <a:pt x="32527" y="77376"/>
                </a:lnTo>
                <a:lnTo>
                  <a:pt x="32680" y="77376"/>
                </a:lnTo>
                <a:lnTo>
                  <a:pt x="32680" y="77376"/>
                </a:lnTo>
                <a:lnTo>
                  <a:pt x="32885" y="77376"/>
                </a:lnTo>
                <a:lnTo>
                  <a:pt x="32885" y="77376"/>
                </a:lnTo>
                <a:lnTo>
                  <a:pt x="32885" y="77376"/>
                </a:lnTo>
                <a:lnTo>
                  <a:pt x="32885" y="77376"/>
                </a:lnTo>
                <a:lnTo>
                  <a:pt x="32987" y="77376"/>
                </a:lnTo>
                <a:lnTo>
                  <a:pt x="32987" y="76800"/>
                </a:lnTo>
                <a:lnTo>
                  <a:pt x="32885" y="76800"/>
                </a:lnTo>
                <a:lnTo>
                  <a:pt x="32885" y="76800"/>
                </a:lnTo>
                <a:lnTo>
                  <a:pt x="32885" y="76800"/>
                </a:lnTo>
                <a:lnTo>
                  <a:pt x="32885" y="76800"/>
                </a:lnTo>
                <a:lnTo>
                  <a:pt x="32987" y="76800"/>
                </a:lnTo>
                <a:lnTo>
                  <a:pt x="32987" y="76800"/>
                </a:lnTo>
                <a:lnTo>
                  <a:pt x="32987" y="76800"/>
                </a:lnTo>
                <a:lnTo>
                  <a:pt x="32987" y="76800"/>
                </a:lnTo>
                <a:lnTo>
                  <a:pt x="33089" y="76800"/>
                </a:lnTo>
                <a:lnTo>
                  <a:pt x="33089" y="77376"/>
                </a:lnTo>
                <a:lnTo>
                  <a:pt x="33089" y="77376"/>
                </a:lnTo>
                <a:lnTo>
                  <a:pt x="33089" y="77376"/>
                </a:lnTo>
                <a:lnTo>
                  <a:pt x="33242" y="77376"/>
                </a:lnTo>
                <a:lnTo>
                  <a:pt x="33242" y="77376"/>
                </a:lnTo>
                <a:lnTo>
                  <a:pt x="33089" y="77376"/>
                </a:lnTo>
                <a:lnTo>
                  <a:pt x="33089" y="77760"/>
                </a:lnTo>
                <a:lnTo>
                  <a:pt x="33242" y="77760"/>
                </a:lnTo>
                <a:lnTo>
                  <a:pt x="33242" y="77760"/>
                </a:lnTo>
                <a:lnTo>
                  <a:pt x="33089" y="77760"/>
                </a:lnTo>
                <a:lnTo>
                  <a:pt x="33089" y="78144"/>
                </a:lnTo>
                <a:lnTo>
                  <a:pt x="33242" y="78144"/>
                </a:lnTo>
                <a:lnTo>
                  <a:pt x="33242" y="78144"/>
                </a:lnTo>
                <a:lnTo>
                  <a:pt x="33242" y="78144"/>
                </a:lnTo>
                <a:lnTo>
                  <a:pt x="33242" y="78144"/>
                </a:lnTo>
                <a:lnTo>
                  <a:pt x="33242" y="78144"/>
                </a:lnTo>
                <a:lnTo>
                  <a:pt x="33242" y="77760"/>
                </a:lnTo>
                <a:lnTo>
                  <a:pt x="33344" y="77760"/>
                </a:lnTo>
                <a:lnTo>
                  <a:pt x="33344" y="78144"/>
                </a:lnTo>
                <a:lnTo>
                  <a:pt x="33344" y="78144"/>
                </a:lnTo>
                <a:lnTo>
                  <a:pt x="33344" y="77760"/>
                </a:lnTo>
                <a:lnTo>
                  <a:pt x="33344" y="77760"/>
                </a:lnTo>
                <a:lnTo>
                  <a:pt x="33344" y="77760"/>
                </a:lnTo>
                <a:lnTo>
                  <a:pt x="33242" y="77760"/>
                </a:lnTo>
                <a:lnTo>
                  <a:pt x="33242" y="77376"/>
                </a:lnTo>
                <a:lnTo>
                  <a:pt x="33548" y="77376"/>
                </a:lnTo>
                <a:lnTo>
                  <a:pt x="33548" y="77760"/>
                </a:lnTo>
                <a:lnTo>
                  <a:pt x="33548" y="77760"/>
                </a:lnTo>
                <a:lnTo>
                  <a:pt x="33548" y="77760"/>
                </a:lnTo>
                <a:lnTo>
                  <a:pt x="33651" y="77760"/>
                </a:lnTo>
                <a:lnTo>
                  <a:pt x="33651" y="77760"/>
                </a:lnTo>
                <a:lnTo>
                  <a:pt x="33651" y="77760"/>
                </a:lnTo>
                <a:lnTo>
                  <a:pt x="33651" y="78144"/>
                </a:lnTo>
                <a:lnTo>
                  <a:pt x="33906" y="78144"/>
                </a:lnTo>
                <a:lnTo>
                  <a:pt x="33906" y="77760"/>
                </a:lnTo>
                <a:lnTo>
                  <a:pt x="33906" y="77760"/>
                </a:lnTo>
                <a:lnTo>
                  <a:pt x="33906" y="78144"/>
                </a:lnTo>
                <a:lnTo>
                  <a:pt x="34008" y="78144"/>
                </a:lnTo>
                <a:lnTo>
                  <a:pt x="34008" y="77760"/>
                </a:lnTo>
                <a:lnTo>
                  <a:pt x="34008" y="77760"/>
                </a:lnTo>
                <a:lnTo>
                  <a:pt x="34008" y="77760"/>
                </a:lnTo>
                <a:lnTo>
                  <a:pt x="34110" y="77760"/>
                </a:lnTo>
                <a:lnTo>
                  <a:pt x="34110" y="77760"/>
                </a:lnTo>
                <a:lnTo>
                  <a:pt x="34110" y="77760"/>
                </a:lnTo>
                <a:lnTo>
                  <a:pt x="34110" y="77760"/>
                </a:lnTo>
                <a:lnTo>
                  <a:pt x="34110" y="77760"/>
                </a:lnTo>
                <a:lnTo>
                  <a:pt x="34110" y="78144"/>
                </a:lnTo>
                <a:lnTo>
                  <a:pt x="34110" y="78144"/>
                </a:lnTo>
                <a:lnTo>
                  <a:pt x="34110" y="78144"/>
                </a:lnTo>
                <a:lnTo>
                  <a:pt x="33906" y="78144"/>
                </a:lnTo>
                <a:lnTo>
                  <a:pt x="33906" y="78528"/>
                </a:lnTo>
                <a:lnTo>
                  <a:pt x="33906" y="78528"/>
                </a:lnTo>
                <a:lnTo>
                  <a:pt x="33906" y="78528"/>
                </a:lnTo>
                <a:lnTo>
                  <a:pt x="33906" y="78528"/>
                </a:lnTo>
                <a:lnTo>
                  <a:pt x="33906" y="78528"/>
                </a:lnTo>
                <a:lnTo>
                  <a:pt x="33906" y="78528"/>
                </a:lnTo>
                <a:lnTo>
                  <a:pt x="33906" y="78912"/>
                </a:lnTo>
                <a:lnTo>
                  <a:pt x="33804" y="78912"/>
                </a:lnTo>
                <a:lnTo>
                  <a:pt x="33804" y="79488"/>
                </a:lnTo>
                <a:lnTo>
                  <a:pt x="33804" y="79488"/>
                </a:lnTo>
                <a:lnTo>
                  <a:pt x="33804" y="79488"/>
                </a:lnTo>
                <a:lnTo>
                  <a:pt x="33906" y="79488"/>
                </a:lnTo>
                <a:lnTo>
                  <a:pt x="33906" y="79872"/>
                </a:lnTo>
                <a:lnTo>
                  <a:pt x="34008" y="79872"/>
                </a:lnTo>
                <a:lnTo>
                  <a:pt x="34008" y="79488"/>
                </a:lnTo>
                <a:lnTo>
                  <a:pt x="34008" y="79488"/>
                </a:lnTo>
                <a:lnTo>
                  <a:pt x="34008" y="79488"/>
                </a:lnTo>
                <a:lnTo>
                  <a:pt x="34110" y="79488"/>
                </a:lnTo>
                <a:lnTo>
                  <a:pt x="34110" y="79488"/>
                </a:lnTo>
                <a:lnTo>
                  <a:pt x="34110" y="79488"/>
                </a:lnTo>
                <a:lnTo>
                  <a:pt x="34110" y="78912"/>
                </a:lnTo>
                <a:lnTo>
                  <a:pt x="34212" y="78912"/>
                </a:lnTo>
                <a:lnTo>
                  <a:pt x="34212" y="79488"/>
                </a:lnTo>
                <a:lnTo>
                  <a:pt x="34212" y="79488"/>
                </a:lnTo>
                <a:lnTo>
                  <a:pt x="34212" y="78912"/>
                </a:lnTo>
                <a:lnTo>
                  <a:pt x="34468" y="78912"/>
                </a:lnTo>
                <a:lnTo>
                  <a:pt x="34468" y="79488"/>
                </a:lnTo>
                <a:lnTo>
                  <a:pt x="34468" y="79488"/>
                </a:lnTo>
                <a:lnTo>
                  <a:pt x="34468" y="79488"/>
                </a:lnTo>
                <a:lnTo>
                  <a:pt x="34570" y="79488"/>
                </a:lnTo>
                <a:lnTo>
                  <a:pt x="34570" y="79488"/>
                </a:lnTo>
                <a:lnTo>
                  <a:pt x="34570" y="79488"/>
                </a:lnTo>
                <a:lnTo>
                  <a:pt x="34570" y="79488"/>
                </a:lnTo>
                <a:lnTo>
                  <a:pt x="34570" y="79488"/>
                </a:lnTo>
                <a:lnTo>
                  <a:pt x="34570" y="79872"/>
                </a:lnTo>
                <a:lnTo>
                  <a:pt x="34672" y="79872"/>
                </a:lnTo>
                <a:lnTo>
                  <a:pt x="34672" y="79488"/>
                </a:lnTo>
                <a:lnTo>
                  <a:pt x="34672" y="79488"/>
                </a:lnTo>
                <a:lnTo>
                  <a:pt x="34672" y="78912"/>
                </a:lnTo>
                <a:lnTo>
                  <a:pt x="34774" y="78912"/>
                </a:lnTo>
                <a:lnTo>
                  <a:pt x="34774" y="78528"/>
                </a:lnTo>
                <a:lnTo>
                  <a:pt x="34927" y="78528"/>
                </a:lnTo>
                <a:lnTo>
                  <a:pt x="34927" y="78528"/>
                </a:lnTo>
                <a:lnTo>
                  <a:pt x="35029" y="78528"/>
                </a:lnTo>
                <a:lnTo>
                  <a:pt x="35029" y="78528"/>
                </a:lnTo>
                <a:lnTo>
                  <a:pt x="35131" y="78528"/>
                </a:lnTo>
                <a:lnTo>
                  <a:pt x="35131" y="78528"/>
                </a:lnTo>
                <a:lnTo>
                  <a:pt x="35234" y="78528"/>
                </a:lnTo>
                <a:lnTo>
                  <a:pt x="35234" y="78144"/>
                </a:lnTo>
                <a:lnTo>
                  <a:pt x="35234" y="78144"/>
                </a:lnTo>
                <a:lnTo>
                  <a:pt x="35234" y="78144"/>
                </a:lnTo>
                <a:lnTo>
                  <a:pt x="35336" y="78144"/>
                </a:lnTo>
                <a:lnTo>
                  <a:pt x="35336" y="78144"/>
                </a:lnTo>
                <a:lnTo>
                  <a:pt x="35489" y="78144"/>
                </a:lnTo>
                <a:lnTo>
                  <a:pt x="35489" y="77760"/>
                </a:lnTo>
                <a:lnTo>
                  <a:pt x="35336" y="77760"/>
                </a:lnTo>
                <a:lnTo>
                  <a:pt x="35336" y="77760"/>
                </a:lnTo>
                <a:lnTo>
                  <a:pt x="35489" y="77760"/>
                </a:lnTo>
                <a:lnTo>
                  <a:pt x="35489" y="77376"/>
                </a:lnTo>
                <a:lnTo>
                  <a:pt x="35591" y="77376"/>
                </a:lnTo>
                <a:lnTo>
                  <a:pt x="35591" y="77376"/>
                </a:lnTo>
                <a:lnTo>
                  <a:pt x="35795" y="77376"/>
                </a:lnTo>
                <a:lnTo>
                  <a:pt x="35795" y="77376"/>
                </a:lnTo>
                <a:lnTo>
                  <a:pt x="35897" y="77376"/>
                </a:lnTo>
                <a:lnTo>
                  <a:pt x="35897" y="77376"/>
                </a:lnTo>
                <a:lnTo>
                  <a:pt x="35897" y="77376"/>
                </a:lnTo>
                <a:lnTo>
                  <a:pt x="35897" y="76800"/>
                </a:lnTo>
                <a:lnTo>
                  <a:pt x="36255" y="76800"/>
                </a:lnTo>
                <a:lnTo>
                  <a:pt x="36255" y="76800"/>
                </a:lnTo>
                <a:lnTo>
                  <a:pt x="36357" y="76800"/>
                </a:lnTo>
                <a:lnTo>
                  <a:pt x="36357" y="76416"/>
                </a:lnTo>
                <a:lnTo>
                  <a:pt x="36459" y="76416"/>
                </a:lnTo>
                <a:lnTo>
                  <a:pt x="36459" y="76416"/>
                </a:lnTo>
                <a:lnTo>
                  <a:pt x="36459" y="76416"/>
                </a:lnTo>
                <a:lnTo>
                  <a:pt x="36459" y="76416"/>
                </a:lnTo>
                <a:lnTo>
                  <a:pt x="36459" y="76416"/>
                </a:lnTo>
                <a:lnTo>
                  <a:pt x="36459" y="76800"/>
                </a:lnTo>
                <a:lnTo>
                  <a:pt x="36459" y="76800"/>
                </a:lnTo>
                <a:lnTo>
                  <a:pt x="36459" y="76800"/>
                </a:lnTo>
                <a:lnTo>
                  <a:pt x="36459" y="76800"/>
                </a:lnTo>
                <a:lnTo>
                  <a:pt x="36459" y="77376"/>
                </a:lnTo>
                <a:lnTo>
                  <a:pt x="36357" y="77376"/>
                </a:lnTo>
                <a:lnTo>
                  <a:pt x="36357" y="77376"/>
                </a:lnTo>
                <a:lnTo>
                  <a:pt x="36357" y="77376"/>
                </a:lnTo>
                <a:lnTo>
                  <a:pt x="36357" y="77376"/>
                </a:lnTo>
                <a:lnTo>
                  <a:pt x="36255" y="77376"/>
                </a:lnTo>
                <a:lnTo>
                  <a:pt x="36255" y="77376"/>
                </a:lnTo>
                <a:lnTo>
                  <a:pt x="36153" y="77376"/>
                </a:lnTo>
                <a:lnTo>
                  <a:pt x="36153" y="77376"/>
                </a:lnTo>
                <a:lnTo>
                  <a:pt x="36153" y="77376"/>
                </a:lnTo>
                <a:lnTo>
                  <a:pt x="36153" y="77760"/>
                </a:lnTo>
                <a:lnTo>
                  <a:pt x="36153" y="77760"/>
                </a:lnTo>
                <a:lnTo>
                  <a:pt x="36153" y="77760"/>
                </a:lnTo>
                <a:lnTo>
                  <a:pt x="36255" y="77760"/>
                </a:lnTo>
                <a:lnTo>
                  <a:pt x="36255" y="77760"/>
                </a:lnTo>
                <a:lnTo>
                  <a:pt x="36255" y="77760"/>
                </a:lnTo>
                <a:lnTo>
                  <a:pt x="36255" y="78144"/>
                </a:lnTo>
                <a:lnTo>
                  <a:pt x="36255" y="78144"/>
                </a:lnTo>
                <a:lnTo>
                  <a:pt x="36255" y="78144"/>
                </a:lnTo>
                <a:lnTo>
                  <a:pt x="36357" y="78144"/>
                </a:lnTo>
                <a:lnTo>
                  <a:pt x="36357" y="78144"/>
                </a:lnTo>
                <a:lnTo>
                  <a:pt x="36357" y="78144"/>
                </a:lnTo>
                <a:lnTo>
                  <a:pt x="36357" y="78528"/>
                </a:lnTo>
                <a:lnTo>
                  <a:pt x="36459" y="78528"/>
                </a:lnTo>
                <a:lnTo>
                  <a:pt x="36459" y="78528"/>
                </a:lnTo>
                <a:lnTo>
                  <a:pt x="36459" y="78528"/>
                </a:lnTo>
                <a:lnTo>
                  <a:pt x="36459" y="78528"/>
                </a:lnTo>
                <a:lnTo>
                  <a:pt x="36612" y="78528"/>
                </a:lnTo>
                <a:lnTo>
                  <a:pt x="36612" y="78912"/>
                </a:lnTo>
                <a:lnTo>
                  <a:pt x="36612" y="78912"/>
                </a:lnTo>
                <a:lnTo>
                  <a:pt x="36612" y="78912"/>
                </a:lnTo>
                <a:lnTo>
                  <a:pt x="36714" y="78912"/>
                </a:lnTo>
                <a:lnTo>
                  <a:pt x="36714" y="78912"/>
                </a:lnTo>
                <a:lnTo>
                  <a:pt x="36817" y="78912"/>
                </a:lnTo>
                <a:lnTo>
                  <a:pt x="36817" y="79488"/>
                </a:lnTo>
                <a:lnTo>
                  <a:pt x="36817" y="79488"/>
                </a:lnTo>
                <a:lnTo>
                  <a:pt x="36817" y="79488"/>
                </a:lnTo>
                <a:lnTo>
                  <a:pt x="36919" y="79488"/>
                </a:lnTo>
                <a:lnTo>
                  <a:pt x="36919" y="79488"/>
                </a:lnTo>
                <a:lnTo>
                  <a:pt x="36919" y="79488"/>
                </a:lnTo>
                <a:lnTo>
                  <a:pt x="36919" y="79872"/>
                </a:lnTo>
                <a:lnTo>
                  <a:pt x="37021" y="79872"/>
                </a:lnTo>
                <a:lnTo>
                  <a:pt x="37021" y="79872"/>
                </a:lnTo>
                <a:lnTo>
                  <a:pt x="37021" y="79872"/>
                </a:lnTo>
                <a:lnTo>
                  <a:pt x="37021" y="79872"/>
                </a:lnTo>
                <a:lnTo>
                  <a:pt x="37174" y="79872"/>
                </a:lnTo>
                <a:lnTo>
                  <a:pt x="37174" y="80256"/>
                </a:lnTo>
                <a:lnTo>
                  <a:pt x="37174" y="80256"/>
                </a:lnTo>
                <a:lnTo>
                  <a:pt x="37174" y="80256"/>
                </a:lnTo>
                <a:lnTo>
                  <a:pt x="37276" y="80256"/>
                </a:lnTo>
                <a:lnTo>
                  <a:pt x="37276" y="80256"/>
                </a:lnTo>
                <a:lnTo>
                  <a:pt x="37276" y="80256"/>
                </a:lnTo>
                <a:lnTo>
                  <a:pt x="37276" y="80640"/>
                </a:lnTo>
                <a:lnTo>
                  <a:pt x="37276" y="80640"/>
                </a:lnTo>
                <a:lnTo>
                  <a:pt x="37276" y="80640"/>
                </a:lnTo>
                <a:lnTo>
                  <a:pt x="37276" y="80640"/>
                </a:lnTo>
                <a:lnTo>
                  <a:pt x="37276" y="80640"/>
                </a:lnTo>
                <a:lnTo>
                  <a:pt x="37378" y="80640"/>
                </a:lnTo>
                <a:lnTo>
                  <a:pt x="37378" y="81024"/>
                </a:lnTo>
                <a:lnTo>
                  <a:pt x="37378" y="81024"/>
                </a:lnTo>
                <a:lnTo>
                  <a:pt x="37378" y="81024"/>
                </a:lnTo>
                <a:lnTo>
                  <a:pt x="37378" y="81024"/>
                </a:lnTo>
                <a:lnTo>
                  <a:pt x="37378" y="81024"/>
                </a:lnTo>
                <a:lnTo>
                  <a:pt x="37480" y="81024"/>
                </a:lnTo>
                <a:lnTo>
                  <a:pt x="37480" y="81600"/>
                </a:lnTo>
                <a:lnTo>
                  <a:pt x="37480" y="81600"/>
                </a:lnTo>
                <a:lnTo>
                  <a:pt x="37480" y="81600"/>
                </a:lnTo>
                <a:lnTo>
                  <a:pt x="37480" y="81600"/>
                </a:lnTo>
                <a:lnTo>
                  <a:pt x="37480" y="81600"/>
                </a:lnTo>
                <a:lnTo>
                  <a:pt x="37480" y="81600"/>
                </a:lnTo>
                <a:lnTo>
                  <a:pt x="37480" y="81984"/>
                </a:lnTo>
                <a:lnTo>
                  <a:pt x="37582" y="81984"/>
                </a:lnTo>
                <a:lnTo>
                  <a:pt x="37582" y="81984"/>
                </a:lnTo>
                <a:lnTo>
                  <a:pt x="37582" y="81984"/>
                </a:lnTo>
                <a:lnTo>
                  <a:pt x="37582" y="81984"/>
                </a:lnTo>
                <a:lnTo>
                  <a:pt x="37582" y="81984"/>
                </a:lnTo>
                <a:lnTo>
                  <a:pt x="37582" y="81984"/>
                </a:lnTo>
                <a:lnTo>
                  <a:pt x="37582" y="81984"/>
                </a:lnTo>
                <a:lnTo>
                  <a:pt x="37582" y="82368"/>
                </a:lnTo>
                <a:lnTo>
                  <a:pt x="37685" y="82368"/>
                </a:lnTo>
                <a:lnTo>
                  <a:pt x="37685" y="82368"/>
                </a:lnTo>
                <a:lnTo>
                  <a:pt x="37685" y="82368"/>
                </a:lnTo>
                <a:lnTo>
                  <a:pt x="37685" y="82368"/>
                </a:lnTo>
                <a:lnTo>
                  <a:pt x="37685" y="82368"/>
                </a:lnTo>
                <a:lnTo>
                  <a:pt x="37685" y="82752"/>
                </a:lnTo>
                <a:lnTo>
                  <a:pt x="37838" y="82752"/>
                </a:lnTo>
                <a:lnTo>
                  <a:pt x="37838" y="82752"/>
                </a:lnTo>
                <a:lnTo>
                  <a:pt x="37838" y="82752"/>
                </a:lnTo>
                <a:lnTo>
                  <a:pt x="37838" y="83136"/>
                </a:lnTo>
                <a:lnTo>
                  <a:pt x="37838" y="83136"/>
                </a:lnTo>
                <a:lnTo>
                  <a:pt x="37838" y="83136"/>
                </a:lnTo>
                <a:lnTo>
                  <a:pt x="37838" y="83136"/>
                </a:lnTo>
                <a:lnTo>
                  <a:pt x="37838" y="83136"/>
                </a:lnTo>
                <a:lnTo>
                  <a:pt x="37940" y="83136"/>
                </a:lnTo>
                <a:lnTo>
                  <a:pt x="37940" y="83712"/>
                </a:lnTo>
                <a:lnTo>
                  <a:pt x="37940" y="83712"/>
                </a:lnTo>
                <a:lnTo>
                  <a:pt x="37940" y="83712"/>
                </a:lnTo>
                <a:lnTo>
                  <a:pt x="37940" y="83712"/>
                </a:lnTo>
                <a:lnTo>
                  <a:pt x="37940" y="83712"/>
                </a:lnTo>
                <a:lnTo>
                  <a:pt x="38042" y="83712"/>
                </a:lnTo>
                <a:lnTo>
                  <a:pt x="38042" y="84096"/>
                </a:lnTo>
                <a:lnTo>
                  <a:pt x="38042" y="84096"/>
                </a:lnTo>
                <a:lnTo>
                  <a:pt x="38042" y="84480"/>
                </a:lnTo>
                <a:lnTo>
                  <a:pt x="38042" y="84480"/>
                </a:lnTo>
                <a:lnTo>
                  <a:pt x="38042" y="84480"/>
                </a:lnTo>
                <a:lnTo>
                  <a:pt x="38144" y="84480"/>
                </a:lnTo>
                <a:lnTo>
                  <a:pt x="38144" y="84480"/>
                </a:lnTo>
                <a:lnTo>
                  <a:pt x="38144" y="84480"/>
                </a:lnTo>
                <a:lnTo>
                  <a:pt x="38144" y="84864"/>
                </a:lnTo>
                <a:lnTo>
                  <a:pt x="38144" y="84864"/>
                </a:lnTo>
                <a:lnTo>
                  <a:pt x="38144" y="84864"/>
                </a:lnTo>
                <a:lnTo>
                  <a:pt x="38144" y="84864"/>
                </a:lnTo>
                <a:lnTo>
                  <a:pt x="38144" y="84864"/>
                </a:lnTo>
                <a:lnTo>
                  <a:pt x="38246" y="84864"/>
                </a:lnTo>
                <a:lnTo>
                  <a:pt x="38246" y="85248"/>
                </a:lnTo>
                <a:lnTo>
                  <a:pt x="38246" y="85248"/>
                </a:lnTo>
                <a:lnTo>
                  <a:pt x="38246" y="85248"/>
                </a:lnTo>
                <a:lnTo>
                  <a:pt x="38246" y="85248"/>
                </a:lnTo>
                <a:lnTo>
                  <a:pt x="38246" y="85824"/>
                </a:lnTo>
                <a:lnTo>
                  <a:pt x="38400" y="85824"/>
                </a:lnTo>
                <a:lnTo>
                  <a:pt x="38400" y="85824"/>
                </a:lnTo>
                <a:lnTo>
                  <a:pt x="38400" y="85824"/>
                </a:lnTo>
                <a:lnTo>
                  <a:pt x="38400" y="86208"/>
                </a:lnTo>
                <a:lnTo>
                  <a:pt x="38400" y="86208"/>
                </a:lnTo>
                <a:lnTo>
                  <a:pt x="38400" y="86208"/>
                </a:lnTo>
                <a:lnTo>
                  <a:pt x="38400" y="86208"/>
                </a:lnTo>
                <a:lnTo>
                  <a:pt x="38400" y="86208"/>
                </a:lnTo>
                <a:lnTo>
                  <a:pt x="38502" y="86208"/>
                </a:lnTo>
                <a:lnTo>
                  <a:pt x="38502" y="86592"/>
                </a:lnTo>
                <a:lnTo>
                  <a:pt x="38502" y="86592"/>
                </a:lnTo>
                <a:lnTo>
                  <a:pt x="38502" y="86592"/>
                </a:lnTo>
                <a:lnTo>
                  <a:pt x="38502" y="86592"/>
                </a:lnTo>
                <a:lnTo>
                  <a:pt x="38502" y="86976"/>
                </a:lnTo>
                <a:lnTo>
                  <a:pt x="38502" y="86976"/>
                </a:lnTo>
                <a:lnTo>
                  <a:pt x="38502" y="86976"/>
                </a:lnTo>
                <a:lnTo>
                  <a:pt x="38604" y="86976"/>
                </a:lnTo>
                <a:lnTo>
                  <a:pt x="38604" y="86976"/>
                </a:lnTo>
                <a:lnTo>
                  <a:pt x="38604" y="86976"/>
                </a:lnTo>
                <a:lnTo>
                  <a:pt x="38604" y="87360"/>
                </a:lnTo>
                <a:lnTo>
                  <a:pt x="38604" y="87360"/>
                </a:lnTo>
                <a:lnTo>
                  <a:pt x="38604" y="87360"/>
                </a:lnTo>
                <a:lnTo>
                  <a:pt x="38706" y="87360"/>
                </a:lnTo>
                <a:lnTo>
                  <a:pt x="38706" y="87936"/>
                </a:lnTo>
                <a:lnTo>
                  <a:pt x="38706" y="87936"/>
                </a:lnTo>
                <a:lnTo>
                  <a:pt x="38706" y="87936"/>
                </a:lnTo>
                <a:lnTo>
                  <a:pt x="38706" y="87936"/>
                </a:lnTo>
                <a:lnTo>
                  <a:pt x="38706" y="88320"/>
                </a:lnTo>
                <a:lnTo>
                  <a:pt x="38706" y="88320"/>
                </a:lnTo>
                <a:lnTo>
                  <a:pt x="38706" y="88320"/>
                </a:lnTo>
                <a:lnTo>
                  <a:pt x="38808" y="88320"/>
                </a:lnTo>
                <a:lnTo>
                  <a:pt x="38808" y="88320"/>
                </a:lnTo>
                <a:lnTo>
                  <a:pt x="38808" y="88320"/>
                </a:lnTo>
                <a:lnTo>
                  <a:pt x="38808" y="88320"/>
                </a:lnTo>
                <a:lnTo>
                  <a:pt x="38961" y="88320"/>
                </a:lnTo>
                <a:lnTo>
                  <a:pt x="38961" y="87936"/>
                </a:lnTo>
                <a:lnTo>
                  <a:pt x="39063" y="87936"/>
                </a:lnTo>
                <a:lnTo>
                  <a:pt x="39063" y="87936"/>
                </a:lnTo>
                <a:lnTo>
                  <a:pt x="39063" y="87936"/>
                </a:lnTo>
                <a:lnTo>
                  <a:pt x="39063" y="87360"/>
                </a:lnTo>
                <a:lnTo>
                  <a:pt x="39063" y="87360"/>
                </a:lnTo>
                <a:lnTo>
                  <a:pt x="39063" y="86976"/>
                </a:lnTo>
                <a:lnTo>
                  <a:pt x="39063" y="86976"/>
                </a:lnTo>
                <a:lnTo>
                  <a:pt x="39063" y="86976"/>
                </a:lnTo>
                <a:lnTo>
                  <a:pt x="39165" y="86976"/>
                </a:lnTo>
                <a:lnTo>
                  <a:pt x="39165" y="86592"/>
                </a:lnTo>
                <a:lnTo>
                  <a:pt x="39370" y="86592"/>
                </a:lnTo>
                <a:lnTo>
                  <a:pt x="39370" y="86976"/>
                </a:lnTo>
                <a:lnTo>
                  <a:pt x="39370" y="86976"/>
                </a:lnTo>
                <a:lnTo>
                  <a:pt x="39370" y="86976"/>
                </a:lnTo>
                <a:lnTo>
                  <a:pt x="39523" y="86976"/>
                </a:lnTo>
                <a:lnTo>
                  <a:pt x="39523" y="86976"/>
                </a:lnTo>
                <a:lnTo>
                  <a:pt x="39523" y="86976"/>
                </a:lnTo>
                <a:lnTo>
                  <a:pt x="39523" y="86976"/>
                </a:lnTo>
                <a:lnTo>
                  <a:pt x="39625" y="86976"/>
                </a:lnTo>
                <a:lnTo>
                  <a:pt x="39625" y="87360"/>
                </a:lnTo>
                <a:lnTo>
                  <a:pt x="39625" y="87360"/>
                </a:lnTo>
                <a:lnTo>
                  <a:pt x="39625" y="87360"/>
                </a:lnTo>
                <a:lnTo>
                  <a:pt x="39523" y="87360"/>
                </a:lnTo>
                <a:lnTo>
                  <a:pt x="39523" y="87936"/>
                </a:lnTo>
                <a:lnTo>
                  <a:pt x="39727" y="87936"/>
                </a:lnTo>
                <a:lnTo>
                  <a:pt x="39727" y="87936"/>
                </a:lnTo>
                <a:lnTo>
                  <a:pt x="39727" y="87936"/>
                </a:lnTo>
                <a:lnTo>
                  <a:pt x="39727" y="87936"/>
                </a:lnTo>
                <a:lnTo>
                  <a:pt x="39829" y="87936"/>
                </a:lnTo>
                <a:lnTo>
                  <a:pt x="39829" y="87936"/>
                </a:lnTo>
                <a:lnTo>
                  <a:pt x="39829" y="87936"/>
                </a:lnTo>
                <a:lnTo>
                  <a:pt x="39829" y="88704"/>
                </a:lnTo>
                <a:lnTo>
                  <a:pt x="40085" y="88704"/>
                </a:lnTo>
                <a:lnTo>
                  <a:pt x="40085" y="88320"/>
                </a:lnTo>
                <a:lnTo>
                  <a:pt x="40289" y="88320"/>
                </a:lnTo>
                <a:lnTo>
                  <a:pt x="40289" y="88704"/>
                </a:lnTo>
                <a:lnTo>
                  <a:pt x="40391" y="88704"/>
                </a:lnTo>
                <a:lnTo>
                  <a:pt x="40391" y="88320"/>
                </a:lnTo>
                <a:lnTo>
                  <a:pt x="40493" y="88320"/>
                </a:lnTo>
                <a:lnTo>
                  <a:pt x="40493" y="88704"/>
                </a:lnTo>
                <a:lnTo>
                  <a:pt x="40646" y="88704"/>
                </a:lnTo>
                <a:lnTo>
                  <a:pt x="40646" y="88320"/>
                </a:lnTo>
                <a:lnTo>
                  <a:pt x="40748" y="88320"/>
                </a:lnTo>
                <a:lnTo>
                  <a:pt x="40748" y="87936"/>
                </a:lnTo>
                <a:lnTo>
                  <a:pt x="40953" y="87936"/>
                </a:lnTo>
                <a:lnTo>
                  <a:pt x="40953" y="87936"/>
                </a:lnTo>
                <a:lnTo>
                  <a:pt x="41055" y="87936"/>
                </a:lnTo>
                <a:lnTo>
                  <a:pt x="41055" y="87936"/>
                </a:lnTo>
                <a:lnTo>
                  <a:pt x="41310" y="87936"/>
                </a:lnTo>
                <a:lnTo>
                  <a:pt x="41310" y="87936"/>
                </a:lnTo>
                <a:lnTo>
                  <a:pt x="41412" y="87936"/>
                </a:lnTo>
                <a:lnTo>
                  <a:pt x="41412" y="87936"/>
                </a:lnTo>
                <a:lnTo>
                  <a:pt x="41514" y="87936"/>
                </a:lnTo>
                <a:lnTo>
                  <a:pt x="41514" y="88320"/>
                </a:lnTo>
                <a:lnTo>
                  <a:pt x="41617" y="88320"/>
                </a:lnTo>
                <a:lnTo>
                  <a:pt x="41617" y="88320"/>
                </a:lnTo>
                <a:lnTo>
                  <a:pt x="41617" y="88320"/>
                </a:lnTo>
                <a:lnTo>
                  <a:pt x="41617" y="88320"/>
                </a:lnTo>
                <a:lnTo>
                  <a:pt x="41617" y="88320"/>
                </a:lnTo>
                <a:lnTo>
                  <a:pt x="41617" y="88704"/>
                </a:lnTo>
                <a:lnTo>
                  <a:pt x="41770" y="88704"/>
                </a:lnTo>
                <a:lnTo>
                  <a:pt x="41770" y="88704"/>
                </a:lnTo>
                <a:lnTo>
                  <a:pt x="41770" y="88704"/>
                </a:lnTo>
                <a:lnTo>
                  <a:pt x="41770" y="89088"/>
                </a:lnTo>
                <a:lnTo>
                  <a:pt x="41770" y="89088"/>
                </a:lnTo>
                <a:lnTo>
                  <a:pt x="41770" y="89088"/>
                </a:lnTo>
                <a:lnTo>
                  <a:pt x="41872" y="89088"/>
                </a:lnTo>
                <a:lnTo>
                  <a:pt x="41872" y="89088"/>
                </a:lnTo>
                <a:lnTo>
                  <a:pt x="41872" y="89088"/>
                </a:lnTo>
                <a:lnTo>
                  <a:pt x="41872" y="89472"/>
                </a:lnTo>
                <a:lnTo>
                  <a:pt x="41872" y="89472"/>
                </a:lnTo>
                <a:lnTo>
                  <a:pt x="41872" y="90432"/>
                </a:lnTo>
                <a:lnTo>
                  <a:pt x="41974" y="90432"/>
                </a:lnTo>
                <a:lnTo>
                  <a:pt x="41974" y="90432"/>
                </a:lnTo>
                <a:lnTo>
                  <a:pt x="41974" y="90432"/>
                </a:lnTo>
                <a:lnTo>
                  <a:pt x="41974" y="90432"/>
                </a:lnTo>
                <a:lnTo>
                  <a:pt x="42076" y="90432"/>
                </a:lnTo>
                <a:lnTo>
                  <a:pt x="42076" y="90432"/>
                </a:lnTo>
                <a:lnTo>
                  <a:pt x="42178" y="90432"/>
                </a:lnTo>
                <a:lnTo>
                  <a:pt x="42178" y="90432"/>
                </a:lnTo>
                <a:lnTo>
                  <a:pt x="42331" y="90432"/>
                </a:lnTo>
                <a:lnTo>
                  <a:pt x="42331" y="90432"/>
                </a:lnTo>
                <a:lnTo>
                  <a:pt x="42331" y="90432"/>
                </a:lnTo>
                <a:lnTo>
                  <a:pt x="42331" y="90816"/>
                </a:lnTo>
                <a:lnTo>
                  <a:pt x="42434" y="90816"/>
                </a:lnTo>
                <a:lnTo>
                  <a:pt x="42434" y="90816"/>
                </a:lnTo>
                <a:lnTo>
                  <a:pt x="42434" y="90816"/>
                </a:lnTo>
                <a:lnTo>
                  <a:pt x="42434" y="90816"/>
                </a:lnTo>
                <a:lnTo>
                  <a:pt x="42434" y="90816"/>
                </a:lnTo>
                <a:lnTo>
                  <a:pt x="42434" y="91200"/>
                </a:lnTo>
                <a:lnTo>
                  <a:pt x="42536" y="91200"/>
                </a:lnTo>
                <a:lnTo>
                  <a:pt x="42536" y="91584"/>
                </a:lnTo>
                <a:lnTo>
                  <a:pt x="42536" y="91584"/>
                </a:lnTo>
                <a:lnTo>
                  <a:pt x="42536" y="91584"/>
                </a:lnTo>
                <a:lnTo>
                  <a:pt x="42638" y="91584"/>
                </a:lnTo>
                <a:lnTo>
                  <a:pt x="42638" y="92160"/>
                </a:lnTo>
                <a:lnTo>
                  <a:pt x="42638" y="92160"/>
                </a:lnTo>
                <a:lnTo>
                  <a:pt x="42638" y="92544"/>
                </a:lnTo>
                <a:lnTo>
                  <a:pt x="42995" y="92544"/>
                </a:lnTo>
                <a:lnTo>
                  <a:pt x="42995" y="92544"/>
                </a:lnTo>
                <a:lnTo>
                  <a:pt x="42995" y="92544"/>
                </a:lnTo>
                <a:lnTo>
                  <a:pt x="42995" y="92544"/>
                </a:lnTo>
                <a:lnTo>
                  <a:pt x="42995" y="92544"/>
                </a:lnTo>
                <a:lnTo>
                  <a:pt x="42995" y="92544"/>
                </a:lnTo>
                <a:lnTo>
                  <a:pt x="43097" y="92544"/>
                </a:lnTo>
                <a:lnTo>
                  <a:pt x="43097" y="92544"/>
                </a:lnTo>
                <a:lnTo>
                  <a:pt x="43302" y="92544"/>
                </a:lnTo>
                <a:lnTo>
                  <a:pt x="43302" y="92928"/>
                </a:lnTo>
                <a:lnTo>
                  <a:pt x="43302" y="92928"/>
                </a:lnTo>
                <a:lnTo>
                  <a:pt x="43302" y="92544"/>
                </a:lnTo>
                <a:lnTo>
                  <a:pt x="43302" y="92544"/>
                </a:lnTo>
                <a:lnTo>
                  <a:pt x="43302" y="92544"/>
                </a:lnTo>
                <a:lnTo>
                  <a:pt x="43455" y="92544"/>
                </a:lnTo>
                <a:lnTo>
                  <a:pt x="43455" y="92160"/>
                </a:lnTo>
                <a:lnTo>
                  <a:pt x="43455" y="92160"/>
                </a:lnTo>
                <a:lnTo>
                  <a:pt x="43455" y="92160"/>
                </a:lnTo>
                <a:lnTo>
                  <a:pt x="43557" y="92160"/>
                </a:lnTo>
                <a:lnTo>
                  <a:pt x="43557" y="92160"/>
                </a:lnTo>
                <a:lnTo>
                  <a:pt x="43557" y="92160"/>
                </a:lnTo>
                <a:lnTo>
                  <a:pt x="43557" y="91584"/>
                </a:lnTo>
                <a:lnTo>
                  <a:pt x="43659" y="91584"/>
                </a:lnTo>
                <a:lnTo>
                  <a:pt x="43659" y="91584"/>
                </a:lnTo>
                <a:lnTo>
                  <a:pt x="43761" y="91584"/>
                </a:lnTo>
                <a:lnTo>
                  <a:pt x="43761" y="92160"/>
                </a:lnTo>
                <a:lnTo>
                  <a:pt x="43761" y="92160"/>
                </a:lnTo>
                <a:lnTo>
                  <a:pt x="43761" y="92160"/>
                </a:lnTo>
                <a:lnTo>
                  <a:pt x="43659" y="92160"/>
                </a:lnTo>
                <a:lnTo>
                  <a:pt x="43659" y="92544"/>
                </a:lnTo>
                <a:lnTo>
                  <a:pt x="43761" y="92544"/>
                </a:lnTo>
                <a:lnTo>
                  <a:pt x="43761" y="92544"/>
                </a:lnTo>
                <a:lnTo>
                  <a:pt x="43761" y="92544"/>
                </a:lnTo>
                <a:lnTo>
                  <a:pt x="43761" y="92544"/>
                </a:lnTo>
                <a:lnTo>
                  <a:pt x="43761" y="92544"/>
                </a:lnTo>
                <a:lnTo>
                  <a:pt x="43761" y="92928"/>
                </a:lnTo>
                <a:lnTo>
                  <a:pt x="43863" y="92928"/>
                </a:lnTo>
                <a:lnTo>
                  <a:pt x="43863" y="93312"/>
                </a:lnTo>
                <a:lnTo>
                  <a:pt x="43863" y="93312"/>
                </a:lnTo>
                <a:lnTo>
                  <a:pt x="43863" y="93312"/>
                </a:lnTo>
                <a:lnTo>
                  <a:pt x="44017" y="93312"/>
                </a:lnTo>
                <a:lnTo>
                  <a:pt x="44017" y="93312"/>
                </a:lnTo>
                <a:lnTo>
                  <a:pt x="44119" y="93312"/>
                </a:lnTo>
                <a:lnTo>
                  <a:pt x="44119" y="93696"/>
                </a:lnTo>
                <a:lnTo>
                  <a:pt x="44119" y="93696"/>
                </a:lnTo>
                <a:lnTo>
                  <a:pt x="44119" y="93696"/>
                </a:lnTo>
                <a:lnTo>
                  <a:pt x="44221" y="93696"/>
                </a:lnTo>
                <a:lnTo>
                  <a:pt x="44221" y="94272"/>
                </a:lnTo>
                <a:lnTo>
                  <a:pt x="44323" y="94272"/>
                </a:lnTo>
                <a:lnTo>
                  <a:pt x="44323" y="93696"/>
                </a:lnTo>
                <a:lnTo>
                  <a:pt x="44323" y="93696"/>
                </a:lnTo>
                <a:lnTo>
                  <a:pt x="44323" y="93696"/>
                </a:lnTo>
                <a:lnTo>
                  <a:pt x="44680" y="93696"/>
                </a:lnTo>
                <a:lnTo>
                  <a:pt x="44680" y="93312"/>
                </a:lnTo>
                <a:lnTo>
                  <a:pt x="44782" y="93312"/>
                </a:lnTo>
                <a:lnTo>
                  <a:pt x="44782" y="93312"/>
                </a:lnTo>
                <a:lnTo>
                  <a:pt x="44782" y="93312"/>
                </a:lnTo>
                <a:lnTo>
                  <a:pt x="44782" y="92928"/>
                </a:lnTo>
                <a:lnTo>
                  <a:pt x="44782" y="92928"/>
                </a:lnTo>
                <a:lnTo>
                  <a:pt x="44782" y="92928"/>
                </a:lnTo>
                <a:lnTo>
                  <a:pt x="44782" y="92928"/>
                </a:lnTo>
                <a:lnTo>
                  <a:pt x="44782" y="92544"/>
                </a:lnTo>
                <a:lnTo>
                  <a:pt x="45140" y="92544"/>
                </a:lnTo>
                <a:lnTo>
                  <a:pt x="45140" y="92544"/>
                </a:lnTo>
                <a:lnTo>
                  <a:pt x="45140" y="92544"/>
                </a:lnTo>
                <a:lnTo>
                  <a:pt x="45140" y="92544"/>
                </a:lnTo>
                <a:lnTo>
                  <a:pt x="45140" y="92544"/>
                </a:lnTo>
                <a:lnTo>
                  <a:pt x="45140" y="92928"/>
                </a:lnTo>
                <a:lnTo>
                  <a:pt x="45344" y="92928"/>
                </a:lnTo>
                <a:lnTo>
                  <a:pt x="45344" y="92544"/>
                </a:lnTo>
                <a:lnTo>
                  <a:pt x="45242" y="92544"/>
                </a:lnTo>
                <a:lnTo>
                  <a:pt x="45242" y="92544"/>
                </a:lnTo>
                <a:lnTo>
                  <a:pt x="45344" y="92544"/>
                </a:lnTo>
                <a:lnTo>
                  <a:pt x="45344" y="92544"/>
                </a:lnTo>
                <a:lnTo>
                  <a:pt x="45548" y="92544"/>
                </a:lnTo>
                <a:lnTo>
                  <a:pt x="45548" y="92544"/>
                </a:lnTo>
                <a:lnTo>
                  <a:pt x="45548" y="92544"/>
                </a:lnTo>
                <a:lnTo>
                  <a:pt x="45548" y="92160"/>
                </a:lnTo>
                <a:lnTo>
                  <a:pt x="45548" y="92160"/>
                </a:lnTo>
                <a:lnTo>
                  <a:pt x="45548" y="92160"/>
                </a:lnTo>
                <a:lnTo>
                  <a:pt x="45702" y="92160"/>
                </a:lnTo>
                <a:lnTo>
                  <a:pt x="45702" y="92160"/>
                </a:lnTo>
                <a:lnTo>
                  <a:pt x="45804" y="92160"/>
                </a:lnTo>
                <a:lnTo>
                  <a:pt x="45804" y="92160"/>
                </a:lnTo>
                <a:lnTo>
                  <a:pt x="45906" y="92160"/>
                </a:lnTo>
                <a:lnTo>
                  <a:pt x="45906" y="91584"/>
                </a:lnTo>
                <a:lnTo>
                  <a:pt x="45906" y="91584"/>
                </a:lnTo>
                <a:lnTo>
                  <a:pt x="45906" y="91200"/>
                </a:lnTo>
                <a:lnTo>
                  <a:pt x="45906" y="91200"/>
                </a:lnTo>
                <a:lnTo>
                  <a:pt x="45906" y="90816"/>
                </a:lnTo>
                <a:lnTo>
                  <a:pt x="46110" y="90816"/>
                </a:lnTo>
                <a:lnTo>
                  <a:pt x="46110" y="90816"/>
                </a:lnTo>
                <a:lnTo>
                  <a:pt x="46365" y="90816"/>
                </a:lnTo>
                <a:lnTo>
                  <a:pt x="46365" y="90816"/>
                </a:lnTo>
                <a:lnTo>
                  <a:pt x="46365" y="90816"/>
                </a:lnTo>
                <a:lnTo>
                  <a:pt x="46365" y="90432"/>
                </a:lnTo>
                <a:lnTo>
                  <a:pt x="46365" y="90432"/>
                </a:lnTo>
                <a:lnTo>
                  <a:pt x="46365" y="90432"/>
                </a:lnTo>
                <a:lnTo>
                  <a:pt x="46570" y="90432"/>
                </a:lnTo>
                <a:lnTo>
                  <a:pt x="46570" y="90432"/>
                </a:lnTo>
                <a:lnTo>
                  <a:pt x="46672" y="90432"/>
                </a:lnTo>
                <a:lnTo>
                  <a:pt x="46672" y="90432"/>
                </a:lnTo>
                <a:lnTo>
                  <a:pt x="46672" y="90432"/>
                </a:lnTo>
                <a:lnTo>
                  <a:pt x="46672" y="90048"/>
                </a:lnTo>
                <a:lnTo>
                  <a:pt x="46672" y="90048"/>
                </a:lnTo>
                <a:lnTo>
                  <a:pt x="46672" y="90048"/>
                </a:lnTo>
                <a:lnTo>
                  <a:pt x="46570" y="90048"/>
                </a:lnTo>
                <a:lnTo>
                  <a:pt x="46570" y="89472"/>
                </a:lnTo>
                <a:lnTo>
                  <a:pt x="46672" y="89472"/>
                </a:lnTo>
                <a:lnTo>
                  <a:pt x="46672" y="89472"/>
                </a:lnTo>
                <a:lnTo>
                  <a:pt x="47029" y="89472"/>
                </a:lnTo>
                <a:lnTo>
                  <a:pt x="47029" y="89472"/>
                </a:lnTo>
                <a:lnTo>
                  <a:pt x="47029" y="89472"/>
                </a:lnTo>
                <a:lnTo>
                  <a:pt x="47029" y="89472"/>
                </a:lnTo>
                <a:lnTo>
                  <a:pt x="47234" y="89472"/>
                </a:lnTo>
                <a:lnTo>
                  <a:pt x="47234" y="89088"/>
                </a:lnTo>
                <a:lnTo>
                  <a:pt x="47234" y="89088"/>
                </a:lnTo>
                <a:lnTo>
                  <a:pt x="47234" y="89088"/>
                </a:lnTo>
                <a:lnTo>
                  <a:pt x="47234" y="89088"/>
                </a:lnTo>
                <a:lnTo>
                  <a:pt x="47234" y="89088"/>
                </a:lnTo>
                <a:lnTo>
                  <a:pt x="47234" y="89088"/>
                </a:lnTo>
                <a:lnTo>
                  <a:pt x="47234" y="89088"/>
                </a:lnTo>
                <a:lnTo>
                  <a:pt x="47387" y="89088"/>
                </a:lnTo>
                <a:lnTo>
                  <a:pt x="47387" y="88704"/>
                </a:lnTo>
                <a:lnTo>
                  <a:pt x="47387" y="88704"/>
                </a:lnTo>
                <a:lnTo>
                  <a:pt x="47387" y="88704"/>
                </a:lnTo>
                <a:lnTo>
                  <a:pt x="47489" y="88704"/>
                </a:lnTo>
                <a:lnTo>
                  <a:pt x="47489" y="88704"/>
                </a:lnTo>
                <a:lnTo>
                  <a:pt x="47489" y="88704"/>
                </a:lnTo>
                <a:lnTo>
                  <a:pt x="47489" y="88704"/>
                </a:lnTo>
                <a:lnTo>
                  <a:pt x="47591" y="88704"/>
                </a:lnTo>
                <a:lnTo>
                  <a:pt x="47591" y="88704"/>
                </a:lnTo>
                <a:lnTo>
                  <a:pt x="47693" y="88704"/>
                </a:lnTo>
                <a:lnTo>
                  <a:pt x="47693" y="88704"/>
                </a:lnTo>
                <a:lnTo>
                  <a:pt x="47795" y="88704"/>
                </a:lnTo>
                <a:lnTo>
                  <a:pt x="47795" y="88320"/>
                </a:lnTo>
                <a:lnTo>
                  <a:pt x="47948" y="88320"/>
                </a:lnTo>
                <a:lnTo>
                  <a:pt x="47948" y="88320"/>
                </a:lnTo>
                <a:lnTo>
                  <a:pt x="47948" y="88320"/>
                </a:lnTo>
                <a:lnTo>
                  <a:pt x="47948" y="88704"/>
                </a:lnTo>
                <a:lnTo>
                  <a:pt x="48051" y="88704"/>
                </a:lnTo>
                <a:lnTo>
                  <a:pt x="48051" y="88320"/>
                </a:lnTo>
                <a:lnTo>
                  <a:pt x="48051" y="88320"/>
                </a:lnTo>
                <a:lnTo>
                  <a:pt x="48051" y="88704"/>
                </a:lnTo>
                <a:lnTo>
                  <a:pt x="48051" y="88704"/>
                </a:lnTo>
                <a:lnTo>
                  <a:pt x="48051" y="88704"/>
                </a:lnTo>
                <a:lnTo>
                  <a:pt x="48153" y="88704"/>
                </a:lnTo>
                <a:lnTo>
                  <a:pt x="48153" y="88704"/>
                </a:lnTo>
                <a:lnTo>
                  <a:pt x="48153" y="88704"/>
                </a:lnTo>
                <a:lnTo>
                  <a:pt x="48153" y="88320"/>
                </a:lnTo>
                <a:lnTo>
                  <a:pt x="48357" y="88320"/>
                </a:lnTo>
                <a:lnTo>
                  <a:pt x="48357" y="88704"/>
                </a:lnTo>
                <a:lnTo>
                  <a:pt x="48357" y="88704"/>
                </a:lnTo>
                <a:lnTo>
                  <a:pt x="48357" y="88704"/>
                </a:lnTo>
                <a:lnTo>
                  <a:pt x="48255" y="88704"/>
                </a:lnTo>
                <a:lnTo>
                  <a:pt x="48255" y="89088"/>
                </a:lnTo>
                <a:lnTo>
                  <a:pt x="48357" y="89088"/>
                </a:lnTo>
                <a:lnTo>
                  <a:pt x="48357" y="89088"/>
                </a:lnTo>
                <a:lnTo>
                  <a:pt x="48357" y="89088"/>
                </a:lnTo>
                <a:lnTo>
                  <a:pt x="48357" y="89088"/>
                </a:lnTo>
                <a:lnTo>
                  <a:pt x="48510" y="89088"/>
                </a:lnTo>
                <a:lnTo>
                  <a:pt x="48510" y="89088"/>
                </a:lnTo>
                <a:lnTo>
                  <a:pt x="49276" y="89088"/>
                </a:lnTo>
                <a:lnTo>
                  <a:pt x="49276" y="89472"/>
                </a:lnTo>
                <a:lnTo>
                  <a:pt x="49276" y="89472"/>
                </a:lnTo>
                <a:lnTo>
                  <a:pt x="49276" y="89472"/>
                </a:lnTo>
                <a:lnTo>
                  <a:pt x="49378" y="89472"/>
                </a:lnTo>
                <a:lnTo>
                  <a:pt x="49378" y="90432"/>
                </a:lnTo>
                <a:lnTo>
                  <a:pt x="49378" y="90432"/>
                </a:lnTo>
                <a:lnTo>
                  <a:pt x="49378" y="90432"/>
                </a:lnTo>
                <a:lnTo>
                  <a:pt x="49378" y="90432"/>
                </a:lnTo>
                <a:lnTo>
                  <a:pt x="49378" y="90432"/>
                </a:lnTo>
                <a:lnTo>
                  <a:pt x="49480" y="90432"/>
                </a:lnTo>
                <a:lnTo>
                  <a:pt x="49480" y="90816"/>
                </a:lnTo>
                <a:lnTo>
                  <a:pt x="49480" y="90816"/>
                </a:lnTo>
                <a:lnTo>
                  <a:pt x="49480" y="90816"/>
                </a:lnTo>
                <a:lnTo>
                  <a:pt x="49736" y="90816"/>
                </a:lnTo>
                <a:lnTo>
                  <a:pt x="49736" y="90816"/>
                </a:lnTo>
                <a:lnTo>
                  <a:pt x="49838" y="90816"/>
                </a:lnTo>
                <a:lnTo>
                  <a:pt x="49838" y="90816"/>
                </a:lnTo>
                <a:lnTo>
                  <a:pt x="49838" y="90816"/>
                </a:lnTo>
                <a:lnTo>
                  <a:pt x="49838" y="90816"/>
                </a:lnTo>
                <a:lnTo>
                  <a:pt x="49838" y="90816"/>
                </a:lnTo>
                <a:lnTo>
                  <a:pt x="49838" y="91200"/>
                </a:lnTo>
                <a:lnTo>
                  <a:pt x="50195" y="91200"/>
                </a:lnTo>
                <a:lnTo>
                  <a:pt x="50195" y="91200"/>
                </a:lnTo>
                <a:lnTo>
                  <a:pt x="50297" y="91200"/>
                </a:lnTo>
                <a:lnTo>
                  <a:pt x="50297" y="91200"/>
                </a:lnTo>
                <a:lnTo>
                  <a:pt x="50400" y="91200"/>
                </a:lnTo>
                <a:lnTo>
                  <a:pt x="50400" y="90816"/>
                </a:lnTo>
                <a:lnTo>
                  <a:pt x="50400" y="90816"/>
                </a:lnTo>
                <a:lnTo>
                  <a:pt x="50400" y="90816"/>
                </a:lnTo>
                <a:lnTo>
                  <a:pt x="50502" y="90816"/>
                </a:lnTo>
                <a:lnTo>
                  <a:pt x="50502" y="90816"/>
                </a:lnTo>
                <a:lnTo>
                  <a:pt x="50757" y="90816"/>
                </a:lnTo>
                <a:lnTo>
                  <a:pt x="50757" y="91200"/>
                </a:lnTo>
                <a:lnTo>
                  <a:pt x="50859" y="91200"/>
                </a:lnTo>
                <a:lnTo>
                  <a:pt x="50859" y="91200"/>
                </a:lnTo>
                <a:lnTo>
                  <a:pt x="50961" y="91200"/>
                </a:lnTo>
                <a:lnTo>
                  <a:pt x="50961" y="91200"/>
                </a:lnTo>
                <a:lnTo>
                  <a:pt x="51063" y="91200"/>
                </a:lnTo>
                <a:lnTo>
                  <a:pt x="51063" y="91200"/>
                </a:lnTo>
                <a:lnTo>
                  <a:pt x="51063" y="91200"/>
                </a:lnTo>
                <a:lnTo>
                  <a:pt x="51063" y="91200"/>
                </a:lnTo>
                <a:lnTo>
                  <a:pt x="51165" y="91200"/>
                </a:lnTo>
                <a:lnTo>
                  <a:pt x="51165" y="91200"/>
                </a:lnTo>
                <a:lnTo>
                  <a:pt x="51319" y="91200"/>
                </a:lnTo>
                <a:lnTo>
                  <a:pt x="51319" y="91200"/>
                </a:lnTo>
                <a:lnTo>
                  <a:pt x="51319" y="91200"/>
                </a:lnTo>
                <a:lnTo>
                  <a:pt x="51319" y="91584"/>
                </a:lnTo>
                <a:lnTo>
                  <a:pt x="51421" y="91584"/>
                </a:lnTo>
                <a:lnTo>
                  <a:pt x="51421" y="91584"/>
                </a:lnTo>
                <a:lnTo>
                  <a:pt x="51421" y="91584"/>
                </a:lnTo>
                <a:lnTo>
                  <a:pt x="51421" y="91584"/>
                </a:lnTo>
                <a:lnTo>
                  <a:pt x="51523" y="91584"/>
                </a:lnTo>
                <a:lnTo>
                  <a:pt x="51523" y="91584"/>
                </a:lnTo>
                <a:lnTo>
                  <a:pt x="51625" y="91584"/>
                </a:lnTo>
                <a:lnTo>
                  <a:pt x="51625" y="91584"/>
                </a:lnTo>
                <a:lnTo>
                  <a:pt x="51625" y="91584"/>
                </a:lnTo>
                <a:lnTo>
                  <a:pt x="51625" y="91200"/>
                </a:lnTo>
                <a:lnTo>
                  <a:pt x="51727" y="91200"/>
                </a:lnTo>
                <a:lnTo>
                  <a:pt x="51727" y="91200"/>
                </a:lnTo>
                <a:lnTo>
                  <a:pt x="51727" y="91200"/>
                </a:lnTo>
                <a:lnTo>
                  <a:pt x="51727" y="91200"/>
                </a:lnTo>
                <a:lnTo>
                  <a:pt x="51829" y="91200"/>
                </a:lnTo>
                <a:lnTo>
                  <a:pt x="51829" y="90816"/>
                </a:lnTo>
                <a:lnTo>
                  <a:pt x="51829" y="90816"/>
                </a:lnTo>
                <a:lnTo>
                  <a:pt x="51829" y="91200"/>
                </a:lnTo>
                <a:lnTo>
                  <a:pt x="51982" y="91200"/>
                </a:lnTo>
                <a:lnTo>
                  <a:pt x="51982" y="90816"/>
                </a:lnTo>
                <a:lnTo>
                  <a:pt x="51982" y="90816"/>
                </a:lnTo>
                <a:lnTo>
                  <a:pt x="51982" y="90816"/>
                </a:lnTo>
                <a:lnTo>
                  <a:pt x="52085" y="90816"/>
                </a:lnTo>
                <a:lnTo>
                  <a:pt x="52085" y="90816"/>
                </a:lnTo>
                <a:lnTo>
                  <a:pt x="52085" y="90816"/>
                </a:lnTo>
                <a:lnTo>
                  <a:pt x="52085" y="90432"/>
                </a:lnTo>
                <a:lnTo>
                  <a:pt x="52187" y="90432"/>
                </a:lnTo>
                <a:lnTo>
                  <a:pt x="52187" y="90432"/>
                </a:lnTo>
                <a:lnTo>
                  <a:pt x="52187" y="90432"/>
                </a:lnTo>
                <a:lnTo>
                  <a:pt x="52187" y="90432"/>
                </a:lnTo>
                <a:lnTo>
                  <a:pt x="52187" y="90432"/>
                </a:lnTo>
                <a:lnTo>
                  <a:pt x="52187" y="90048"/>
                </a:lnTo>
                <a:lnTo>
                  <a:pt x="52187" y="90048"/>
                </a:lnTo>
                <a:lnTo>
                  <a:pt x="52187" y="90048"/>
                </a:lnTo>
                <a:lnTo>
                  <a:pt x="52187" y="90048"/>
                </a:lnTo>
                <a:lnTo>
                  <a:pt x="52187" y="89472"/>
                </a:lnTo>
                <a:lnTo>
                  <a:pt x="52187" y="89472"/>
                </a:lnTo>
                <a:lnTo>
                  <a:pt x="52187" y="89472"/>
                </a:lnTo>
                <a:lnTo>
                  <a:pt x="52289" y="89472"/>
                </a:lnTo>
                <a:lnTo>
                  <a:pt x="52289" y="89088"/>
                </a:lnTo>
                <a:lnTo>
                  <a:pt x="52187" y="89088"/>
                </a:lnTo>
                <a:lnTo>
                  <a:pt x="52187" y="89088"/>
                </a:lnTo>
                <a:lnTo>
                  <a:pt x="52085" y="89088"/>
                </a:lnTo>
                <a:lnTo>
                  <a:pt x="52085" y="89088"/>
                </a:lnTo>
                <a:lnTo>
                  <a:pt x="52085" y="89088"/>
                </a:lnTo>
                <a:lnTo>
                  <a:pt x="52085" y="88704"/>
                </a:lnTo>
                <a:lnTo>
                  <a:pt x="51982" y="88704"/>
                </a:lnTo>
                <a:lnTo>
                  <a:pt x="51982" y="88704"/>
                </a:lnTo>
                <a:lnTo>
                  <a:pt x="51982" y="88704"/>
                </a:lnTo>
                <a:lnTo>
                  <a:pt x="51982" y="88320"/>
                </a:lnTo>
                <a:lnTo>
                  <a:pt x="51982" y="88320"/>
                </a:lnTo>
                <a:lnTo>
                  <a:pt x="51982" y="88320"/>
                </a:lnTo>
                <a:lnTo>
                  <a:pt x="51982" y="88320"/>
                </a:lnTo>
                <a:lnTo>
                  <a:pt x="51982" y="87936"/>
                </a:lnTo>
                <a:lnTo>
                  <a:pt x="51982" y="87936"/>
                </a:lnTo>
                <a:lnTo>
                  <a:pt x="51982" y="87936"/>
                </a:lnTo>
                <a:lnTo>
                  <a:pt x="51829" y="87936"/>
                </a:lnTo>
                <a:lnTo>
                  <a:pt x="51829" y="87360"/>
                </a:lnTo>
                <a:lnTo>
                  <a:pt x="51982" y="87360"/>
                </a:lnTo>
                <a:lnTo>
                  <a:pt x="51982" y="87360"/>
                </a:lnTo>
                <a:lnTo>
                  <a:pt x="51982" y="87360"/>
                </a:lnTo>
                <a:lnTo>
                  <a:pt x="51982" y="86976"/>
                </a:lnTo>
                <a:lnTo>
                  <a:pt x="51982" y="86976"/>
                </a:lnTo>
                <a:lnTo>
                  <a:pt x="51982" y="86592"/>
                </a:lnTo>
                <a:lnTo>
                  <a:pt x="51982" y="86592"/>
                </a:lnTo>
                <a:lnTo>
                  <a:pt x="51982" y="86208"/>
                </a:lnTo>
                <a:lnTo>
                  <a:pt x="52085" y="86208"/>
                </a:lnTo>
                <a:lnTo>
                  <a:pt x="52085" y="86208"/>
                </a:lnTo>
                <a:lnTo>
                  <a:pt x="52187" y="86208"/>
                </a:lnTo>
                <a:lnTo>
                  <a:pt x="52187" y="85824"/>
                </a:lnTo>
                <a:lnTo>
                  <a:pt x="52187" y="85824"/>
                </a:lnTo>
                <a:lnTo>
                  <a:pt x="52187" y="85248"/>
                </a:lnTo>
                <a:lnTo>
                  <a:pt x="52289" y="85248"/>
                </a:lnTo>
                <a:lnTo>
                  <a:pt x="52289" y="85248"/>
                </a:lnTo>
                <a:lnTo>
                  <a:pt x="52391" y="85248"/>
                </a:lnTo>
                <a:lnTo>
                  <a:pt x="52391" y="85248"/>
                </a:lnTo>
                <a:lnTo>
                  <a:pt x="52544" y="85248"/>
                </a:lnTo>
                <a:lnTo>
                  <a:pt x="52544" y="84864"/>
                </a:lnTo>
                <a:lnTo>
                  <a:pt x="52544" y="84864"/>
                </a:lnTo>
                <a:lnTo>
                  <a:pt x="52544" y="84864"/>
                </a:lnTo>
                <a:lnTo>
                  <a:pt x="52646" y="84864"/>
                </a:lnTo>
                <a:lnTo>
                  <a:pt x="52646" y="84480"/>
                </a:lnTo>
                <a:lnTo>
                  <a:pt x="52646" y="84480"/>
                </a:lnTo>
                <a:lnTo>
                  <a:pt x="52646" y="84480"/>
                </a:lnTo>
                <a:lnTo>
                  <a:pt x="52646" y="84480"/>
                </a:lnTo>
                <a:lnTo>
                  <a:pt x="52646" y="84096"/>
                </a:lnTo>
                <a:lnTo>
                  <a:pt x="52748" y="84096"/>
                </a:lnTo>
                <a:lnTo>
                  <a:pt x="52748" y="84096"/>
                </a:lnTo>
                <a:lnTo>
                  <a:pt x="52748" y="84096"/>
                </a:lnTo>
                <a:lnTo>
                  <a:pt x="52748" y="84096"/>
                </a:lnTo>
                <a:lnTo>
                  <a:pt x="52851" y="84096"/>
                </a:lnTo>
                <a:lnTo>
                  <a:pt x="52851" y="84480"/>
                </a:lnTo>
                <a:lnTo>
                  <a:pt x="52953" y="84480"/>
                </a:lnTo>
                <a:lnTo>
                  <a:pt x="52953" y="84480"/>
                </a:lnTo>
                <a:lnTo>
                  <a:pt x="52953" y="84480"/>
                </a:lnTo>
                <a:lnTo>
                  <a:pt x="52953" y="84480"/>
                </a:lnTo>
                <a:lnTo>
                  <a:pt x="53106" y="84480"/>
                </a:lnTo>
                <a:lnTo>
                  <a:pt x="53106" y="84864"/>
                </a:lnTo>
                <a:lnTo>
                  <a:pt x="53310" y="84864"/>
                </a:lnTo>
                <a:lnTo>
                  <a:pt x="53310" y="84864"/>
                </a:lnTo>
                <a:lnTo>
                  <a:pt x="53310" y="84864"/>
                </a:lnTo>
                <a:lnTo>
                  <a:pt x="53310" y="84864"/>
                </a:lnTo>
                <a:lnTo>
                  <a:pt x="53412" y="84864"/>
                </a:lnTo>
                <a:lnTo>
                  <a:pt x="53412" y="85248"/>
                </a:lnTo>
                <a:lnTo>
                  <a:pt x="53412" y="85248"/>
                </a:lnTo>
                <a:lnTo>
                  <a:pt x="53412" y="85248"/>
                </a:lnTo>
                <a:lnTo>
                  <a:pt x="53872" y="85248"/>
                </a:lnTo>
                <a:lnTo>
                  <a:pt x="53872" y="85248"/>
                </a:lnTo>
                <a:lnTo>
                  <a:pt x="53974" y="85248"/>
                </a:lnTo>
                <a:lnTo>
                  <a:pt x="53974" y="85824"/>
                </a:lnTo>
                <a:lnTo>
                  <a:pt x="54076" y="85824"/>
                </a:lnTo>
                <a:lnTo>
                  <a:pt x="54076" y="85824"/>
                </a:lnTo>
                <a:lnTo>
                  <a:pt x="54229" y="85824"/>
                </a:lnTo>
                <a:lnTo>
                  <a:pt x="54229" y="85824"/>
                </a:lnTo>
                <a:lnTo>
                  <a:pt x="54331" y="85824"/>
                </a:lnTo>
                <a:lnTo>
                  <a:pt x="54331" y="86208"/>
                </a:lnTo>
                <a:lnTo>
                  <a:pt x="54434" y="86208"/>
                </a:lnTo>
                <a:lnTo>
                  <a:pt x="54434" y="86208"/>
                </a:lnTo>
                <a:lnTo>
                  <a:pt x="54434" y="86208"/>
                </a:lnTo>
                <a:lnTo>
                  <a:pt x="54434" y="86208"/>
                </a:lnTo>
                <a:lnTo>
                  <a:pt x="54536" y="86208"/>
                </a:lnTo>
                <a:lnTo>
                  <a:pt x="54536" y="86208"/>
                </a:lnTo>
                <a:lnTo>
                  <a:pt x="54638" y="86208"/>
                </a:lnTo>
                <a:lnTo>
                  <a:pt x="54638" y="86208"/>
                </a:lnTo>
                <a:lnTo>
                  <a:pt x="54791" y="86208"/>
                </a:lnTo>
                <a:lnTo>
                  <a:pt x="54791" y="86208"/>
                </a:lnTo>
                <a:lnTo>
                  <a:pt x="54995" y="86208"/>
                </a:lnTo>
                <a:lnTo>
                  <a:pt x="54995" y="86592"/>
                </a:lnTo>
                <a:lnTo>
                  <a:pt x="54995" y="86592"/>
                </a:lnTo>
                <a:lnTo>
                  <a:pt x="54995" y="86208"/>
                </a:lnTo>
                <a:lnTo>
                  <a:pt x="54995" y="86208"/>
                </a:lnTo>
                <a:lnTo>
                  <a:pt x="54995" y="86592"/>
                </a:lnTo>
                <a:lnTo>
                  <a:pt x="55097" y="86592"/>
                </a:lnTo>
                <a:lnTo>
                  <a:pt x="55097" y="86592"/>
                </a:lnTo>
                <a:lnTo>
                  <a:pt x="55097" y="86592"/>
                </a:lnTo>
                <a:lnTo>
                  <a:pt x="55097" y="86592"/>
                </a:lnTo>
                <a:lnTo>
                  <a:pt x="55097" y="86592"/>
                </a:lnTo>
                <a:lnTo>
                  <a:pt x="55097" y="87360"/>
                </a:lnTo>
                <a:lnTo>
                  <a:pt x="55097" y="87360"/>
                </a:lnTo>
                <a:lnTo>
                  <a:pt x="55097" y="87360"/>
                </a:lnTo>
                <a:lnTo>
                  <a:pt x="55097" y="87360"/>
                </a:lnTo>
                <a:lnTo>
                  <a:pt x="55097" y="88320"/>
                </a:lnTo>
                <a:lnTo>
                  <a:pt x="55097" y="88320"/>
                </a:lnTo>
                <a:lnTo>
                  <a:pt x="55097" y="88320"/>
                </a:lnTo>
                <a:lnTo>
                  <a:pt x="55097" y="88320"/>
                </a:lnTo>
                <a:lnTo>
                  <a:pt x="55097" y="88320"/>
                </a:lnTo>
                <a:lnTo>
                  <a:pt x="55200" y="88320"/>
                </a:lnTo>
                <a:lnTo>
                  <a:pt x="55200" y="88704"/>
                </a:lnTo>
                <a:lnTo>
                  <a:pt x="55200" y="88704"/>
                </a:lnTo>
                <a:lnTo>
                  <a:pt x="55200" y="89088"/>
                </a:lnTo>
                <a:lnTo>
                  <a:pt x="55200" y="89088"/>
                </a:lnTo>
                <a:lnTo>
                  <a:pt x="55200" y="89088"/>
                </a:lnTo>
                <a:lnTo>
                  <a:pt x="55353" y="89088"/>
                </a:lnTo>
                <a:lnTo>
                  <a:pt x="55353" y="89472"/>
                </a:lnTo>
                <a:lnTo>
                  <a:pt x="55455" y="89472"/>
                </a:lnTo>
                <a:lnTo>
                  <a:pt x="55455" y="89472"/>
                </a:lnTo>
                <a:lnTo>
                  <a:pt x="55455" y="89472"/>
                </a:lnTo>
                <a:lnTo>
                  <a:pt x="55455" y="89472"/>
                </a:lnTo>
                <a:lnTo>
                  <a:pt x="55557" y="89472"/>
                </a:lnTo>
                <a:lnTo>
                  <a:pt x="55557" y="90048"/>
                </a:lnTo>
                <a:lnTo>
                  <a:pt x="55557" y="90048"/>
                </a:lnTo>
                <a:lnTo>
                  <a:pt x="55557" y="90048"/>
                </a:lnTo>
                <a:lnTo>
                  <a:pt x="55659" y="90048"/>
                </a:lnTo>
                <a:lnTo>
                  <a:pt x="55659" y="90048"/>
                </a:lnTo>
                <a:lnTo>
                  <a:pt x="55761" y="90048"/>
                </a:lnTo>
                <a:lnTo>
                  <a:pt x="55761" y="90048"/>
                </a:lnTo>
                <a:lnTo>
                  <a:pt x="55914" y="90048"/>
                </a:lnTo>
                <a:lnTo>
                  <a:pt x="55914" y="90048"/>
                </a:lnTo>
                <a:lnTo>
                  <a:pt x="55914" y="90048"/>
                </a:lnTo>
                <a:lnTo>
                  <a:pt x="55914" y="90432"/>
                </a:lnTo>
                <a:lnTo>
                  <a:pt x="55914" y="90432"/>
                </a:lnTo>
                <a:lnTo>
                  <a:pt x="55914" y="90432"/>
                </a:lnTo>
                <a:lnTo>
                  <a:pt x="56119" y="90432"/>
                </a:lnTo>
                <a:lnTo>
                  <a:pt x="56119" y="90432"/>
                </a:lnTo>
                <a:lnTo>
                  <a:pt x="56119" y="90432"/>
                </a:lnTo>
                <a:lnTo>
                  <a:pt x="56119" y="90432"/>
                </a:lnTo>
                <a:lnTo>
                  <a:pt x="56221" y="90432"/>
                </a:lnTo>
                <a:lnTo>
                  <a:pt x="56221" y="90432"/>
                </a:lnTo>
                <a:lnTo>
                  <a:pt x="56221" y="90432"/>
                </a:lnTo>
                <a:lnTo>
                  <a:pt x="56221" y="90432"/>
                </a:lnTo>
                <a:lnTo>
                  <a:pt x="56323" y="90432"/>
                </a:lnTo>
                <a:lnTo>
                  <a:pt x="56323" y="90432"/>
                </a:lnTo>
                <a:lnTo>
                  <a:pt x="56578" y="90432"/>
                </a:lnTo>
                <a:lnTo>
                  <a:pt x="56578" y="90432"/>
                </a:lnTo>
                <a:lnTo>
                  <a:pt x="56578" y="90432"/>
                </a:lnTo>
                <a:lnTo>
                  <a:pt x="56578" y="90432"/>
                </a:lnTo>
                <a:lnTo>
                  <a:pt x="56680" y="90432"/>
                </a:lnTo>
                <a:lnTo>
                  <a:pt x="56680" y="90048"/>
                </a:lnTo>
                <a:lnTo>
                  <a:pt x="56782" y="90048"/>
                </a:lnTo>
                <a:lnTo>
                  <a:pt x="56782" y="90048"/>
                </a:lnTo>
                <a:lnTo>
                  <a:pt x="57038" y="90048"/>
                </a:lnTo>
                <a:lnTo>
                  <a:pt x="57038" y="90048"/>
                </a:lnTo>
                <a:lnTo>
                  <a:pt x="57140" y="90048"/>
                </a:lnTo>
                <a:lnTo>
                  <a:pt x="57140" y="89472"/>
                </a:lnTo>
                <a:lnTo>
                  <a:pt x="57242" y="89472"/>
                </a:lnTo>
                <a:lnTo>
                  <a:pt x="57242" y="90048"/>
                </a:lnTo>
                <a:lnTo>
                  <a:pt x="57242" y="90048"/>
                </a:lnTo>
                <a:lnTo>
                  <a:pt x="57242" y="89472"/>
                </a:lnTo>
                <a:lnTo>
                  <a:pt x="57344" y="89472"/>
                </a:lnTo>
                <a:lnTo>
                  <a:pt x="57344" y="89472"/>
                </a:lnTo>
                <a:lnTo>
                  <a:pt x="57446" y="89472"/>
                </a:lnTo>
                <a:lnTo>
                  <a:pt x="57446" y="89472"/>
                </a:lnTo>
                <a:lnTo>
                  <a:pt x="57446" y="89472"/>
                </a:lnTo>
                <a:lnTo>
                  <a:pt x="57446" y="89472"/>
                </a:lnTo>
                <a:lnTo>
                  <a:pt x="57600" y="89472"/>
                </a:lnTo>
                <a:lnTo>
                  <a:pt x="57600" y="89472"/>
                </a:lnTo>
                <a:lnTo>
                  <a:pt x="58008" y="89472"/>
                </a:lnTo>
                <a:lnTo>
                  <a:pt x="58008" y="90048"/>
                </a:lnTo>
                <a:lnTo>
                  <a:pt x="58008" y="90048"/>
                </a:lnTo>
                <a:lnTo>
                  <a:pt x="58008" y="90048"/>
                </a:lnTo>
                <a:lnTo>
                  <a:pt x="58161" y="90048"/>
                </a:lnTo>
                <a:lnTo>
                  <a:pt x="58161" y="90048"/>
                </a:lnTo>
                <a:lnTo>
                  <a:pt x="58468" y="90048"/>
                </a:lnTo>
                <a:lnTo>
                  <a:pt x="58468" y="90048"/>
                </a:lnTo>
                <a:lnTo>
                  <a:pt x="58570" y="90048"/>
                </a:lnTo>
                <a:lnTo>
                  <a:pt x="58570" y="90432"/>
                </a:lnTo>
                <a:lnTo>
                  <a:pt x="58570" y="90432"/>
                </a:lnTo>
                <a:lnTo>
                  <a:pt x="58570" y="90432"/>
                </a:lnTo>
                <a:lnTo>
                  <a:pt x="58723" y="90432"/>
                </a:lnTo>
                <a:lnTo>
                  <a:pt x="58723" y="90432"/>
                </a:lnTo>
                <a:lnTo>
                  <a:pt x="58723" y="90432"/>
                </a:lnTo>
                <a:lnTo>
                  <a:pt x="58723" y="90816"/>
                </a:lnTo>
                <a:lnTo>
                  <a:pt x="58723" y="90816"/>
                </a:lnTo>
                <a:lnTo>
                  <a:pt x="58723" y="90816"/>
                </a:lnTo>
                <a:lnTo>
                  <a:pt x="58825" y="90816"/>
                </a:lnTo>
                <a:lnTo>
                  <a:pt x="58825" y="90816"/>
                </a:lnTo>
                <a:lnTo>
                  <a:pt x="58927" y="90816"/>
                </a:lnTo>
                <a:lnTo>
                  <a:pt x="58927" y="91200"/>
                </a:lnTo>
                <a:lnTo>
                  <a:pt x="59029" y="91200"/>
                </a:lnTo>
                <a:lnTo>
                  <a:pt x="59029" y="90816"/>
                </a:lnTo>
                <a:lnTo>
                  <a:pt x="59029" y="90816"/>
                </a:lnTo>
                <a:lnTo>
                  <a:pt x="59029" y="91200"/>
                </a:lnTo>
                <a:lnTo>
                  <a:pt x="59285" y="91200"/>
                </a:lnTo>
                <a:lnTo>
                  <a:pt x="59285" y="91200"/>
                </a:lnTo>
                <a:lnTo>
                  <a:pt x="59387" y="91200"/>
                </a:lnTo>
                <a:lnTo>
                  <a:pt x="59387" y="92160"/>
                </a:lnTo>
                <a:lnTo>
                  <a:pt x="59387" y="92160"/>
                </a:lnTo>
                <a:lnTo>
                  <a:pt x="59387" y="92160"/>
                </a:lnTo>
                <a:lnTo>
                  <a:pt x="59387" y="92160"/>
                </a:lnTo>
                <a:lnTo>
                  <a:pt x="59387" y="92544"/>
                </a:lnTo>
                <a:lnTo>
                  <a:pt x="59489" y="92544"/>
                </a:lnTo>
                <a:lnTo>
                  <a:pt x="59489" y="92544"/>
                </a:lnTo>
                <a:lnTo>
                  <a:pt x="59591" y="92544"/>
                </a:lnTo>
                <a:lnTo>
                  <a:pt x="59591" y="92544"/>
                </a:lnTo>
                <a:lnTo>
                  <a:pt x="59591" y="92544"/>
                </a:lnTo>
                <a:lnTo>
                  <a:pt x="59591" y="92928"/>
                </a:lnTo>
                <a:lnTo>
                  <a:pt x="59693" y="92928"/>
                </a:lnTo>
                <a:lnTo>
                  <a:pt x="59693" y="92928"/>
                </a:lnTo>
                <a:lnTo>
                  <a:pt x="59693" y="92928"/>
                </a:lnTo>
                <a:lnTo>
                  <a:pt x="59693" y="92928"/>
                </a:lnTo>
                <a:lnTo>
                  <a:pt x="59693" y="92928"/>
                </a:lnTo>
                <a:lnTo>
                  <a:pt x="59693" y="93312"/>
                </a:lnTo>
                <a:lnTo>
                  <a:pt x="60051" y="93312"/>
                </a:lnTo>
                <a:lnTo>
                  <a:pt x="60051" y="92928"/>
                </a:lnTo>
                <a:lnTo>
                  <a:pt x="60153" y="92928"/>
                </a:lnTo>
                <a:lnTo>
                  <a:pt x="60153" y="93312"/>
                </a:lnTo>
                <a:lnTo>
                  <a:pt x="60255" y="93312"/>
                </a:lnTo>
                <a:lnTo>
                  <a:pt x="60255" y="92928"/>
                </a:lnTo>
                <a:lnTo>
                  <a:pt x="60255" y="92928"/>
                </a:lnTo>
                <a:lnTo>
                  <a:pt x="60255" y="93312"/>
                </a:lnTo>
                <a:lnTo>
                  <a:pt x="60408" y="93312"/>
                </a:lnTo>
                <a:lnTo>
                  <a:pt x="60408" y="93312"/>
                </a:lnTo>
                <a:lnTo>
                  <a:pt x="60510" y="93312"/>
                </a:lnTo>
                <a:lnTo>
                  <a:pt x="60510" y="93312"/>
                </a:lnTo>
                <a:lnTo>
                  <a:pt x="60510" y="93312"/>
                </a:lnTo>
                <a:lnTo>
                  <a:pt x="60510" y="93696"/>
                </a:lnTo>
                <a:lnTo>
                  <a:pt x="60612" y="93696"/>
                </a:lnTo>
                <a:lnTo>
                  <a:pt x="60612" y="93312"/>
                </a:lnTo>
                <a:lnTo>
                  <a:pt x="60714" y="93312"/>
                </a:lnTo>
                <a:lnTo>
                  <a:pt x="60714" y="93696"/>
                </a:lnTo>
                <a:lnTo>
                  <a:pt x="60970" y="93696"/>
                </a:lnTo>
                <a:lnTo>
                  <a:pt x="60970" y="93696"/>
                </a:lnTo>
                <a:lnTo>
                  <a:pt x="61072" y="93696"/>
                </a:lnTo>
                <a:lnTo>
                  <a:pt x="61072" y="93696"/>
                </a:lnTo>
                <a:lnTo>
                  <a:pt x="61174" y="93696"/>
                </a:lnTo>
                <a:lnTo>
                  <a:pt x="61174" y="93312"/>
                </a:lnTo>
                <a:lnTo>
                  <a:pt x="61174" y="93312"/>
                </a:lnTo>
                <a:lnTo>
                  <a:pt x="61174" y="93696"/>
                </a:lnTo>
                <a:lnTo>
                  <a:pt x="61276" y="93696"/>
                </a:lnTo>
                <a:lnTo>
                  <a:pt x="61276" y="93696"/>
                </a:lnTo>
                <a:lnTo>
                  <a:pt x="61378" y="93696"/>
                </a:lnTo>
                <a:lnTo>
                  <a:pt x="61378" y="93696"/>
                </a:lnTo>
                <a:lnTo>
                  <a:pt x="61378" y="93696"/>
                </a:lnTo>
                <a:lnTo>
                  <a:pt x="61378" y="93696"/>
                </a:lnTo>
                <a:lnTo>
                  <a:pt x="61634" y="93696"/>
                </a:lnTo>
                <a:lnTo>
                  <a:pt x="61634" y="93696"/>
                </a:lnTo>
                <a:lnTo>
                  <a:pt x="61634" y="93696"/>
                </a:lnTo>
                <a:lnTo>
                  <a:pt x="61634" y="93312"/>
                </a:lnTo>
                <a:lnTo>
                  <a:pt x="61736" y="93312"/>
                </a:lnTo>
                <a:lnTo>
                  <a:pt x="61736" y="93312"/>
                </a:lnTo>
                <a:lnTo>
                  <a:pt x="61736" y="93312"/>
                </a:lnTo>
                <a:lnTo>
                  <a:pt x="61736" y="93312"/>
                </a:lnTo>
                <a:lnTo>
                  <a:pt x="61838" y="93312"/>
                </a:lnTo>
                <a:lnTo>
                  <a:pt x="61838" y="92928"/>
                </a:lnTo>
                <a:lnTo>
                  <a:pt x="61940" y="92928"/>
                </a:lnTo>
                <a:lnTo>
                  <a:pt x="61940" y="93312"/>
                </a:lnTo>
                <a:lnTo>
                  <a:pt x="61940" y="93312"/>
                </a:lnTo>
                <a:lnTo>
                  <a:pt x="61940" y="92928"/>
                </a:lnTo>
                <a:lnTo>
                  <a:pt x="62093" y="92928"/>
                </a:lnTo>
                <a:lnTo>
                  <a:pt x="62093" y="92928"/>
                </a:lnTo>
                <a:lnTo>
                  <a:pt x="62195" y="92928"/>
                </a:lnTo>
                <a:lnTo>
                  <a:pt x="62195" y="92928"/>
                </a:lnTo>
                <a:lnTo>
                  <a:pt x="62297" y="92928"/>
                </a:lnTo>
                <a:lnTo>
                  <a:pt x="62297" y="92928"/>
                </a:lnTo>
                <a:lnTo>
                  <a:pt x="62400" y="92928"/>
                </a:lnTo>
                <a:lnTo>
                  <a:pt x="62400" y="92928"/>
                </a:lnTo>
                <a:lnTo>
                  <a:pt x="62502" y="92928"/>
                </a:lnTo>
                <a:lnTo>
                  <a:pt x="62502" y="92544"/>
                </a:lnTo>
                <a:lnTo>
                  <a:pt x="62655" y="92544"/>
                </a:lnTo>
                <a:lnTo>
                  <a:pt x="62655" y="92544"/>
                </a:lnTo>
                <a:lnTo>
                  <a:pt x="62859" y="92544"/>
                </a:lnTo>
                <a:lnTo>
                  <a:pt x="62859" y="92544"/>
                </a:lnTo>
                <a:lnTo>
                  <a:pt x="62961" y="92544"/>
                </a:lnTo>
                <a:lnTo>
                  <a:pt x="62961" y="92544"/>
                </a:lnTo>
                <a:lnTo>
                  <a:pt x="62961" y="92544"/>
                </a:lnTo>
                <a:lnTo>
                  <a:pt x="62961" y="92544"/>
                </a:lnTo>
                <a:lnTo>
                  <a:pt x="63063" y="92544"/>
                </a:lnTo>
                <a:lnTo>
                  <a:pt x="63063" y="92160"/>
                </a:lnTo>
                <a:lnTo>
                  <a:pt x="63217" y="92160"/>
                </a:lnTo>
                <a:lnTo>
                  <a:pt x="63217" y="91584"/>
                </a:lnTo>
                <a:lnTo>
                  <a:pt x="63217" y="91584"/>
                </a:lnTo>
                <a:lnTo>
                  <a:pt x="63217" y="91584"/>
                </a:lnTo>
                <a:lnTo>
                  <a:pt x="63217" y="91584"/>
                </a:lnTo>
                <a:lnTo>
                  <a:pt x="63217" y="91584"/>
                </a:lnTo>
                <a:lnTo>
                  <a:pt x="63319" y="91584"/>
                </a:lnTo>
                <a:lnTo>
                  <a:pt x="63319" y="91200"/>
                </a:lnTo>
                <a:lnTo>
                  <a:pt x="63319" y="91200"/>
                </a:lnTo>
                <a:lnTo>
                  <a:pt x="63319" y="91200"/>
                </a:lnTo>
                <a:lnTo>
                  <a:pt x="63421" y="91200"/>
                </a:lnTo>
                <a:lnTo>
                  <a:pt x="63421" y="91200"/>
                </a:lnTo>
                <a:lnTo>
                  <a:pt x="63421" y="91200"/>
                </a:lnTo>
                <a:lnTo>
                  <a:pt x="63421" y="90816"/>
                </a:lnTo>
                <a:lnTo>
                  <a:pt x="63523" y="90816"/>
                </a:lnTo>
                <a:lnTo>
                  <a:pt x="63523" y="90816"/>
                </a:lnTo>
                <a:lnTo>
                  <a:pt x="63625" y="90816"/>
                </a:lnTo>
                <a:lnTo>
                  <a:pt x="63625" y="90816"/>
                </a:lnTo>
                <a:lnTo>
                  <a:pt x="63778" y="90816"/>
                </a:lnTo>
                <a:lnTo>
                  <a:pt x="63778" y="90432"/>
                </a:lnTo>
                <a:lnTo>
                  <a:pt x="63778" y="90432"/>
                </a:lnTo>
                <a:lnTo>
                  <a:pt x="63778" y="90432"/>
                </a:lnTo>
                <a:lnTo>
                  <a:pt x="63880" y="90432"/>
                </a:lnTo>
                <a:lnTo>
                  <a:pt x="63880" y="90432"/>
                </a:lnTo>
                <a:lnTo>
                  <a:pt x="63982" y="90432"/>
                </a:lnTo>
                <a:lnTo>
                  <a:pt x="63982" y="90432"/>
                </a:lnTo>
                <a:lnTo>
                  <a:pt x="63982" y="90432"/>
                </a:lnTo>
                <a:lnTo>
                  <a:pt x="63982" y="90048"/>
                </a:lnTo>
                <a:lnTo>
                  <a:pt x="64085" y="90048"/>
                </a:lnTo>
                <a:lnTo>
                  <a:pt x="64085" y="90432"/>
                </a:lnTo>
                <a:lnTo>
                  <a:pt x="64442" y="90432"/>
                </a:lnTo>
                <a:lnTo>
                  <a:pt x="64442" y="90432"/>
                </a:lnTo>
                <a:lnTo>
                  <a:pt x="64544" y="90432"/>
                </a:lnTo>
                <a:lnTo>
                  <a:pt x="64544" y="90432"/>
                </a:lnTo>
                <a:lnTo>
                  <a:pt x="64544" y="90432"/>
                </a:lnTo>
                <a:lnTo>
                  <a:pt x="64544" y="90432"/>
                </a:lnTo>
                <a:lnTo>
                  <a:pt x="64646" y="90432"/>
                </a:lnTo>
                <a:lnTo>
                  <a:pt x="64646" y="90816"/>
                </a:lnTo>
                <a:lnTo>
                  <a:pt x="64646" y="90816"/>
                </a:lnTo>
                <a:lnTo>
                  <a:pt x="64646" y="90816"/>
                </a:lnTo>
                <a:lnTo>
                  <a:pt x="64646" y="90816"/>
                </a:lnTo>
                <a:lnTo>
                  <a:pt x="64646" y="90816"/>
                </a:lnTo>
                <a:lnTo>
                  <a:pt x="64748" y="90816"/>
                </a:lnTo>
                <a:lnTo>
                  <a:pt x="64748" y="91200"/>
                </a:lnTo>
                <a:lnTo>
                  <a:pt x="64748" y="91200"/>
                </a:lnTo>
                <a:lnTo>
                  <a:pt x="64748" y="91200"/>
                </a:lnTo>
                <a:lnTo>
                  <a:pt x="65004" y="91200"/>
                </a:lnTo>
                <a:lnTo>
                  <a:pt x="65004" y="91200"/>
                </a:lnTo>
                <a:lnTo>
                  <a:pt x="65106" y="91200"/>
                </a:lnTo>
                <a:lnTo>
                  <a:pt x="65106" y="91200"/>
                </a:lnTo>
                <a:lnTo>
                  <a:pt x="65208" y="91200"/>
                </a:lnTo>
                <a:lnTo>
                  <a:pt x="65208" y="91200"/>
                </a:lnTo>
                <a:lnTo>
                  <a:pt x="65310" y="91200"/>
                </a:lnTo>
                <a:lnTo>
                  <a:pt x="65310" y="90816"/>
                </a:lnTo>
                <a:lnTo>
                  <a:pt x="65310" y="90816"/>
                </a:lnTo>
                <a:lnTo>
                  <a:pt x="65310" y="90816"/>
                </a:lnTo>
                <a:lnTo>
                  <a:pt x="65565" y="90816"/>
                </a:lnTo>
                <a:lnTo>
                  <a:pt x="65565" y="90816"/>
                </a:lnTo>
                <a:lnTo>
                  <a:pt x="65565" y="90816"/>
                </a:lnTo>
                <a:lnTo>
                  <a:pt x="65565" y="91200"/>
                </a:lnTo>
                <a:lnTo>
                  <a:pt x="65770" y="91200"/>
                </a:lnTo>
                <a:lnTo>
                  <a:pt x="65770" y="91200"/>
                </a:lnTo>
                <a:lnTo>
                  <a:pt x="65770" y="91200"/>
                </a:lnTo>
                <a:lnTo>
                  <a:pt x="65770" y="91200"/>
                </a:lnTo>
                <a:lnTo>
                  <a:pt x="65770" y="91200"/>
                </a:lnTo>
                <a:lnTo>
                  <a:pt x="65770" y="91584"/>
                </a:lnTo>
                <a:lnTo>
                  <a:pt x="65872" y="91584"/>
                </a:lnTo>
                <a:lnTo>
                  <a:pt x="65872" y="91584"/>
                </a:lnTo>
                <a:lnTo>
                  <a:pt x="65872" y="91584"/>
                </a:lnTo>
                <a:lnTo>
                  <a:pt x="65872" y="91584"/>
                </a:lnTo>
                <a:lnTo>
                  <a:pt x="66025" y="91584"/>
                </a:lnTo>
                <a:lnTo>
                  <a:pt x="66025" y="92160"/>
                </a:lnTo>
                <a:lnTo>
                  <a:pt x="66127" y="92160"/>
                </a:lnTo>
                <a:lnTo>
                  <a:pt x="66127" y="92160"/>
                </a:lnTo>
                <a:lnTo>
                  <a:pt x="66229" y="92160"/>
                </a:lnTo>
                <a:lnTo>
                  <a:pt x="66229" y="92160"/>
                </a:lnTo>
                <a:lnTo>
                  <a:pt x="66434" y="92160"/>
                </a:lnTo>
                <a:lnTo>
                  <a:pt x="66434" y="92544"/>
                </a:lnTo>
                <a:lnTo>
                  <a:pt x="66536" y="92544"/>
                </a:lnTo>
                <a:lnTo>
                  <a:pt x="66536" y="92544"/>
                </a:lnTo>
                <a:lnTo>
                  <a:pt x="66536" y="92544"/>
                </a:lnTo>
                <a:lnTo>
                  <a:pt x="66536" y="92544"/>
                </a:lnTo>
                <a:lnTo>
                  <a:pt x="66689" y="92544"/>
                </a:lnTo>
                <a:lnTo>
                  <a:pt x="66689" y="92544"/>
                </a:lnTo>
                <a:lnTo>
                  <a:pt x="66689" y="92544"/>
                </a:lnTo>
                <a:lnTo>
                  <a:pt x="66689" y="92544"/>
                </a:lnTo>
                <a:lnTo>
                  <a:pt x="66791" y="92544"/>
                </a:lnTo>
                <a:lnTo>
                  <a:pt x="66791" y="92160"/>
                </a:lnTo>
                <a:lnTo>
                  <a:pt x="66791" y="92160"/>
                </a:lnTo>
                <a:lnTo>
                  <a:pt x="66791" y="92160"/>
                </a:lnTo>
                <a:lnTo>
                  <a:pt x="66893" y="92160"/>
                </a:lnTo>
                <a:lnTo>
                  <a:pt x="66893" y="92160"/>
                </a:lnTo>
                <a:lnTo>
                  <a:pt x="66893" y="92160"/>
                </a:lnTo>
                <a:lnTo>
                  <a:pt x="66893" y="91584"/>
                </a:lnTo>
                <a:lnTo>
                  <a:pt x="66995" y="91584"/>
                </a:lnTo>
                <a:lnTo>
                  <a:pt x="66995" y="91584"/>
                </a:lnTo>
                <a:lnTo>
                  <a:pt x="66995" y="91584"/>
                </a:lnTo>
                <a:lnTo>
                  <a:pt x="66995" y="91584"/>
                </a:lnTo>
                <a:lnTo>
                  <a:pt x="67097" y="91584"/>
                </a:lnTo>
                <a:lnTo>
                  <a:pt x="67097" y="91200"/>
                </a:lnTo>
                <a:lnTo>
                  <a:pt x="67097" y="91200"/>
                </a:lnTo>
                <a:lnTo>
                  <a:pt x="67097" y="91200"/>
                </a:lnTo>
                <a:lnTo>
                  <a:pt x="67251" y="91200"/>
                </a:lnTo>
                <a:lnTo>
                  <a:pt x="67251" y="91200"/>
                </a:lnTo>
                <a:lnTo>
                  <a:pt x="67455" y="91200"/>
                </a:lnTo>
                <a:lnTo>
                  <a:pt x="67455" y="90816"/>
                </a:lnTo>
                <a:lnTo>
                  <a:pt x="67455" y="90816"/>
                </a:lnTo>
                <a:lnTo>
                  <a:pt x="67455" y="91200"/>
                </a:lnTo>
                <a:lnTo>
                  <a:pt x="67557" y="91200"/>
                </a:lnTo>
                <a:lnTo>
                  <a:pt x="67557" y="90816"/>
                </a:lnTo>
                <a:lnTo>
                  <a:pt x="67659" y="90816"/>
                </a:lnTo>
                <a:lnTo>
                  <a:pt x="67659" y="90816"/>
                </a:lnTo>
                <a:lnTo>
                  <a:pt x="67659" y="90816"/>
                </a:lnTo>
                <a:lnTo>
                  <a:pt x="67659" y="90816"/>
                </a:lnTo>
                <a:lnTo>
                  <a:pt x="67659" y="90816"/>
                </a:lnTo>
                <a:lnTo>
                  <a:pt x="67659" y="90432"/>
                </a:lnTo>
                <a:lnTo>
                  <a:pt x="67659" y="90432"/>
                </a:lnTo>
                <a:lnTo>
                  <a:pt x="67659" y="90432"/>
                </a:lnTo>
                <a:lnTo>
                  <a:pt x="67812" y="90432"/>
                </a:lnTo>
                <a:lnTo>
                  <a:pt x="67812" y="90432"/>
                </a:lnTo>
                <a:lnTo>
                  <a:pt x="67659" y="90432"/>
                </a:lnTo>
                <a:lnTo>
                  <a:pt x="67659" y="90048"/>
                </a:lnTo>
                <a:lnTo>
                  <a:pt x="67557" y="90048"/>
                </a:lnTo>
                <a:lnTo>
                  <a:pt x="67557" y="90048"/>
                </a:lnTo>
                <a:lnTo>
                  <a:pt x="67557" y="90048"/>
                </a:lnTo>
                <a:lnTo>
                  <a:pt x="67557" y="89472"/>
                </a:lnTo>
                <a:lnTo>
                  <a:pt x="67659" y="89472"/>
                </a:lnTo>
                <a:lnTo>
                  <a:pt x="67659" y="89472"/>
                </a:lnTo>
                <a:lnTo>
                  <a:pt x="67659" y="89472"/>
                </a:lnTo>
                <a:lnTo>
                  <a:pt x="67659" y="89088"/>
                </a:lnTo>
                <a:lnTo>
                  <a:pt x="67659" y="89088"/>
                </a:lnTo>
                <a:lnTo>
                  <a:pt x="67659" y="89088"/>
                </a:lnTo>
                <a:lnTo>
                  <a:pt x="67812" y="89088"/>
                </a:lnTo>
                <a:lnTo>
                  <a:pt x="67812" y="88704"/>
                </a:lnTo>
                <a:lnTo>
                  <a:pt x="67812" y="88704"/>
                </a:lnTo>
                <a:lnTo>
                  <a:pt x="67812" y="88704"/>
                </a:lnTo>
                <a:lnTo>
                  <a:pt x="67812" y="88704"/>
                </a:lnTo>
                <a:lnTo>
                  <a:pt x="67812" y="88704"/>
                </a:lnTo>
                <a:lnTo>
                  <a:pt x="67914" y="88704"/>
                </a:lnTo>
                <a:lnTo>
                  <a:pt x="67914" y="87936"/>
                </a:lnTo>
                <a:lnTo>
                  <a:pt x="67914" y="87936"/>
                </a:lnTo>
                <a:lnTo>
                  <a:pt x="67914" y="87936"/>
                </a:lnTo>
                <a:lnTo>
                  <a:pt x="67914" y="87936"/>
                </a:lnTo>
                <a:lnTo>
                  <a:pt x="67914" y="87936"/>
                </a:lnTo>
                <a:lnTo>
                  <a:pt x="68017" y="87936"/>
                </a:lnTo>
                <a:lnTo>
                  <a:pt x="68017" y="87360"/>
                </a:lnTo>
                <a:lnTo>
                  <a:pt x="68017" y="87360"/>
                </a:lnTo>
                <a:lnTo>
                  <a:pt x="68017" y="87360"/>
                </a:lnTo>
                <a:lnTo>
                  <a:pt x="68017" y="87360"/>
                </a:lnTo>
                <a:lnTo>
                  <a:pt x="68017" y="86976"/>
                </a:lnTo>
                <a:lnTo>
                  <a:pt x="68017" y="86976"/>
                </a:lnTo>
                <a:lnTo>
                  <a:pt x="68017" y="86592"/>
                </a:lnTo>
                <a:lnTo>
                  <a:pt x="68119" y="86592"/>
                </a:lnTo>
                <a:lnTo>
                  <a:pt x="68119" y="86592"/>
                </a:lnTo>
                <a:lnTo>
                  <a:pt x="68119" y="86592"/>
                </a:lnTo>
                <a:lnTo>
                  <a:pt x="68119" y="86208"/>
                </a:lnTo>
                <a:lnTo>
                  <a:pt x="68221" y="86208"/>
                </a:lnTo>
                <a:lnTo>
                  <a:pt x="68221" y="86208"/>
                </a:lnTo>
                <a:lnTo>
                  <a:pt x="68221" y="86208"/>
                </a:lnTo>
                <a:lnTo>
                  <a:pt x="68221" y="86208"/>
                </a:lnTo>
                <a:lnTo>
                  <a:pt x="68221" y="86208"/>
                </a:lnTo>
                <a:lnTo>
                  <a:pt x="68221" y="85824"/>
                </a:lnTo>
                <a:lnTo>
                  <a:pt x="68221" y="85824"/>
                </a:lnTo>
                <a:lnTo>
                  <a:pt x="68221" y="85824"/>
                </a:lnTo>
                <a:lnTo>
                  <a:pt x="68374" y="85824"/>
                </a:lnTo>
                <a:lnTo>
                  <a:pt x="68374" y="85248"/>
                </a:lnTo>
                <a:lnTo>
                  <a:pt x="68476" y="85248"/>
                </a:lnTo>
                <a:lnTo>
                  <a:pt x="68476" y="85248"/>
                </a:lnTo>
                <a:lnTo>
                  <a:pt x="68476" y="85248"/>
                </a:lnTo>
                <a:lnTo>
                  <a:pt x="68476" y="85248"/>
                </a:lnTo>
                <a:lnTo>
                  <a:pt x="68476" y="85248"/>
                </a:lnTo>
                <a:lnTo>
                  <a:pt x="68476" y="84864"/>
                </a:lnTo>
                <a:lnTo>
                  <a:pt x="68578" y="84864"/>
                </a:lnTo>
                <a:lnTo>
                  <a:pt x="68578" y="84864"/>
                </a:lnTo>
                <a:lnTo>
                  <a:pt x="68578" y="84864"/>
                </a:lnTo>
                <a:lnTo>
                  <a:pt x="68578" y="84864"/>
                </a:lnTo>
                <a:lnTo>
                  <a:pt x="68680" y="84864"/>
                </a:lnTo>
                <a:lnTo>
                  <a:pt x="68680" y="84480"/>
                </a:lnTo>
                <a:lnTo>
                  <a:pt x="68782" y="84480"/>
                </a:lnTo>
                <a:lnTo>
                  <a:pt x="68782" y="84096"/>
                </a:lnTo>
                <a:lnTo>
                  <a:pt x="68782" y="84096"/>
                </a:lnTo>
                <a:lnTo>
                  <a:pt x="68782" y="83712"/>
                </a:lnTo>
                <a:lnTo>
                  <a:pt x="68782" y="83712"/>
                </a:lnTo>
                <a:lnTo>
                  <a:pt x="68782" y="83712"/>
                </a:lnTo>
                <a:lnTo>
                  <a:pt x="68680" y="83712"/>
                </a:lnTo>
                <a:lnTo>
                  <a:pt x="68680" y="83136"/>
                </a:lnTo>
                <a:lnTo>
                  <a:pt x="68680" y="83136"/>
                </a:lnTo>
                <a:lnTo>
                  <a:pt x="68680" y="82752"/>
                </a:lnTo>
                <a:lnTo>
                  <a:pt x="68782" y="82752"/>
                </a:lnTo>
                <a:lnTo>
                  <a:pt x="68782" y="82752"/>
                </a:lnTo>
                <a:lnTo>
                  <a:pt x="68680" y="82752"/>
                </a:lnTo>
                <a:lnTo>
                  <a:pt x="68680" y="82368"/>
                </a:lnTo>
                <a:lnTo>
                  <a:pt x="68578" y="82368"/>
                </a:lnTo>
                <a:lnTo>
                  <a:pt x="68578" y="82368"/>
                </a:lnTo>
                <a:lnTo>
                  <a:pt x="68476" y="82368"/>
                </a:lnTo>
                <a:lnTo>
                  <a:pt x="68476" y="82368"/>
                </a:lnTo>
                <a:lnTo>
                  <a:pt x="68221" y="82368"/>
                </a:lnTo>
                <a:lnTo>
                  <a:pt x="68221" y="81984"/>
                </a:lnTo>
                <a:lnTo>
                  <a:pt x="68374" y="81984"/>
                </a:lnTo>
                <a:lnTo>
                  <a:pt x="68374" y="81984"/>
                </a:lnTo>
                <a:lnTo>
                  <a:pt x="68476" y="81984"/>
                </a:lnTo>
                <a:lnTo>
                  <a:pt x="68476" y="81600"/>
                </a:lnTo>
                <a:lnTo>
                  <a:pt x="68476" y="81600"/>
                </a:lnTo>
                <a:lnTo>
                  <a:pt x="68476" y="81600"/>
                </a:lnTo>
                <a:lnTo>
                  <a:pt x="68476" y="81600"/>
                </a:lnTo>
                <a:lnTo>
                  <a:pt x="68476" y="81600"/>
                </a:lnTo>
                <a:lnTo>
                  <a:pt x="68578" y="81600"/>
                </a:lnTo>
                <a:lnTo>
                  <a:pt x="68578" y="81024"/>
                </a:lnTo>
                <a:lnTo>
                  <a:pt x="68578" y="81024"/>
                </a:lnTo>
                <a:lnTo>
                  <a:pt x="68578" y="81024"/>
                </a:lnTo>
                <a:lnTo>
                  <a:pt x="68578" y="81024"/>
                </a:lnTo>
                <a:lnTo>
                  <a:pt x="68578" y="81024"/>
                </a:lnTo>
                <a:lnTo>
                  <a:pt x="68680" y="81024"/>
                </a:lnTo>
                <a:lnTo>
                  <a:pt x="68680" y="80640"/>
                </a:lnTo>
                <a:lnTo>
                  <a:pt x="68680" y="80640"/>
                </a:lnTo>
                <a:lnTo>
                  <a:pt x="68680" y="80640"/>
                </a:lnTo>
                <a:lnTo>
                  <a:pt x="68782" y="80640"/>
                </a:lnTo>
                <a:lnTo>
                  <a:pt x="68782" y="80640"/>
                </a:lnTo>
                <a:lnTo>
                  <a:pt x="68782" y="80640"/>
                </a:lnTo>
                <a:lnTo>
                  <a:pt x="68782" y="80256"/>
                </a:lnTo>
                <a:lnTo>
                  <a:pt x="68782" y="80256"/>
                </a:lnTo>
                <a:lnTo>
                  <a:pt x="68782" y="80256"/>
                </a:lnTo>
                <a:lnTo>
                  <a:pt x="69140" y="80256"/>
                </a:lnTo>
                <a:lnTo>
                  <a:pt x="69140" y="80256"/>
                </a:lnTo>
                <a:lnTo>
                  <a:pt x="69344" y="80256"/>
                </a:lnTo>
                <a:lnTo>
                  <a:pt x="69344" y="79872"/>
                </a:lnTo>
                <a:lnTo>
                  <a:pt x="69497" y="79872"/>
                </a:lnTo>
                <a:lnTo>
                  <a:pt x="69497" y="79872"/>
                </a:lnTo>
                <a:lnTo>
                  <a:pt x="69804" y="79872"/>
                </a:lnTo>
                <a:lnTo>
                  <a:pt x="69804" y="79872"/>
                </a:lnTo>
                <a:lnTo>
                  <a:pt x="69906" y="79872"/>
                </a:lnTo>
                <a:lnTo>
                  <a:pt x="69906" y="79488"/>
                </a:lnTo>
                <a:lnTo>
                  <a:pt x="69906" y="79488"/>
                </a:lnTo>
                <a:lnTo>
                  <a:pt x="69906" y="79872"/>
                </a:lnTo>
                <a:lnTo>
                  <a:pt x="70365" y="79872"/>
                </a:lnTo>
                <a:lnTo>
                  <a:pt x="70365" y="79488"/>
                </a:lnTo>
                <a:lnTo>
                  <a:pt x="70621" y="79488"/>
                </a:lnTo>
                <a:lnTo>
                  <a:pt x="70621" y="79488"/>
                </a:lnTo>
                <a:lnTo>
                  <a:pt x="70825" y="79488"/>
                </a:lnTo>
                <a:lnTo>
                  <a:pt x="70825" y="79488"/>
                </a:lnTo>
                <a:lnTo>
                  <a:pt x="70825" y="79488"/>
                </a:lnTo>
                <a:lnTo>
                  <a:pt x="70825" y="79488"/>
                </a:lnTo>
                <a:lnTo>
                  <a:pt x="70825" y="79488"/>
                </a:lnTo>
                <a:lnTo>
                  <a:pt x="70825" y="79488"/>
                </a:lnTo>
                <a:lnTo>
                  <a:pt x="70825" y="79488"/>
                </a:lnTo>
                <a:lnTo>
                  <a:pt x="70825" y="79488"/>
                </a:lnTo>
                <a:lnTo>
                  <a:pt x="70927" y="79488"/>
                </a:lnTo>
                <a:lnTo>
                  <a:pt x="70927" y="79488"/>
                </a:lnTo>
                <a:lnTo>
                  <a:pt x="71029" y="79488"/>
                </a:lnTo>
                <a:lnTo>
                  <a:pt x="71029" y="79872"/>
                </a:lnTo>
                <a:lnTo>
                  <a:pt x="71182" y="79872"/>
                </a:lnTo>
                <a:lnTo>
                  <a:pt x="71182" y="79872"/>
                </a:lnTo>
                <a:lnTo>
                  <a:pt x="71182" y="79872"/>
                </a:lnTo>
                <a:lnTo>
                  <a:pt x="71182" y="79872"/>
                </a:lnTo>
                <a:lnTo>
                  <a:pt x="71285" y="79872"/>
                </a:lnTo>
                <a:lnTo>
                  <a:pt x="71285" y="80256"/>
                </a:lnTo>
                <a:lnTo>
                  <a:pt x="71285" y="80256"/>
                </a:lnTo>
                <a:lnTo>
                  <a:pt x="71285" y="79872"/>
                </a:lnTo>
                <a:lnTo>
                  <a:pt x="71387" y="79872"/>
                </a:lnTo>
                <a:lnTo>
                  <a:pt x="71387" y="80256"/>
                </a:lnTo>
                <a:lnTo>
                  <a:pt x="71387" y="80256"/>
                </a:lnTo>
                <a:lnTo>
                  <a:pt x="71387" y="80256"/>
                </a:lnTo>
                <a:lnTo>
                  <a:pt x="71489" y="80256"/>
                </a:lnTo>
                <a:lnTo>
                  <a:pt x="71489" y="80256"/>
                </a:lnTo>
                <a:lnTo>
                  <a:pt x="71489" y="80256"/>
                </a:lnTo>
                <a:lnTo>
                  <a:pt x="71489" y="80640"/>
                </a:lnTo>
                <a:lnTo>
                  <a:pt x="71744" y="80640"/>
                </a:lnTo>
                <a:lnTo>
                  <a:pt x="71744" y="80640"/>
                </a:lnTo>
                <a:lnTo>
                  <a:pt x="71744" y="80640"/>
                </a:lnTo>
                <a:lnTo>
                  <a:pt x="71744" y="80640"/>
                </a:lnTo>
                <a:lnTo>
                  <a:pt x="71846" y="80640"/>
                </a:lnTo>
                <a:lnTo>
                  <a:pt x="71846" y="80640"/>
                </a:lnTo>
                <a:lnTo>
                  <a:pt x="71846" y="80640"/>
                </a:lnTo>
                <a:lnTo>
                  <a:pt x="71846" y="80640"/>
                </a:lnTo>
                <a:lnTo>
                  <a:pt x="72051" y="80640"/>
                </a:lnTo>
                <a:lnTo>
                  <a:pt x="72051" y="80640"/>
                </a:lnTo>
                <a:lnTo>
                  <a:pt x="72153" y="80640"/>
                </a:lnTo>
                <a:lnTo>
                  <a:pt x="72153" y="80640"/>
                </a:lnTo>
                <a:lnTo>
                  <a:pt x="72306" y="80640"/>
                </a:lnTo>
                <a:lnTo>
                  <a:pt x="72306" y="81024"/>
                </a:lnTo>
                <a:lnTo>
                  <a:pt x="72306" y="81024"/>
                </a:lnTo>
                <a:lnTo>
                  <a:pt x="72306" y="81024"/>
                </a:lnTo>
                <a:lnTo>
                  <a:pt x="72306" y="81024"/>
                </a:lnTo>
                <a:lnTo>
                  <a:pt x="72306" y="81024"/>
                </a:lnTo>
                <a:lnTo>
                  <a:pt x="72408" y="81024"/>
                </a:lnTo>
                <a:lnTo>
                  <a:pt x="72408" y="81024"/>
                </a:lnTo>
                <a:lnTo>
                  <a:pt x="72408" y="81024"/>
                </a:lnTo>
                <a:lnTo>
                  <a:pt x="72408" y="81024"/>
                </a:lnTo>
                <a:lnTo>
                  <a:pt x="72408" y="81024"/>
                </a:lnTo>
                <a:lnTo>
                  <a:pt x="72408" y="81600"/>
                </a:lnTo>
                <a:lnTo>
                  <a:pt x="72408" y="81600"/>
                </a:lnTo>
                <a:lnTo>
                  <a:pt x="72408" y="81600"/>
                </a:lnTo>
                <a:lnTo>
                  <a:pt x="72510" y="81600"/>
                </a:lnTo>
                <a:lnTo>
                  <a:pt x="72510" y="81600"/>
                </a:lnTo>
                <a:lnTo>
                  <a:pt x="72510" y="81600"/>
                </a:lnTo>
                <a:lnTo>
                  <a:pt x="72510" y="81600"/>
                </a:lnTo>
                <a:lnTo>
                  <a:pt x="72510" y="81600"/>
                </a:lnTo>
                <a:lnTo>
                  <a:pt x="72510" y="81984"/>
                </a:lnTo>
                <a:lnTo>
                  <a:pt x="72612" y="81984"/>
                </a:lnTo>
                <a:lnTo>
                  <a:pt x="72612" y="81984"/>
                </a:lnTo>
                <a:lnTo>
                  <a:pt x="72612" y="81984"/>
                </a:lnTo>
                <a:lnTo>
                  <a:pt x="72612" y="81984"/>
                </a:lnTo>
                <a:lnTo>
                  <a:pt x="72612" y="81984"/>
                </a:lnTo>
                <a:lnTo>
                  <a:pt x="72612" y="81984"/>
                </a:lnTo>
                <a:lnTo>
                  <a:pt x="72714" y="81984"/>
                </a:lnTo>
                <a:lnTo>
                  <a:pt x="72714" y="81984"/>
                </a:lnTo>
                <a:lnTo>
                  <a:pt x="72714" y="81984"/>
                </a:lnTo>
                <a:lnTo>
                  <a:pt x="72714" y="82368"/>
                </a:lnTo>
                <a:lnTo>
                  <a:pt x="72612" y="82368"/>
                </a:lnTo>
                <a:lnTo>
                  <a:pt x="72612" y="82368"/>
                </a:lnTo>
                <a:lnTo>
                  <a:pt x="72612" y="82368"/>
                </a:lnTo>
                <a:lnTo>
                  <a:pt x="72612" y="82368"/>
                </a:lnTo>
                <a:lnTo>
                  <a:pt x="72714" y="82368"/>
                </a:lnTo>
                <a:lnTo>
                  <a:pt x="72714" y="82752"/>
                </a:lnTo>
                <a:lnTo>
                  <a:pt x="72868" y="82752"/>
                </a:lnTo>
                <a:lnTo>
                  <a:pt x="72868" y="82752"/>
                </a:lnTo>
                <a:lnTo>
                  <a:pt x="72868" y="82752"/>
                </a:lnTo>
                <a:lnTo>
                  <a:pt x="72868" y="83136"/>
                </a:lnTo>
                <a:lnTo>
                  <a:pt x="72868" y="83136"/>
                </a:lnTo>
                <a:lnTo>
                  <a:pt x="72868" y="83712"/>
                </a:lnTo>
                <a:lnTo>
                  <a:pt x="72970" y="83712"/>
                </a:lnTo>
                <a:lnTo>
                  <a:pt x="72970" y="83712"/>
                </a:lnTo>
                <a:lnTo>
                  <a:pt x="72868" y="83712"/>
                </a:lnTo>
                <a:lnTo>
                  <a:pt x="72868" y="83712"/>
                </a:lnTo>
                <a:lnTo>
                  <a:pt x="72868" y="83712"/>
                </a:lnTo>
                <a:lnTo>
                  <a:pt x="72868" y="84096"/>
                </a:lnTo>
                <a:lnTo>
                  <a:pt x="73072" y="84096"/>
                </a:lnTo>
                <a:lnTo>
                  <a:pt x="73072" y="84096"/>
                </a:lnTo>
                <a:lnTo>
                  <a:pt x="73072" y="84096"/>
                </a:lnTo>
                <a:lnTo>
                  <a:pt x="73072" y="84480"/>
                </a:lnTo>
                <a:lnTo>
                  <a:pt x="72970" y="84480"/>
                </a:lnTo>
                <a:lnTo>
                  <a:pt x="72970" y="84864"/>
                </a:lnTo>
                <a:lnTo>
                  <a:pt x="73072" y="84864"/>
                </a:lnTo>
                <a:lnTo>
                  <a:pt x="73072" y="84864"/>
                </a:lnTo>
                <a:lnTo>
                  <a:pt x="73072" y="84864"/>
                </a:lnTo>
                <a:lnTo>
                  <a:pt x="73072" y="85248"/>
                </a:lnTo>
                <a:lnTo>
                  <a:pt x="73072" y="85248"/>
                </a:lnTo>
                <a:lnTo>
                  <a:pt x="73072" y="85248"/>
                </a:lnTo>
                <a:lnTo>
                  <a:pt x="73174" y="85248"/>
                </a:lnTo>
                <a:lnTo>
                  <a:pt x="73174" y="85248"/>
                </a:lnTo>
                <a:lnTo>
                  <a:pt x="73174" y="85248"/>
                </a:lnTo>
                <a:lnTo>
                  <a:pt x="73174" y="85824"/>
                </a:lnTo>
                <a:lnTo>
                  <a:pt x="73174" y="85824"/>
                </a:lnTo>
                <a:lnTo>
                  <a:pt x="73174" y="85824"/>
                </a:lnTo>
                <a:lnTo>
                  <a:pt x="73174" y="85824"/>
                </a:lnTo>
                <a:lnTo>
                  <a:pt x="73174" y="85824"/>
                </a:lnTo>
                <a:lnTo>
                  <a:pt x="73174" y="85824"/>
                </a:lnTo>
                <a:lnTo>
                  <a:pt x="73174" y="86208"/>
                </a:lnTo>
                <a:lnTo>
                  <a:pt x="73276" y="86208"/>
                </a:lnTo>
                <a:lnTo>
                  <a:pt x="73276" y="86208"/>
                </a:lnTo>
                <a:lnTo>
                  <a:pt x="73174" y="86208"/>
                </a:lnTo>
                <a:lnTo>
                  <a:pt x="73174" y="86208"/>
                </a:lnTo>
                <a:lnTo>
                  <a:pt x="73276" y="86208"/>
                </a:lnTo>
                <a:lnTo>
                  <a:pt x="73276" y="86592"/>
                </a:lnTo>
                <a:lnTo>
                  <a:pt x="73429" y="86592"/>
                </a:lnTo>
                <a:lnTo>
                  <a:pt x="73429" y="86976"/>
                </a:lnTo>
                <a:lnTo>
                  <a:pt x="73276" y="86976"/>
                </a:lnTo>
                <a:lnTo>
                  <a:pt x="73276" y="87360"/>
                </a:lnTo>
                <a:lnTo>
                  <a:pt x="73429" y="87360"/>
                </a:lnTo>
                <a:lnTo>
                  <a:pt x="73429" y="87936"/>
                </a:lnTo>
                <a:lnTo>
                  <a:pt x="73429" y="87936"/>
                </a:lnTo>
                <a:lnTo>
                  <a:pt x="73429" y="87936"/>
                </a:lnTo>
                <a:lnTo>
                  <a:pt x="73429" y="87936"/>
                </a:lnTo>
                <a:lnTo>
                  <a:pt x="73429" y="87936"/>
                </a:lnTo>
                <a:lnTo>
                  <a:pt x="73531" y="87936"/>
                </a:lnTo>
                <a:lnTo>
                  <a:pt x="73531" y="88320"/>
                </a:lnTo>
                <a:lnTo>
                  <a:pt x="73531" y="88320"/>
                </a:lnTo>
                <a:lnTo>
                  <a:pt x="73531" y="88320"/>
                </a:lnTo>
                <a:lnTo>
                  <a:pt x="73531" y="88320"/>
                </a:lnTo>
                <a:lnTo>
                  <a:pt x="73531" y="88704"/>
                </a:lnTo>
                <a:lnTo>
                  <a:pt x="73634" y="88704"/>
                </a:lnTo>
                <a:lnTo>
                  <a:pt x="73634" y="89088"/>
                </a:lnTo>
                <a:lnTo>
                  <a:pt x="73634" y="89088"/>
                </a:lnTo>
                <a:lnTo>
                  <a:pt x="73634" y="89088"/>
                </a:lnTo>
                <a:lnTo>
                  <a:pt x="73634" y="89088"/>
                </a:lnTo>
                <a:lnTo>
                  <a:pt x="73634" y="89088"/>
                </a:lnTo>
                <a:lnTo>
                  <a:pt x="73634" y="89088"/>
                </a:lnTo>
                <a:lnTo>
                  <a:pt x="73634" y="89472"/>
                </a:lnTo>
                <a:lnTo>
                  <a:pt x="73634" y="89472"/>
                </a:lnTo>
                <a:lnTo>
                  <a:pt x="73634" y="89472"/>
                </a:lnTo>
                <a:lnTo>
                  <a:pt x="73634" y="89472"/>
                </a:lnTo>
                <a:lnTo>
                  <a:pt x="73634" y="89472"/>
                </a:lnTo>
                <a:lnTo>
                  <a:pt x="73634" y="89472"/>
                </a:lnTo>
                <a:lnTo>
                  <a:pt x="73634" y="90048"/>
                </a:lnTo>
                <a:lnTo>
                  <a:pt x="73634" y="90048"/>
                </a:lnTo>
                <a:lnTo>
                  <a:pt x="73634" y="90048"/>
                </a:lnTo>
                <a:lnTo>
                  <a:pt x="73736" y="90048"/>
                </a:lnTo>
                <a:lnTo>
                  <a:pt x="73736" y="90432"/>
                </a:lnTo>
                <a:lnTo>
                  <a:pt x="73838" y="90432"/>
                </a:lnTo>
                <a:lnTo>
                  <a:pt x="73838" y="90432"/>
                </a:lnTo>
                <a:lnTo>
                  <a:pt x="73736" y="90432"/>
                </a:lnTo>
                <a:lnTo>
                  <a:pt x="73736" y="90816"/>
                </a:lnTo>
                <a:lnTo>
                  <a:pt x="73736" y="90816"/>
                </a:lnTo>
                <a:lnTo>
                  <a:pt x="73736" y="91200"/>
                </a:lnTo>
                <a:lnTo>
                  <a:pt x="73736" y="91200"/>
                </a:lnTo>
                <a:lnTo>
                  <a:pt x="73736" y="91584"/>
                </a:lnTo>
                <a:lnTo>
                  <a:pt x="73838" y="91584"/>
                </a:lnTo>
                <a:lnTo>
                  <a:pt x="73838" y="92160"/>
                </a:lnTo>
                <a:lnTo>
                  <a:pt x="73991" y="92160"/>
                </a:lnTo>
                <a:lnTo>
                  <a:pt x="73991" y="92160"/>
                </a:lnTo>
                <a:lnTo>
                  <a:pt x="73991" y="92160"/>
                </a:lnTo>
                <a:lnTo>
                  <a:pt x="73991" y="92544"/>
                </a:lnTo>
                <a:lnTo>
                  <a:pt x="74195" y="92544"/>
                </a:lnTo>
                <a:lnTo>
                  <a:pt x="74195" y="92544"/>
                </a:lnTo>
                <a:lnTo>
                  <a:pt x="74297" y="92544"/>
                </a:lnTo>
                <a:lnTo>
                  <a:pt x="74297" y="92544"/>
                </a:lnTo>
                <a:lnTo>
                  <a:pt x="74297" y="92544"/>
                </a:lnTo>
                <a:lnTo>
                  <a:pt x="74297" y="92544"/>
                </a:lnTo>
                <a:lnTo>
                  <a:pt x="74400" y="92544"/>
                </a:lnTo>
                <a:lnTo>
                  <a:pt x="74400" y="92544"/>
                </a:lnTo>
                <a:lnTo>
                  <a:pt x="74757" y="92544"/>
                </a:lnTo>
                <a:lnTo>
                  <a:pt x="74757" y="92544"/>
                </a:lnTo>
                <a:lnTo>
                  <a:pt x="74655" y="92544"/>
                </a:lnTo>
                <a:lnTo>
                  <a:pt x="74655" y="92928"/>
                </a:lnTo>
                <a:lnTo>
                  <a:pt x="74757" y="92928"/>
                </a:lnTo>
                <a:lnTo>
                  <a:pt x="74757" y="92544"/>
                </a:lnTo>
                <a:lnTo>
                  <a:pt x="74757" y="92544"/>
                </a:lnTo>
                <a:lnTo>
                  <a:pt x="74757" y="92928"/>
                </a:lnTo>
                <a:lnTo>
                  <a:pt x="74859" y="92928"/>
                </a:lnTo>
                <a:lnTo>
                  <a:pt x="74859" y="92928"/>
                </a:lnTo>
                <a:lnTo>
                  <a:pt x="74859" y="92928"/>
                </a:lnTo>
                <a:lnTo>
                  <a:pt x="74859" y="92928"/>
                </a:lnTo>
                <a:lnTo>
                  <a:pt x="74859" y="92928"/>
                </a:lnTo>
                <a:lnTo>
                  <a:pt x="74859" y="93312"/>
                </a:lnTo>
                <a:lnTo>
                  <a:pt x="74961" y="93312"/>
                </a:lnTo>
                <a:lnTo>
                  <a:pt x="74961" y="92928"/>
                </a:lnTo>
                <a:lnTo>
                  <a:pt x="74961" y="92928"/>
                </a:lnTo>
                <a:lnTo>
                  <a:pt x="74961" y="92928"/>
                </a:lnTo>
                <a:lnTo>
                  <a:pt x="75114" y="92928"/>
                </a:lnTo>
                <a:lnTo>
                  <a:pt x="75114" y="92928"/>
                </a:lnTo>
                <a:lnTo>
                  <a:pt x="75114" y="92928"/>
                </a:lnTo>
                <a:lnTo>
                  <a:pt x="75114" y="92928"/>
                </a:lnTo>
                <a:lnTo>
                  <a:pt x="75217" y="92928"/>
                </a:lnTo>
                <a:lnTo>
                  <a:pt x="75217" y="93312"/>
                </a:lnTo>
                <a:lnTo>
                  <a:pt x="75421" y="93312"/>
                </a:lnTo>
                <a:lnTo>
                  <a:pt x="75421" y="93312"/>
                </a:lnTo>
                <a:lnTo>
                  <a:pt x="75421" y="93312"/>
                </a:lnTo>
                <a:lnTo>
                  <a:pt x="75421" y="93696"/>
                </a:lnTo>
                <a:lnTo>
                  <a:pt x="75421" y="93696"/>
                </a:lnTo>
                <a:lnTo>
                  <a:pt x="75421" y="93696"/>
                </a:lnTo>
                <a:lnTo>
                  <a:pt x="75523" y="93696"/>
                </a:lnTo>
                <a:lnTo>
                  <a:pt x="75523" y="94272"/>
                </a:lnTo>
                <a:lnTo>
                  <a:pt x="75523" y="94272"/>
                </a:lnTo>
                <a:lnTo>
                  <a:pt x="75523" y="94272"/>
                </a:lnTo>
                <a:lnTo>
                  <a:pt x="75523" y="94272"/>
                </a:lnTo>
                <a:lnTo>
                  <a:pt x="75523" y="94272"/>
                </a:lnTo>
                <a:lnTo>
                  <a:pt x="75676" y="94272"/>
                </a:lnTo>
                <a:lnTo>
                  <a:pt x="75676" y="94656"/>
                </a:lnTo>
                <a:lnTo>
                  <a:pt x="75676" y="94656"/>
                </a:lnTo>
                <a:lnTo>
                  <a:pt x="75676" y="94656"/>
                </a:lnTo>
                <a:lnTo>
                  <a:pt x="75778" y="94656"/>
                </a:lnTo>
                <a:lnTo>
                  <a:pt x="75778" y="94656"/>
                </a:lnTo>
                <a:lnTo>
                  <a:pt x="75880" y="94656"/>
                </a:lnTo>
                <a:lnTo>
                  <a:pt x="75880" y="94656"/>
                </a:lnTo>
                <a:lnTo>
                  <a:pt x="75880" y="94656"/>
                </a:lnTo>
                <a:lnTo>
                  <a:pt x="75880" y="94656"/>
                </a:lnTo>
                <a:lnTo>
                  <a:pt x="75982" y="94656"/>
                </a:lnTo>
                <a:lnTo>
                  <a:pt x="75982" y="94656"/>
                </a:lnTo>
                <a:lnTo>
                  <a:pt x="75982" y="94656"/>
                </a:lnTo>
                <a:lnTo>
                  <a:pt x="75982" y="94656"/>
                </a:lnTo>
                <a:lnTo>
                  <a:pt x="76085" y="94656"/>
                </a:lnTo>
                <a:lnTo>
                  <a:pt x="76085" y="94656"/>
                </a:lnTo>
                <a:lnTo>
                  <a:pt x="76085" y="94656"/>
                </a:lnTo>
                <a:lnTo>
                  <a:pt x="76085" y="95040"/>
                </a:lnTo>
                <a:lnTo>
                  <a:pt x="75982" y="95040"/>
                </a:lnTo>
                <a:lnTo>
                  <a:pt x="75982" y="95040"/>
                </a:lnTo>
                <a:lnTo>
                  <a:pt x="75982" y="95040"/>
                </a:lnTo>
                <a:lnTo>
                  <a:pt x="75982" y="95424"/>
                </a:lnTo>
                <a:lnTo>
                  <a:pt x="75982" y="95424"/>
                </a:lnTo>
                <a:lnTo>
                  <a:pt x="75982" y="95808"/>
                </a:lnTo>
                <a:lnTo>
                  <a:pt x="76085" y="95808"/>
                </a:lnTo>
                <a:lnTo>
                  <a:pt x="76085" y="96384"/>
                </a:lnTo>
                <a:lnTo>
                  <a:pt x="76238" y="96384"/>
                </a:lnTo>
                <a:lnTo>
                  <a:pt x="76238" y="96384"/>
                </a:lnTo>
                <a:lnTo>
                  <a:pt x="76238" y="96384"/>
                </a:lnTo>
                <a:lnTo>
                  <a:pt x="76238" y="96768"/>
                </a:lnTo>
                <a:lnTo>
                  <a:pt x="76238" y="96768"/>
                </a:lnTo>
                <a:lnTo>
                  <a:pt x="76238" y="96768"/>
                </a:lnTo>
                <a:lnTo>
                  <a:pt x="76085" y="96768"/>
                </a:lnTo>
                <a:lnTo>
                  <a:pt x="76085" y="97152"/>
                </a:lnTo>
                <a:lnTo>
                  <a:pt x="76085" y="97152"/>
                </a:lnTo>
                <a:lnTo>
                  <a:pt x="76085" y="97152"/>
                </a:lnTo>
                <a:lnTo>
                  <a:pt x="76085" y="97152"/>
                </a:lnTo>
                <a:lnTo>
                  <a:pt x="76085" y="97536"/>
                </a:lnTo>
                <a:lnTo>
                  <a:pt x="76085" y="97536"/>
                </a:lnTo>
                <a:lnTo>
                  <a:pt x="76085" y="97536"/>
                </a:lnTo>
                <a:lnTo>
                  <a:pt x="76238" y="97536"/>
                </a:lnTo>
                <a:lnTo>
                  <a:pt x="76238" y="97536"/>
                </a:lnTo>
                <a:lnTo>
                  <a:pt x="76238" y="97536"/>
                </a:lnTo>
                <a:lnTo>
                  <a:pt x="76238" y="98112"/>
                </a:lnTo>
                <a:lnTo>
                  <a:pt x="76238" y="98112"/>
                </a:lnTo>
                <a:lnTo>
                  <a:pt x="76238" y="98112"/>
                </a:lnTo>
                <a:lnTo>
                  <a:pt x="76340" y="98112"/>
                </a:lnTo>
                <a:lnTo>
                  <a:pt x="76340" y="98112"/>
                </a:lnTo>
                <a:lnTo>
                  <a:pt x="76340" y="98112"/>
                </a:lnTo>
                <a:lnTo>
                  <a:pt x="76340" y="98496"/>
                </a:lnTo>
                <a:lnTo>
                  <a:pt x="76340" y="98496"/>
                </a:lnTo>
                <a:lnTo>
                  <a:pt x="76340" y="98880"/>
                </a:lnTo>
                <a:lnTo>
                  <a:pt x="76442" y="98880"/>
                </a:lnTo>
                <a:lnTo>
                  <a:pt x="76442" y="98496"/>
                </a:lnTo>
                <a:lnTo>
                  <a:pt x="76544" y="98496"/>
                </a:lnTo>
                <a:lnTo>
                  <a:pt x="76544" y="98496"/>
                </a:lnTo>
                <a:lnTo>
                  <a:pt x="76544" y="98496"/>
                </a:lnTo>
                <a:lnTo>
                  <a:pt x="76544" y="98496"/>
                </a:lnTo>
                <a:lnTo>
                  <a:pt x="76646" y="98496"/>
                </a:lnTo>
                <a:lnTo>
                  <a:pt x="76646" y="98496"/>
                </a:lnTo>
                <a:lnTo>
                  <a:pt x="76646" y="98496"/>
                </a:lnTo>
                <a:lnTo>
                  <a:pt x="76646" y="98496"/>
                </a:lnTo>
                <a:lnTo>
                  <a:pt x="76800" y="98496"/>
                </a:lnTo>
                <a:lnTo>
                  <a:pt x="76800" y="98880"/>
                </a:lnTo>
                <a:lnTo>
                  <a:pt x="76800" y="98880"/>
                </a:lnTo>
                <a:lnTo>
                  <a:pt x="76800" y="98496"/>
                </a:lnTo>
                <a:lnTo>
                  <a:pt x="76902" y="98496"/>
                </a:lnTo>
                <a:lnTo>
                  <a:pt x="76902" y="98880"/>
                </a:lnTo>
                <a:lnTo>
                  <a:pt x="77106" y="98880"/>
                </a:lnTo>
                <a:lnTo>
                  <a:pt x="77106" y="98496"/>
                </a:lnTo>
                <a:lnTo>
                  <a:pt x="77361" y="98496"/>
                </a:lnTo>
                <a:lnTo>
                  <a:pt x="77361" y="98496"/>
                </a:lnTo>
                <a:lnTo>
                  <a:pt x="77463" y="98496"/>
                </a:lnTo>
                <a:lnTo>
                  <a:pt x="77463" y="98496"/>
                </a:lnTo>
                <a:lnTo>
                  <a:pt x="77463" y="98496"/>
                </a:lnTo>
                <a:lnTo>
                  <a:pt x="77463" y="98496"/>
                </a:lnTo>
                <a:lnTo>
                  <a:pt x="77565" y="98496"/>
                </a:lnTo>
                <a:lnTo>
                  <a:pt x="77565" y="98112"/>
                </a:lnTo>
                <a:lnTo>
                  <a:pt x="77565" y="98112"/>
                </a:lnTo>
                <a:lnTo>
                  <a:pt x="77565" y="97536"/>
                </a:lnTo>
                <a:lnTo>
                  <a:pt x="77668" y="97536"/>
                </a:lnTo>
                <a:lnTo>
                  <a:pt x="77668" y="98112"/>
                </a:lnTo>
                <a:lnTo>
                  <a:pt x="77668" y="98112"/>
                </a:lnTo>
                <a:lnTo>
                  <a:pt x="77668" y="97536"/>
                </a:lnTo>
                <a:lnTo>
                  <a:pt x="77770" y="97536"/>
                </a:lnTo>
                <a:lnTo>
                  <a:pt x="77770" y="97536"/>
                </a:lnTo>
                <a:lnTo>
                  <a:pt x="77770" y="97536"/>
                </a:lnTo>
                <a:lnTo>
                  <a:pt x="77770" y="97152"/>
                </a:lnTo>
                <a:lnTo>
                  <a:pt x="78229" y="97152"/>
                </a:lnTo>
                <a:lnTo>
                  <a:pt x="78229" y="97152"/>
                </a:lnTo>
                <a:lnTo>
                  <a:pt x="78331" y="97152"/>
                </a:lnTo>
                <a:lnTo>
                  <a:pt x="78331" y="97152"/>
                </a:lnTo>
                <a:lnTo>
                  <a:pt x="78331" y="97152"/>
                </a:lnTo>
                <a:lnTo>
                  <a:pt x="78331" y="96768"/>
                </a:lnTo>
                <a:lnTo>
                  <a:pt x="78485" y="96768"/>
                </a:lnTo>
                <a:lnTo>
                  <a:pt x="78485" y="97152"/>
                </a:lnTo>
                <a:lnTo>
                  <a:pt x="78485" y="97152"/>
                </a:lnTo>
                <a:lnTo>
                  <a:pt x="78485" y="96768"/>
                </a:lnTo>
                <a:lnTo>
                  <a:pt x="78485" y="96768"/>
                </a:lnTo>
                <a:lnTo>
                  <a:pt x="78485" y="96768"/>
                </a:lnTo>
                <a:lnTo>
                  <a:pt x="78587" y="96768"/>
                </a:lnTo>
                <a:lnTo>
                  <a:pt x="78587" y="96384"/>
                </a:lnTo>
                <a:lnTo>
                  <a:pt x="78689" y="96384"/>
                </a:lnTo>
                <a:lnTo>
                  <a:pt x="78689" y="96384"/>
                </a:lnTo>
                <a:lnTo>
                  <a:pt x="78893" y="96384"/>
                </a:lnTo>
                <a:lnTo>
                  <a:pt x="78893" y="96384"/>
                </a:lnTo>
                <a:lnTo>
                  <a:pt x="78893" y="96384"/>
                </a:lnTo>
                <a:lnTo>
                  <a:pt x="78893" y="96384"/>
                </a:lnTo>
                <a:lnTo>
                  <a:pt x="79046" y="96384"/>
                </a:lnTo>
                <a:lnTo>
                  <a:pt x="79046" y="96384"/>
                </a:lnTo>
                <a:lnTo>
                  <a:pt x="79046" y="96384"/>
                </a:lnTo>
                <a:lnTo>
                  <a:pt x="79046" y="96768"/>
                </a:lnTo>
                <a:lnTo>
                  <a:pt x="79046" y="96768"/>
                </a:lnTo>
                <a:lnTo>
                  <a:pt x="79046" y="96768"/>
                </a:lnTo>
                <a:lnTo>
                  <a:pt x="79046" y="96768"/>
                </a:lnTo>
                <a:lnTo>
                  <a:pt x="79046" y="97152"/>
                </a:lnTo>
                <a:lnTo>
                  <a:pt x="79046" y="97152"/>
                </a:lnTo>
                <a:lnTo>
                  <a:pt x="79046" y="97152"/>
                </a:lnTo>
                <a:lnTo>
                  <a:pt x="79046" y="97152"/>
                </a:lnTo>
                <a:lnTo>
                  <a:pt x="79046" y="97536"/>
                </a:lnTo>
                <a:lnTo>
                  <a:pt x="78893" y="97536"/>
                </a:lnTo>
                <a:lnTo>
                  <a:pt x="78893" y="97536"/>
                </a:lnTo>
                <a:lnTo>
                  <a:pt x="79046" y="97536"/>
                </a:lnTo>
                <a:lnTo>
                  <a:pt x="79046" y="98112"/>
                </a:lnTo>
                <a:lnTo>
                  <a:pt x="79046" y="98112"/>
                </a:lnTo>
                <a:lnTo>
                  <a:pt x="79046" y="98112"/>
                </a:lnTo>
                <a:lnTo>
                  <a:pt x="79046" y="98112"/>
                </a:lnTo>
                <a:lnTo>
                  <a:pt x="79046" y="98112"/>
                </a:lnTo>
                <a:lnTo>
                  <a:pt x="79046" y="98112"/>
                </a:lnTo>
                <a:lnTo>
                  <a:pt x="79046" y="98496"/>
                </a:lnTo>
                <a:lnTo>
                  <a:pt x="79148" y="98496"/>
                </a:lnTo>
                <a:lnTo>
                  <a:pt x="79148" y="98880"/>
                </a:lnTo>
                <a:lnTo>
                  <a:pt x="79046" y="98880"/>
                </a:lnTo>
                <a:lnTo>
                  <a:pt x="79046" y="98880"/>
                </a:lnTo>
                <a:lnTo>
                  <a:pt x="79046" y="98880"/>
                </a:lnTo>
                <a:lnTo>
                  <a:pt x="79046" y="98880"/>
                </a:lnTo>
                <a:lnTo>
                  <a:pt x="79046" y="98880"/>
                </a:lnTo>
                <a:lnTo>
                  <a:pt x="79046" y="99264"/>
                </a:lnTo>
                <a:lnTo>
                  <a:pt x="79046" y="99264"/>
                </a:lnTo>
                <a:lnTo>
                  <a:pt x="79046" y="99264"/>
                </a:lnTo>
                <a:lnTo>
                  <a:pt x="78893" y="99264"/>
                </a:lnTo>
                <a:lnTo>
                  <a:pt x="78893" y="99264"/>
                </a:lnTo>
                <a:lnTo>
                  <a:pt x="78791" y="99264"/>
                </a:lnTo>
                <a:lnTo>
                  <a:pt x="78791" y="99264"/>
                </a:lnTo>
                <a:lnTo>
                  <a:pt x="78791" y="99264"/>
                </a:lnTo>
                <a:lnTo>
                  <a:pt x="78791" y="99264"/>
                </a:lnTo>
                <a:lnTo>
                  <a:pt x="78791" y="99264"/>
                </a:lnTo>
                <a:lnTo>
                  <a:pt x="78791" y="99264"/>
                </a:lnTo>
                <a:lnTo>
                  <a:pt x="78689" y="99264"/>
                </a:lnTo>
                <a:lnTo>
                  <a:pt x="78689" y="99648"/>
                </a:lnTo>
                <a:lnTo>
                  <a:pt x="78689" y="99648"/>
                </a:lnTo>
                <a:lnTo>
                  <a:pt x="78689" y="100224"/>
                </a:lnTo>
                <a:lnTo>
                  <a:pt x="78689" y="100224"/>
                </a:lnTo>
                <a:lnTo>
                  <a:pt x="78689" y="100608"/>
                </a:lnTo>
                <a:lnTo>
                  <a:pt x="78689" y="100608"/>
                </a:lnTo>
                <a:lnTo>
                  <a:pt x="78689" y="100992"/>
                </a:lnTo>
                <a:lnTo>
                  <a:pt x="78587" y="100992"/>
                </a:lnTo>
                <a:lnTo>
                  <a:pt x="78587" y="100992"/>
                </a:lnTo>
                <a:lnTo>
                  <a:pt x="78587" y="100992"/>
                </a:lnTo>
                <a:lnTo>
                  <a:pt x="78587" y="101760"/>
                </a:lnTo>
                <a:lnTo>
                  <a:pt x="78587" y="101760"/>
                </a:lnTo>
                <a:lnTo>
                  <a:pt x="78587" y="102336"/>
                </a:lnTo>
                <a:lnTo>
                  <a:pt x="78485" y="102336"/>
                </a:lnTo>
                <a:lnTo>
                  <a:pt x="78485" y="102336"/>
                </a:lnTo>
                <a:lnTo>
                  <a:pt x="78485" y="102336"/>
                </a:lnTo>
                <a:lnTo>
                  <a:pt x="78485" y="102336"/>
                </a:lnTo>
                <a:lnTo>
                  <a:pt x="78485" y="102336"/>
                </a:lnTo>
                <a:lnTo>
                  <a:pt x="78485" y="102720"/>
                </a:lnTo>
                <a:lnTo>
                  <a:pt x="78485" y="102720"/>
                </a:lnTo>
                <a:lnTo>
                  <a:pt x="78485" y="102720"/>
                </a:lnTo>
                <a:lnTo>
                  <a:pt x="78485" y="102720"/>
                </a:lnTo>
                <a:lnTo>
                  <a:pt x="78485" y="103104"/>
                </a:lnTo>
                <a:lnTo>
                  <a:pt x="78485" y="103104"/>
                </a:lnTo>
                <a:lnTo>
                  <a:pt x="78485" y="103104"/>
                </a:lnTo>
                <a:lnTo>
                  <a:pt x="78485" y="103104"/>
                </a:lnTo>
                <a:lnTo>
                  <a:pt x="78485" y="103488"/>
                </a:lnTo>
                <a:lnTo>
                  <a:pt x="78485" y="103488"/>
                </a:lnTo>
                <a:lnTo>
                  <a:pt x="78485" y="103488"/>
                </a:lnTo>
                <a:lnTo>
                  <a:pt x="78331" y="103488"/>
                </a:lnTo>
                <a:lnTo>
                  <a:pt x="78331" y="103488"/>
                </a:lnTo>
                <a:lnTo>
                  <a:pt x="78331" y="103488"/>
                </a:lnTo>
                <a:lnTo>
                  <a:pt x="78331" y="103872"/>
                </a:lnTo>
                <a:lnTo>
                  <a:pt x="78331" y="103872"/>
                </a:lnTo>
                <a:lnTo>
                  <a:pt x="78331" y="103872"/>
                </a:lnTo>
                <a:lnTo>
                  <a:pt x="78331" y="103872"/>
                </a:lnTo>
                <a:lnTo>
                  <a:pt x="78331" y="103872"/>
                </a:lnTo>
                <a:lnTo>
                  <a:pt x="78331" y="103872"/>
                </a:lnTo>
                <a:lnTo>
                  <a:pt x="78331" y="104448"/>
                </a:lnTo>
                <a:lnTo>
                  <a:pt x="78229" y="104448"/>
                </a:lnTo>
                <a:lnTo>
                  <a:pt x="78229" y="104448"/>
                </a:lnTo>
                <a:lnTo>
                  <a:pt x="78229" y="104448"/>
                </a:lnTo>
                <a:lnTo>
                  <a:pt x="78229" y="104448"/>
                </a:lnTo>
                <a:lnTo>
                  <a:pt x="78127" y="104448"/>
                </a:lnTo>
                <a:lnTo>
                  <a:pt x="78127" y="104832"/>
                </a:lnTo>
                <a:lnTo>
                  <a:pt x="78127" y="104832"/>
                </a:lnTo>
                <a:lnTo>
                  <a:pt x="78127" y="105216"/>
                </a:lnTo>
                <a:lnTo>
                  <a:pt x="78127" y="105216"/>
                </a:lnTo>
                <a:lnTo>
                  <a:pt x="78127" y="105600"/>
                </a:lnTo>
                <a:lnTo>
                  <a:pt x="78127" y="105600"/>
                </a:lnTo>
                <a:lnTo>
                  <a:pt x="78127" y="105600"/>
                </a:lnTo>
                <a:lnTo>
                  <a:pt x="78025" y="105600"/>
                </a:lnTo>
                <a:lnTo>
                  <a:pt x="78025" y="105600"/>
                </a:lnTo>
                <a:lnTo>
                  <a:pt x="77923" y="105600"/>
                </a:lnTo>
                <a:lnTo>
                  <a:pt x="77923" y="105984"/>
                </a:lnTo>
                <a:lnTo>
                  <a:pt x="77923" y="105984"/>
                </a:lnTo>
                <a:lnTo>
                  <a:pt x="77923" y="106560"/>
                </a:lnTo>
                <a:lnTo>
                  <a:pt x="77923" y="106560"/>
                </a:lnTo>
                <a:lnTo>
                  <a:pt x="77923" y="106944"/>
                </a:lnTo>
                <a:lnTo>
                  <a:pt x="77923" y="106944"/>
                </a:lnTo>
                <a:lnTo>
                  <a:pt x="77923" y="106944"/>
                </a:lnTo>
                <a:lnTo>
                  <a:pt x="77923" y="106944"/>
                </a:lnTo>
                <a:lnTo>
                  <a:pt x="77923" y="107328"/>
                </a:lnTo>
                <a:lnTo>
                  <a:pt x="77770" y="107328"/>
                </a:lnTo>
                <a:lnTo>
                  <a:pt x="77770" y="107328"/>
                </a:lnTo>
                <a:lnTo>
                  <a:pt x="77668" y="107328"/>
                </a:lnTo>
                <a:lnTo>
                  <a:pt x="77668" y="106944"/>
                </a:lnTo>
                <a:lnTo>
                  <a:pt x="77668" y="106944"/>
                </a:lnTo>
                <a:lnTo>
                  <a:pt x="77668" y="106944"/>
                </a:lnTo>
                <a:lnTo>
                  <a:pt x="77668" y="106944"/>
                </a:lnTo>
                <a:lnTo>
                  <a:pt x="77668" y="106944"/>
                </a:lnTo>
                <a:lnTo>
                  <a:pt x="77565" y="106944"/>
                </a:lnTo>
                <a:lnTo>
                  <a:pt x="77565" y="106560"/>
                </a:lnTo>
                <a:lnTo>
                  <a:pt x="77565" y="106560"/>
                </a:lnTo>
                <a:lnTo>
                  <a:pt x="77565" y="106560"/>
                </a:lnTo>
                <a:lnTo>
                  <a:pt x="77361" y="106560"/>
                </a:lnTo>
                <a:lnTo>
                  <a:pt x="77361" y="106560"/>
                </a:lnTo>
                <a:lnTo>
                  <a:pt x="77208" y="106560"/>
                </a:lnTo>
                <a:lnTo>
                  <a:pt x="77208" y="106560"/>
                </a:lnTo>
                <a:lnTo>
                  <a:pt x="77106" y="106560"/>
                </a:lnTo>
                <a:lnTo>
                  <a:pt x="77106" y="106560"/>
                </a:lnTo>
                <a:lnTo>
                  <a:pt x="77106" y="106560"/>
                </a:lnTo>
                <a:lnTo>
                  <a:pt x="77106" y="106944"/>
                </a:lnTo>
                <a:lnTo>
                  <a:pt x="77106" y="106944"/>
                </a:lnTo>
                <a:lnTo>
                  <a:pt x="77106" y="106560"/>
                </a:lnTo>
                <a:lnTo>
                  <a:pt x="77004" y="106560"/>
                </a:lnTo>
                <a:lnTo>
                  <a:pt x="77004" y="106560"/>
                </a:lnTo>
                <a:lnTo>
                  <a:pt x="77004" y="106560"/>
                </a:lnTo>
                <a:lnTo>
                  <a:pt x="77004" y="106560"/>
                </a:lnTo>
                <a:lnTo>
                  <a:pt x="77004" y="106560"/>
                </a:lnTo>
                <a:lnTo>
                  <a:pt x="77004" y="106560"/>
                </a:lnTo>
                <a:lnTo>
                  <a:pt x="76902" y="106560"/>
                </a:lnTo>
                <a:lnTo>
                  <a:pt x="76902" y="106944"/>
                </a:lnTo>
                <a:lnTo>
                  <a:pt x="76800" y="106944"/>
                </a:lnTo>
                <a:lnTo>
                  <a:pt x="76800" y="107328"/>
                </a:lnTo>
                <a:lnTo>
                  <a:pt x="76800" y="107328"/>
                </a:lnTo>
                <a:lnTo>
                  <a:pt x="76800" y="107328"/>
                </a:lnTo>
                <a:lnTo>
                  <a:pt x="76800" y="107328"/>
                </a:lnTo>
                <a:lnTo>
                  <a:pt x="76800" y="107328"/>
                </a:lnTo>
                <a:lnTo>
                  <a:pt x="76646" y="107328"/>
                </a:lnTo>
                <a:lnTo>
                  <a:pt x="76646" y="107712"/>
                </a:lnTo>
                <a:lnTo>
                  <a:pt x="76646" y="107712"/>
                </a:lnTo>
                <a:lnTo>
                  <a:pt x="76646" y="107328"/>
                </a:lnTo>
                <a:lnTo>
                  <a:pt x="76544" y="107328"/>
                </a:lnTo>
                <a:lnTo>
                  <a:pt x="76544" y="107712"/>
                </a:lnTo>
                <a:lnTo>
                  <a:pt x="76544" y="107712"/>
                </a:lnTo>
                <a:lnTo>
                  <a:pt x="76544" y="107712"/>
                </a:lnTo>
                <a:lnTo>
                  <a:pt x="76442" y="107712"/>
                </a:lnTo>
                <a:lnTo>
                  <a:pt x="76442" y="107712"/>
                </a:lnTo>
                <a:lnTo>
                  <a:pt x="76340" y="107712"/>
                </a:lnTo>
                <a:lnTo>
                  <a:pt x="76340" y="107712"/>
                </a:lnTo>
                <a:lnTo>
                  <a:pt x="76340" y="107712"/>
                </a:lnTo>
                <a:lnTo>
                  <a:pt x="76340" y="108096"/>
                </a:lnTo>
                <a:lnTo>
                  <a:pt x="76340" y="108096"/>
                </a:lnTo>
                <a:lnTo>
                  <a:pt x="76340" y="108096"/>
                </a:lnTo>
                <a:lnTo>
                  <a:pt x="76442" y="108096"/>
                </a:lnTo>
                <a:lnTo>
                  <a:pt x="76442" y="108672"/>
                </a:lnTo>
                <a:lnTo>
                  <a:pt x="76442" y="108672"/>
                </a:lnTo>
                <a:lnTo>
                  <a:pt x="76442" y="109056"/>
                </a:lnTo>
                <a:lnTo>
                  <a:pt x="76442" y="109056"/>
                </a:lnTo>
                <a:lnTo>
                  <a:pt x="76442" y="109440"/>
                </a:lnTo>
                <a:lnTo>
                  <a:pt x="76442" y="109440"/>
                </a:lnTo>
                <a:lnTo>
                  <a:pt x="76442" y="109824"/>
                </a:lnTo>
                <a:lnTo>
                  <a:pt x="76544" y="109824"/>
                </a:lnTo>
                <a:lnTo>
                  <a:pt x="76544" y="110208"/>
                </a:lnTo>
                <a:lnTo>
                  <a:pt x="76544" y="110208"/>
                </a:lnTo>
                <a:lnTo>
                  <a:pt x="76544" y="110784"/>
                </a:lnTo>
                <a:lnTo>
                  <a:pt x="76544" y="110784"/>
                </a:lnTo>
                <a:lnTo>
                  <a:pt x="76544" y="111168"/>
                </a:lnTo>
                <a:lnTo>
                  <a:pt x="76442" y="111168"/>
                </a:lnTo>
                <a:lnTo>
                  <a:pt x="76442" y="112320"/>
                </a:lnTo>
                <a:lnTo>
                  <a:pt x="76544" y="112320"/>
                </a:lnTo>
                <a:lnTo>
                  <a:pt x="76544" y="112896"/>
                </a:lnTo>
                <a:lnTo>
                  <a:pt x="76544" y="112896"/>
                </a:lnTo>
                <a:lnTo>
                  <a:pt x="76544" y="113280"/>
                </a:lnTo>
                <a:lnTo>
                  <a:pt x="76442" y="113280"/>
                </a:lnTo>
                <a:lnTo>
                  <a:pt x="76442" y="113664"/>
                </a:lnTo>
                <a:lnTo>
                  <a:pt x="76442" y="113664"/>
                </a:lnTo>
                <a:lnTo>
                  <a:pt x="76442" y="113664"/>
                </a:lnTo>
                <a:lnTo>
                  <a:pt x="76442" y="113664"/>
                </a:lnTo>
                <a:lnTo>
                  <a:pt x="76442" y="113664"/>
                </a:lnTo>
                <a:lnTo>
                  <a:pt x="76442" y="113664"/>
                </a:lnTo>
                <a:lnTo>
                  <a:pt x="76442" y="114048"/>
                </a:lnTo>
                <a:lnTo>
                  <a:pt x="76442" y="114048"/>
                </a:lnTo>
                <a:lnTo>
                  <a:pt x="76442" y="114048"/>
                </a:lnTo>
                <a:lnTo>
                  <a:pt x="76340" y="114048"/>
                </a:lnTo>
                <a:lnTo>
                  <a:pt x="76340" y="114432"/>
                </a:lnTo>
                <a:lnTo>
                  <a:pt x="76238" y="114432"/>
                </a:lnTo>
                <a:lnTo>
                  <a:pt x="76238" y="114432"/>
                </a:lnTo>
                <a:lnTo>
                  <a:pt x="75982" y="114432"/>
                </a:lnTo>
                <a:lnTo>
                  <a:pt x="75982" y="114432"/>
                </a:lnTo>
                <a:lnTo>
                  <a:pt x="75982" y="114432"/>
                </a:lnTo>
                <a:lnTo>
                  <a:pt x="75982" y="115008"/>
                </a:lnTo>
                <a:lnTo>
                  <a:pt x="75880" y="115008"/>
                </a:lnTo>
                <a:lnTo>
                  <a:pt x="75880" y="115008"/>
                </a:lnTo>
                <a:lnTo>
                  <a:pt x="75880" y="115008"/>
                </a:lnTo>
                <a:lnTo>
                  <a:pt x="75880" y="115008"/>
                </a:lnTo>
                <a:lnTo>
                  <a:pt x="75982" y="115008"/>
                </a:lnTo>
                <a:lnTo>
                  <a:pt x="75982" y="115008"/>
                </a:lnTo>
                <a:lnTo>
                  <a:pt x="75982" y="115008"/>
                </a:lnTo>
                <a:lnTo>
                  <a:pt x="75982" y="115008"/>
                </a:lnTo>
                <a:lnTo>
                  <a:pt x="75982" y="115008"/>
                </a:lnTo>
                <a:lnTo>
                  <a:pt x="75982" y="115392"/>
                </a:lnTo>
                <a:lnTo>
                  <a:pt x="76085" y="115392"/>
                </a:lnTo>
                <a:lnTo>
                  <a:pt x="76085" y="115392"/>
                </a:lnTo>
                <a:lnTo>
                  <a:pt x="75982" y="115392"/>
                </a:lnTo>
                <a:lnTo>
                  <a:pt x="75982" y="115776"/>
                </a:lnTo>
                <a:lnTo>
                  <a:pt x="76085" y="115776"/>
                </a:lnTo>
                <a:lnTo>
                  <a:pt x="76085" y="115776"/>
                </a:lnTo>
                <a:lnTo>
                  <a:pt x="76085" y="115776"/>
                </a:lnTo>
                <a:lnTo>
                  <a:pt x="76085" y="116544"/>
                </a:lnTo>
                <a:lnTo>
                  <a:pt x="76085" y="116544"/>
                </a:lnTo>
                <a:lnTo>
                  <a:pt x="76085" y="116160"/>
                </a:lnTo>
                <a:lnTo>
                  <a:pt x="76085" y="116160"/>
                </a:lnTo>
                <a:lnTo>
                  <a:pt x="76085" y="116160"/>
                </a:lnTo>
                <a:lnTo>
                  <a:pt x="76238" y="116160"/>
                </a:lnTo>
                <a:lnTo>
                  <a:pt x="76238" y="115776"/>
                </a:lnTo>
                <a:lnTo>
                  <a:pt x="76238" y="115776"/>
                </a:lnTo>
                <a:lnTo>
                  <a:pt x="76238" y="115776"/>
                </a:lnTo>
                <a:lnTo>
                  <a:pt x="76340" y="115776"/>
                </a:lnTo>
                <a:lnTo>
                  <a:pt x="76340" y="115776"/>
                </a:lnTo>
                <a:lnTo>
                  <a:pt x="76238" y="115776"/>
                </a:lnTo>
                <a:lnTo>
                  <a:pt x="76238" y="115392"/>
                </a:lnTo>
                <a:lnTo>
                  <a:pt x="76340" y="115392"/>
                </a:lnTo>
                <a:lnTo>
                  <a:pt x="76340" y="115392"/>
                </a:lnTo>
                <a:lnTo>
                  <a:pt x="76442" y="115392"/>
                </a:lnTo>
                <a:lnTo>
                  <a:pt x="76442" y="115392"/>
                </a:lnTo>
                <a:lnTo>
                  <a:pt x="76442" y="115392"/>
                </a:lnTo>
                <a:lnTo>
                  <a:pt x="76442" y="115392"/>
                </a:lnTo>
                <a:lnTo>
                  <a:pt x="76544" y="115392"/>
                </a:lnTo>
                <a:lnTo>
                  <a:pt x="76544" y="115008"/>
                </a:lnTo>
                <a:lnTo>
                  <a:pt x="76544" y="115008"/>
                </a:lnTo>
                <a:lnTo>
                  <a:pt x="76544" y="115008"/>
                </a:lnTo>
                <a:lnTo>
                  <a:pt x="76646" y="115008"/>
                </a:lnTo>
                <a:lnTo>
                  <a:pt x="76646" y="114432"/>
                </a:lnTo>
                <a:lnTo>
                  <a:pt x="76646" y="114432"/>
                </a:lnTo>
                <a:lnTo>
                  <a:pt x="76646" y="114432"/>
                </a:lnTo>
                <a:lnTo>
                  <a:pt x="76646" y="114432"/>
                </a:lnTo>
                <a:lnTo>
                  <a:pt x="76646" y="114048"/>
                </a:lnTo>
                <a:lnTo>
                  <a:pt x="76800" y="114048"/>
                </a:lnTo>
                <a:lnTo>
                  <a:pt x="76800" y="114048"/>
                </a:lnTo>
                <a:lnTo>
                  <a:pt x="76800" y="114048"/>
                </a:lnTo>
                <a:lnTo>
                  <a:pt x="76800" y="113664"/>
                </a:lnTo>
                <a:lnTo>
                  <a:pt x="76800" y="113664"/>
                </a:lnTo>
                <a:lnTo>
                  <a:pt x="76800" y="113664"/>
                </a:lnTo>
                <a:lnTo>
                  <a:pt x="76902" y="113664"/>
                </a:lnTo>
                <a:lnTo>
                  <a:pt x="76902" y="113664"/>
                </a:lnTo>
                <a:lnTo>
                  <a:pt x="76902" y="113664"/>
                </a:lnTo>
                <a:lnTo>
                  <a:pt x="76902" y="113280"/>
                </a:lnTo>
                <a:lnTo>
                  <a:pt x="76902" y="113280"/>
                </a:lnTo>
                <a:lnTo>
                  <a:pt x="76902" y="113280"/>
                </a:lnTo>
                <a:lnTo>
                  <a:pt x="77004" y="113280"/>
                </a:lnTo>
                <a:lnTo>
                  <a:pt x="77004" y="112896"/>
                </a:lnTo>
                <a:lnTo>
                  <a:pt x="77004" y="112896"/>
                </a:lnTo>
                <a:lnTo>
                  <a:pt x="77004" y="113280"/>
                </a:lnTo>
                <a:lnTo>
                  <a:pt x="77004" y="113280"/>
                </a:lnTo>
                <a:lnTo>
                  <a:pt x="77004" y="113280"/>
                </a:lnTo>
                <a:lnTo>
                  <a:pt x="77004" y="113280"/>
                </a:lnTo>
                <a:lnTo>
                  <a:pt x="77004" y="113664"/>
                </a:lnTo>
                <a:lnTo>
                  <a:pt x="77004" y="113664"/>
                </a:lnTo>
                <a:lnTo>
                  <a:pt x="77004" y="113664"/>
                </a:lnTo>
                <a:lnTo>
                  <a:pt x="76902" y="113664"/>
                </a:lnTo>
                <a:lnTo>
                  <a:pt x="76902" y="114048"/>
                </a:lnTo>
                <a:lnTo>
                  <a:pt x="76902" y="114048"/>
                </a:lnTo>
                <a:lnTo>
                  <a:pt x="76902" y="114048"/>
                </a:lnTo>
                <a:lnTo>
                  <a:pt x="76800" y="114048"/>
                </a:lnTo>
                <a:lnTo>
                  <a:pt x="76800" y="114432"/>
                </a:lnTo>
                <a:lnTo>
                  <a:pt x="76902" y="114432"/>
                </a:lnTo>
                <a:lnTo>
                  <a:pt x="76902" y="114432"/>
                </a:lnTo>
                <a:lnTo>
                  <a:pt x="76902" y="114432"/>
                </a:lnTo>
                <a:lnTo>
                  <a:pt x="76902" y="114048"/>
                </a:lnTo>
                <a:lnTo>
                  <a:pt x="77004" y="114048"/>
                </a:lnTo>
                <a:lnTo>
                  <a:pt x="77004" y="114048"/>
                </a:lnTo>
                <a:lnTo>
                  <a:pt x="77004" y="114048"/>
                </a:lnTo>
                <a:lnTo>
                  <a:pt x="77004" y="113664"/>
                </a:lnTo>
                <a:lnTo>
                  <a:pt x="77106" y="113664"/>
                </a:lnTo>
                <a:lnTo>
                  <a:pt x="77106" y="113664"/>
                </a:lnTo>
                <a:lnTo>
                  <a:pt x="77106" y="113664"/>
                </a:lnTo>
                <a:lnTo>
                  <a:pt x="77106" y="113664"/>
                </a:lnTo>
                <a:lnTo>
                  <a:pt x="77106" y="113664"/>
                </a:lnTo>
                <a:lnTo>
                  <a:pt x="77106" y="113280"/>
                </a:lnTo>
                <a:lnTo>
                  <a:pt x="77208" y="113280"/>
                </a:lnTo>
                <a:lnTo>
                  <a:pt x="77208" y="113280"/>
                </a:lnTo>
                <a:lnTo>
                  <a:pt x="77361" y="113280"/>
                </a:lnTo>
                <a:lnTo>
                  <a:pt x="77361" y="113664"/>
                </a:lnTo>
                <a:lnTo>
                  <a:pt x="77208" y="113664"/>
                </a:lnTo>
                <a:lnTo>
                  <a:pt x="77208" y="113664"/>
                </a:lnTo>
                <a:lnTo>
                  <a:pt x="77361" y="113664"/>
                </a:lnTo>
                <a:lnTo>
                  <a:pt x="77361" y="114432"/>
                </a:lnTo>
                <a:lnTo>
                  <a:pt x="77361" y="114432"/>
                </a:lnTo>
                <a:lnTo>
                  <a:pt x="77361" y="114432"/>
                </a:lnTo>
                <a:lnTo>
                  <a:pt x="77463" y="114432"/>
                </a:lnTo>
                <a:lnTo>
                  <a:pt x="77463" y="115008"/>
                </a:lnTo>
                <a:lnTo>
                  <a:pt x="77463" y="115008"/>
                </a:lnTo>
                <a:lnTo>
                  <a:pt x="77463" y="114432"/>
                </a:lnTo>
                <a:lnTo>
                  <a:pt x="77668" y="114432"/>
                </a:lnTo>
                <a:lnTo>
                  <a:pt x="77668" y="114432"/>
                </a:lnTo>
                <a:lnTo>
                  <a:pt x="77668" y="114432"/>
                </a:lnTo>
                <a:lnTo>
                  <a:pt x="77668" y="115008"/>
                </a:lnTo>
                <a:lnTo>
                  <a:pt x="77770" y="115008"/>
                </a:lnTo>
                <a:lnTo>
                  <a:pt x="77770" y="115008"/>
                </a:lnTo>
                <a:lnTo>
                  <a:pt x="77770" y="115008"/>
                </a:lnTo>
                <a:lnTo>
                  <a:pt x="77770" y="114432"/>
                </a:lnTo>
                <a:lnTo>
                  <a:pt x="77770" y="114432"/>
                </a:lnTo>
                <a:lnTo>
                  <a:pt x="77770" y="115008"/>
                </a:lnTo>
                <a:lnTo>
                  <a:pt x="78025" y="115008"/>
                </a:lnTo>
                <a:lnTo>
                  <a:pt x="78025" y="115008"/>
                </a:lnTo>
                <a:lnTo>
                  <a:pt x="78025" y="115008"/>
                </a:lnTo>
                <a:lnTo>
                  <a:pt x="78025" y="115008"/>
                </a:lnTo>
                <a:lnTo>
                  <a:pt x="78127" y="115008"/>
                </a:lnTo>
                <a:lnTo>
                  <a:pt x="78127" y="114432"/>
                </a:lnTo>
                <a:lnTo>
                  <a:pt x="78229" y="114432"/>
                </a:lnTo>
                <a:lnTo>
                  <a:pt x="78229" y="114432"/>
                </a:lnTo>
                <a:lnTo>
                  <a:pt x="78331" y="114432"/>
                </a:lnTo>
                <a:lnTo>
                  <a:pt x="78331" y="114432"/>
                </a:lnTo>
                <a:lnTo>
                  <a:pt x="78331" y="114432"/>
                </a:lnTo>
                <a:lnTo>
                  <a:pt x="78331" y="114432"/>
                </a:lnTo>
                <a:lnTo>
                  <a:pt x="78485" y="114432"/>
                </a:lnTo>
                <a:lnTo>
                  <a:pt x="78485" y="114432"/>
                </a:lnTo>
                <a:lnTo>
                  <a:pt x="78485" y="114432"/>
                </a:lnTo>
                <a:lnTo>
                  <a:pt x="78485" y="114432"/>
                </a:lnTo>
                <a:lnTo>
                  <a:pt x="78485" y="114432"/>
                </a:lnTo>
                <a:lnTo>
                  <a:pt x="78485" y="114432"/>
                </a:lnTo>
                <a:lnTo>
                  <a:pt x="78587" y="114432"/>
                </a:lnTo>
                <a:lnTo>
                  <a:pt x="78587" y="114048"/>
                </a:lnTo>
                <a:lnTo>
                  <a:pt x="78587" y="114048"/>
                </a:lnTo>
                <a:lnTo>
                  <a:pt x="78587" y="114048"/>
                </a:lnTo>
                <a:lnTo>
                  <a:pt x="78689" y="114048"/>
                </a:lnTo>
                <a:lnTo>
                  <a:pt x="78689" y="114048"/>
                </a:lnTo>
                <a:lnTo>
                  <a:pt x="78689" y="114048"/>
                </a:lnTo>
                <a:lnTo>
                  <a:pt x="78689" y="113664"/>
                </a:lnTo>
                <a:lnTo>
                  <a:pt x="78689" y="113664"/>
                </a:lnTo>
                <a:lnTo>
                  <a:pt x="78689" y="113664"/>
                </a:lnTo>
                <a:lnTo>
                  <a:pt x="78791" y="113664"/>
                </a:lnTo>
                <a:lnTo>
                  <a:pt x="78791" y="113664"/>
                </a:lnTo>
                <a:lnTo>
                  <a:pt x="78893" y="113664"/>
                </a:lnTo>
                <a:lnTo>
                  <a:pt x="78893" y="113280"/>
                </a:lnTo>
                <a:lnTo>
                  <a:pt x="78893" y="113280"/>
                </a:lnTo>
                <a:lnTo>
                  <a:pt x="78893" y="113280"/>
                </a:lnTo>
                <a:lnTo>
                  <a:pt x="79046" y="113280"/>
                </a:lnTo>
                <a:lnTo>
                  <a:pt x="79046" y="113280"/>
                </a:lnTo>
                <a:lnTo>
                  <a:pt x="79046" y="113280"/>
                </a:lnTo>
                <a:lnTo>
                  <a:pt x="79046" y="112896"/>
                </a:lnTo>
                <a:lnTo>
                  <a:pt x="79148" y="112896"/>
                </a:lnTo>
                <a:lnTo>
                  <a:pt x="79148" y="112896"/>
                </a:lnTo>
                <a:lnTo>
                  <a:pt x="79148" y="112896"/>
                </a:lnTo>
                <a:lnTo>
                  <a:pt x="79148" y="112896"/>
                </a:lnTo>
                <a:lnTo>
                  <a:pt x="79251" y="112896"/>
                </a:lnTo>
                <a:lnTo>
                  <a:pt x="79251" y="112320"/>
                </a:lnTo>
                <a:lnTo>
                  <a:pt x="79353" y="112320"/>
                </a:lnTo>
                <a:lnTo>
                  <a:pt x="79353" y="112320"/>
                </a:lnTo>
                <a:lnTo>
                  <a:pt x="79353" y="112320"/>
                </a:lnTo>
                <a:lnTo>
                  <a:pt x="79353" y="112320"/>
                </a:lnTo>
                <a:lnTo>
                  <a:pt x="79455" y="112320"/>
                </a:lnTo>
                <a:lnTo>
                  <a:pt x="79455" y="111936"/>
                </a:lnTo>
                <a:lnTo>
                  <a:pt x="79455" y="111936"/>
                </a:lnTo>
                <a:lnTo>
                  <a:pt x="79455" y="111936"/>
                </a:lnTo>
                <a:lnTo>
                  <a:pt x="79455" y="111936"/>
                </a:lnTo>
                <a:lnTo>
                  <a:pt x="79455" y="111552"/>
                </a:lnTo>
                <a:lnTo>
                  <a:pt x="79608" y="111552"/>
                </a:lnTo>
                <a:lnTo>
                  <a:pt x="79608" y="111552"/>
                </a:lnTo>
                <a:lnTo>
                  <a:pt x="79608" y="111552"/>
                </a:lnTo>
                <a:lnTo>
                  <a:pt x="79608" y="111552"/>
                </a:lnTo>
                <a:lnTo>
                  <a:pt x="79710" y="111552"/>
                </a:lnTo>
                <a:lnTo>
                  <a:pt x="79710" y="111168"/>
                </a:lnTo>
                <a:lnTo>
                  <a:pt x="79710" y="111168"/>
                </a:lnTo>
                <a:lnTo>
                  <a:pt x="79710" y="110784"/>
                </a:lnTo>
                <a:lnTo>
                  <a:pt x="79812" y="110784"/>
                </a:lnTo>
                <a:lnTo>
                  <a:pt x="79812" y="110208"/>
                </a:lnTo>
                <a:lnTo>
                  <a:pt x="79812" y="110208"/>
                </a:lnTo>
                <a:lnTo>
                  <a:pt x="79812" y="109824"/>
                </a:lnTo>
                <a:lnTo>
                  <a:pt x="79812" y="109824"/>
                </a:lnTo>
                <a:lnTo>
                  <a:pt x="79812" y="109824"/>
                </a:lnTo>
                <a:lnTo>
                  <a:pt x="79914" y="109824"/>
                </a:lnTo>
                <a:lnTo>
                  <a:pt x="79914" y="109824"/>
                </a:lnTo>
                <a:lnTo>
                  <a:pt x="79914" y="109824"/>
                </a:lnTo>
                <a:lnTo>
                  <a:pt x="79914" y="109440"/>
                </a:lnTo>
                <a:lnTo>
                  <a:pt x="80017" y="109440"/>
                </a:lnTo>
                <a:lnTo>
                  <a:pt x="80017" y="109440"/>
                </a:lnTo>
                <a:lnTo>
                  <a:pt x="80017" y="109440"/>
                </a:lnTo>
                <a:lnTo>
                  <a:pt x="80017" y="109056"/>
                </a:lnTo>
                <a:lnTo>
                  <a:pt x="80170" y="109056"/>
                </a:lnTo>
                <a:lnTo>
                  <a:pt x="80170" y="109056"/>
                </a:lnTo>
                <a:lnTo>
                  <a:pt x="80170" y="109056"/>
                </a:lnTo>
                <a:lnTo>
                  <a:pt x="80170" y="109056"/>
                </a:lnTo>
                <a:lnTo>
                  <a:pt x="80272" y="109056"/>
                </a:lnTo>
                <a:lnTo>
                  <a:pt x="80272" y="108672"/>
                </a:lnTo>
                <a:lnTo>
                  <a:pt x="80272" y="108672"/>
                </a:lnTo>
                <a:lnTo>
                  <a:pt x="80272" y="108096"/>
                </a:lnTo>
                <a:lnTo>
                  <a:pt x="80272" y="108096"/>
                </a:lnTo>
                <a:lnTo>
                  <a:pt x="80272" y="108096"/>
                </a:lnTo>
                <a:lnTo>
                  <a:pt x="80374" y="108096"/>
                </a:lnTo>
                <a:lnTo>
                  <a:pt x="80374" y="108096"/>
                </a:lnTo>
                <a:lnTo>
                  <a:pt x="80374" y="108096"/>
                </a:lnTo>
                <a:lnTo>
                  <a:pt x="80374" y="107712"/>
                </a:lnTo>
                <a:lnTo>
                  <a:pt x="80476" y="107712"/>
                </a:lnTo>
                <a:lnTo>
                  <a:pt x="80476" y="107712"/>
                </a:lnTo>
                <a:lnTo>
                  <a:pt x="80476" y="107712"/>
                </a:lnTo>
                <a:lnTo>
                  <a:pt x="80476" y="107328"/>
                </a:lnTo>
                <a:lnTo>
                  <a:pt x="80578" y="107328"/>
                </a:lnTo>
                <a:lnTo>
                  <a:pt x="80578" y="107328"/>
                </a:lnTo>
                <a:lnTo>
                  <a:pt x="80578" y="107328"/>
                </a:lnTo>
                <a:lnTo>
                  <a:pt x="80578" y="106944"/>
                </a:lnTo>
                <a:lnTo>
                  <a:pt x="80578" y="106944"/>
                </a:lnTo>
                <a:lnTo>
                  <a:pt x="80578" y="106944"/>
                </a:lnTo>
                <a:lnTo>
                  <a:pt x="80680" y="106944"/>
                </a:lnTo>
                <a:lnTo>
                  <a:pt x="80680" y="106560"/>
                </a:lnTo>
                <a:lnTo>
                  <a:pt x="80680" y="106560"/>
                </a:lnTo>
                <a:lnTo>
                  <a:pt x="80680" y="106560"/>
                </a:lnTo>
                <a:lnTo>
                  <a:pt x="80834" y="106560"/>
                </a:lnTo>
                <a:lnTo>
                  <a:pt x="80834" y="106560"/>
                </a:lnTo>
                <a:lnTo>
                  <a:pt x="80936" y="106560"/>
                </a:lnTo>
                <a:lnTo>
                  <a:pt x="80936" y="105984"/>
                </a:lnTo>
                <a:lnTo>
                  <a:pt x="80936" y="105984"/>
                </a:lnTo>
                <a:lnTo>
                  <a:pt x="80936" y="105984"/>
                </a:lnTo>
                <a:lnTo>
                  <a:pt x="80936" y="105984"/>
                </a:lnTo>
                <a:lnTo>
                  <a:pt x="80936" y="105984"/>
                </a:lnTo>
                <a:lnTo>
                  <a:pt x="80936" y="105984"/>
                </a:lnTo>
                <a:lnTo>
                  <a:pt x="80936" y="105600"/>
                </a:lnTo>
                <a:lnTo>
                  <a:pt x="81038" y="105600"/>
                </a:lnTo>
                <a:lnTo>
                  <a:pt x="81038" y="105600"/>
                </a:lnTo>
                <a:lnTo>
                  <a:pt x="81038" y="105600"/>
                </a:lnTo>
                <a:lnTo>
                  <a:pt x="81038" y="105600"/>
                </a:lnTo>
                <a:lnTo>
                  <a:pt x="81038" y="105600"/>
                </a:lnTo>
                <a:lnTo>
                  <a:pt x="81038" y="105216"/>
                </a:lnTo>
                <a:lnTo>
                  <a:pt x="81140" y="105216"/>
                </a:lnTo>
                <a:lnTo>
                  <a:pt x="81140" y="105216"/>
                </a:lnTo>
                <a:lnTo>
                  <a:pt x="81140" y="105216"/>
                </a:lnTo>
                <a:lnTo>
                  <a:pt x="81140" y="105216"/>
                </a:lnTo>
                <a:lnTo>
                  <a:pt x="81242" y="105216"/>
                </a:lnTo>
                <a:lnTo>
                  <a:pt x="81242" y="104832"/>
                </a:lnTo>
                <a:lnTo>
                  <a:pt x="81242" y="104832"/>
                </a:lnTo>
                <a:lnTo>
                  <a:pt x="81242" y="104832"/>
                </a:lnTo>
                <a:lnTo>
                  <a:pt x="81242" y="104832"/>
                </a:lnTo>
                <a:lnTo>
                  <a:pt x="81242" y="104448"/>
                </a:lnTo>
                <a:lnTo>
                  <a:pt x="81395" y="104448"/>
                </a:lnTo>
                <a:lnTo>
                  <a:pt x="81395" y="104448"/>
                </a:lnTo>
                <a:lnTo>
                  <a:pt x="81395" y="104448"/>
                </a:lnTo>
                <a:lnTo>
                  <a:pt x="81395" y="104448"/>
                </a:lnTo>
                <a:lnTo>
                  <a:pt x="81395" y="104448"/>
                </a:lnTo>
                <a:lnTo>
                  <a:pt x="81395" y="103872"/>
                </a:lnTo>
                <a:lnTo>
                  <a:pt x="81395" y="103872"/>
                </a:lnTo>
                <a:lnTo>
                  <a:pt x="81395" y="103872"/>
                </a:lnTo>
                <a:lnTo>
                  <a:pt x="81497" y="103872"/>
                </a:lnTo>
                <a:lnTo>
                  <a:pt x="81497" y="103872"/>
                </a:lnTo>
                <a:lnTo>
                  <a:pt x="81497" y="103872"/>
                </a:lnTo>
                <a:lnTo>
                  <a:pt x="81497" y="103488"/>
                </a:lnTo>
                <a:lnTo>
                  <a:pt x="81497" y="103488"/>
                </a:lnTo>
                <a:lnTo>
                  <a:pt x="81497" y="103488"/>
                </a:lnTo>
                <a:lnTo>
                  <a:pt x="81600" y="103488"/>
                </a:lnTo>
                <a:lnTo>
                  <a:pt x="81600" y="103488"/>
                </a:lnTo>
                <a:lnTo>
                  <a:pt x="81600" y="103488"/>
                </a:lnTo>
                <a:lnTo>
                  <a:pt x="81600" y="103104"/>
                </a:lnTo>
                <a:lnTo>
                  <a:pt x="81600" y="103104"/>
                </a:lnTo>
                <a:lnTo>
                  <a:pt x="81600" y="103104"/>
                </a:lnTo>
                <a:lnTo>
                  <a:pt x="81600" y="103104"/>
                </a:lnTo>
                <a:lnTo>
                  <a:pt x="81600" y="102720"/>
                </a:lnTo>
                <a:lnTo>
                  <a:pt x="81702" y="102720"/>
                </a:lnTo>
                <a:lnTo>
                  <a:pt x="81702" y="102720"/>
                </a:lnTo>
                <a:lnTo>
                  <a:pt x="81702" y="102720"/>
                </a:lnTo>
                <a:lnTo>
                  <a:pt x="81702" y="101760"/>
                </a:lnTo>
                <a:lnTo>
                  <a:pt x="81804" y="101760"/>
                </a:lnTo>
                <a:lnTo>
                  <a:pt x="81804" y="101760"/>
                </a:lnTo>
                <a:lnTo>
                  <a:pt x="81804" y="101760"/>
                </a:lnTo>
                <a:lnTo>
                  <a:pt x="81804" y="101376"/>
                </a:lnTo>
                <a:lnTo>
                  <a:pt x="81804" y="101376"/>
                </a:lnTo>
                <a:lnTo>
                  <a:pt x="81804" y="101376"/>
                </a:lnTo>
                <a:lnTo>
                  <a:pt x="81957" y="101376"/>
                </a:lnTo>
                <a:lnTo>
                  <a:pt x="81957" y="100992"/>
                </a:lnTo>
                <a:lnTo>
                  <a:pt x="81957" y="100992"/>
                </a:lnTo>
                <a:lnTo>
                  <a:pt x="81957" y="100608"/>
                </a:lnTo>
                <a:lnTo>
                  <a:pt x="81957" y="100608"/>
                </a:lnTo>
                <a:lnTo>
                  <a:pt x="81957" y="100608"/>
                </a:lnTo>
                <a:lnTo>
                  <a:pt x="82059" y="100608"/>
                </a:lnTo>
                <a:lnTo>
                  <a:pt x="82059" y="100608"/>
                </a:lnTo>
                <a:lnTo>
                  <a:pt x="82059" y="100608"/>
                </a:lnTo>
                <a:lnTo>
                  <a:pt x="82059" y="100224"/>
                </a:lnTo>
                <a:lnTo>
                  <a:pt x="82059" y="100224"/>
                </a:lnTo>
                <a:lnTo>
                  <a:pt x="82059" y="100224"/>
                </a:lnTo>
                <a:lnTo>
                  <a:pt x="82059" y="100224"/>
                </a:lnTo>
                <a:lnTo>
                  <a:pt x="82059" y="100224"/>
                </a:lnTo>
                <a:lnTo>
                  <a:pt x="82161" y="100224"/>
                </a:lnTo>
                <a:lnTo>
                  <a:pt x="82161" y="99648"/>
                </a:lnTo>
                <a:lnTo>
                  <a:pt x="82263" y="99648"/>
                </a:lnTo>
                <a:lnTo>
                  <a:pt x="82263" y="99648"/>
                </a:lnTo>
                <a:lnTo>
                  <a:pt x="82263" y="99648"/>
                </a:lnTo>
                <a:lnTo>
                  <a:pt x="82263" y="99264"/>
                </a:lnTo>
                <a:lnTo>
                  <a:pt x="82263" y="99264"/>
                </a:lnTo>
                <a:lnTo>
                  <a:pt x="82263" y="99264"/>
                </a:lnTo>
                <a:lnTo>
                  <a:pt x="82365" y="99264"/>
                </a:lnTo>
                <a:lnTo>
                  <a:pt x="82365" y="98880"/>
                </a:lnTo>
                <a:lnTo>
                  <a:pt x="82365" y="98880"/>
                </a:lnTo>
                <a:lnTo>
                  <a:pt x="82365" y="98880"/>
                </a:lnTo>
                <a:lnTo>
                  <a:pt x="82365" y="98880"/>
                </a:lnTo>
                <a:lnTo>
                  <a:pt x="82365" y="98496"/>
                </a:lnTo>
                <a:lnTo>
                  <a:pt x="82365" y="98496"/>
                </a:lnTo>
                <a:lnTo>
                  <a:pt x="82365" y="98496"/>
                </a:lnTo>
                <a:lnTo>
                  <a:pt x="82519" y="98496"/>
                </a:lnTo>
                <a:lnTo>
                  <a:pt x="82519" y="98112"/>
                </a:lnTo>
                <a:lnTo>
                  <a:pt x="82519" y="98112"/>
                </a:lnTo>
                <a:lnTo>
                  <a:pt x="82519" y="98112"/>
                </a:lnTo>
                <a:lnTo>
                  <a:pt x="82519" y="98112"/>
                </a:lnTo>
                <a:lnTo>
                  <a:pt x="82519" y="98112"/>
                </a:lnTo>
                <a:lnTo>
                  <a:pt x="82621" y="98112"/>
                </a:lnTo>
                <a:lnTo>
                  <a:pt x="82621" y="97536"/>
                </a:lnTo>
                <a:lnTo>
                  <a:pt x="82621" y="97536"/>
                </a:lnTo>
                <a:lnTo>
                  <a:pt x="82621" y="97536"/>
                </a:lnTo>
                <a:lnTo>
                  <a:pt x="82723" y="97536"/>
                </a:lnTo>
                <a:lnTo>
                  <a:pt x="82723" y="97536"/>
                </a:lnTo>
                <a:lnTo>
                  <a:pt x="82723" y="97536"/>
                </a:lnTo>
                <a:lnTo>
                  <a:pt x="82723" y="97152"/>
                </a:lnTo>
                <a:lnTo>
                  <a:pt x="82723" y="97152"/>
                </a:lnTo>
                <a:lnTo>
                  <a:pt x="82723" y="97152"/>
                </a:lnTo>
                <a:lnTo>
                  <a:pt x="82723" y="97152"/>
                </a:lnTo>
                <a:lnTo>
                  <a:pt x="82723" y="97152"/>
                </a:lnTo>
                <a:lnTo>
                  <a:pt x="82825" y="97152"/>
                </a:lnTo>
                <a:lnTo>
                  <a:pt x="82825" y="96768"/>
                </a:lnTo>
                <a:lnTo>
                  <a:pt x="82825" y="96768"/>
                </a:lnTo>
                <a:lnTo>
                  <a:pt x="82825" y="96768"/>
                </a:lnTo>
                <a:lnTo>
                  <a:pt x="82927" y="96768"/>
                </a:lnTo>
                <a:lnTo>
                  <a:pt x="82927" y="96768"/>
                </a:lnTo>
                <a:lnTo>
                  <a:pt x="82927" y="96768"/>
                </a:lnTo>
                <a:lnTo>
                  <a:pt x="82927" y="96384"/>
                </a:lnTo>
                <a:lnTo>
                  <a:pt x="83080" y="96384"/>
                </a:lnTo>
                <a:lnTo>
                  <a:pt x="83080" y="96384"/>
                </a:lnTo>
                <a:lnTo>
                  <a:pt x="83080" y="96384"/>
                </a:lnTo>
                <a:lnTo>
                  <a:pt x="83080" y="96384"/>
                </a:lnTo>
                <a:lnTo>
                  <a:pt x="83080" y="96384"/>
                </a:lnTo>
                <a:lnTo>
                  <a:pt x="83080" y="95040"/>
                </a:lnTo>
                <a:lnTo>
                  <a:pt x="83182" y="95040"/>
                </a:lnTo>
                <a:lnTo>
                  <a:pt x="83182" y="94656"/>
                </a:lnTo>
                <a:lnTo>
                  <a:pt x="83182" y="94656"/>
                </a:lnTo>
                <a:lnTo>
                  <a:pt x="83182" y="94656"/>
                </a:lnTo>
                <a:lnTo>
                  <a:pt x="83285" y="94656"/>
                </a:lnTo>
                <a:lnTo>
                  <a:pt x="83285" y="94656"/>
                </a:lnTo>
                <a:lnTo>
                  <a:pt x="83285" y="94656"/>
                </a:lnTo>
                <a:lnTo>
                  <a:pt x="83285" y="94272"/>
                </a:lnTo>
                <a:lnTo>
                  <a:pt x="83285" y="94272"/>
                </a:lnTo>
                <a:lnTo>
                  <a:pt x="83285" y="94272"/>
                </a:lnTo>
                <a:lnTo>
                  <a:pt x="83182" y="94272"/>
                </a:lnTo>
                <a:lnTo>
                  <a:pt x="83182" y="94272"/>
                </a:lnTo>
                <a:lnTo>
                  <a:pt x="83285" y="94272"/>
                </a:lnTo>
                <a:lnTo>
                  <a:pt x="83285" y="93312"/>
                </a:lnTo>
                <a:lnTo>
                  <a:pt x="83285" y="93312"/>
                </a:lnTo>
                <a:lnTo>
                  <a:pt x="83285" y="93312"/>
                </a:lnTo>
                <a:lnTo>
                  <a:pt x="83285" y="93312"/>
                </a:lnTo>
                <a:lnTo>
                  <a:pt x="83285" y="92928"/>
                </a:lnTo>
                <a:lnTo>
                  <a:pt x="83285" y="92928"/>
                </a:lnTo>
                <a:lnTo>
                  <a:pt x="83285" y="92928"/>
                </a:lnTo>
                <a:lnTo>
                  <a:pt x="83387" y="92928"/>
                </a:lnTo>
                <a:lnTo>
                  <a:pt x="83387" y="92544"/>
                </a:lnTo>
                <a:lnTo>
                  <a:pt x="83387" y="92544"/>
                </a:lnTo>
                <a:lnTo>
                  <a:pt x="83387" y="92544"/>
                </a:lnTo>
                <a:lnTo>
                  <a:pt x="83387" y="92544"/>
                </a:lnTo>
                <a:lnTo>
                  <a:pt x="83387" y="91584"/>
                </a:lnTo>
                <a:lnTo>
                  <a:pt x="83285" y="91584"/>
                </a:lnTo>
                <a:lnTo>
                  <a:pt x="83285" y="91584"/>
                </a:lnTo>
                <a:lnTo>
                  <a:pt x="83285" y="91584"/>
                </a:lnTo>
                <a:lnTo>
                  <a:pt x="83285" y="91200"/>
                </a:lnTo>
                <a:lnTo>
                  <a:pt x="83285" y="91200"/>
                </a:lnTo>
                <a:lnTo>
                  <a:pt x="83285" y="91200"/>
                </a:lnTo>
                <a:lnTo>
                  <a:pt x="83387" y="91200"/>
                </a:lnTo>
                <a:lnTo>
                  <a:pt x="83387" y="90816"/>
                </a:lnTo>
                <a:lnTo>
                  <a:pt x="83387" y="90816"/>
                </a:lnTo>
                <a:lnTo>
                  <a:pt x="83387" y="90816"/>
                </a:lnTo>
                <a:lnTo>
                  <a:pt x="83489" y="90816"/>
                </a:lnTo>
                <a:lnTo>
                  <a:pt x="83489" y="90432"/>
                </a:lnTo>
                <a:lnTo>
                  <a:pt x="83387" y="90432"/>
                </a:lnTo>
                <a:lnTo>
                  <a:pt x="83387" y="89472"/>
                </a:lnTo>
                <a:lnTo>
                  <a:pt x="83285" y="89472"/>
                </a:lnTo>
                <a:lnTo>
                  <a:pt x="83285" y="89472"/>
                </a:lnTo>
                <a:lnTo>
                  <a:pt x="83285" y="89472"/>
                </a:lnTo>
                <a:lnTo>
                  <a:pt x="83285" y="89088"/>
                </a:lnTo>
                <a:lnTo>
                  <a:pt x="83285" y="89088"/>
                </a:lnTo>
                <a:lnTo>
                  <a:pt x="83285" y="88704"/>
                </a:lnTo>
                <a:lnTo>
                  <a:pt x="83285" y="88704"/>
                </a:lnTo>
                <a:lnTo>
                  <a:pt x="83285" y="88704"/>
                </a:lnTo>
                <a:lnTo>
                  <a:pt x="83285" y="88704"/>
                </a:lnTo>
                <a:lnTo>
                  <a:pt x="83285" y="88320"/>
                </a:lnTo>
                <a:lnTo>
                  <a:pt x="83387" y="88320"/>
                </a:lnTo>
                <a:lnTo>
                  <a:pt x="83387" y="88320"/>
                </a:lnTo>
                <a:lnTo>
                  <a:pt x="83387" y="88320"/>
                </a:lnTo>
                <a:lnTo>
                  <a:pt x="83387" y="87936"/>
                </a:lnTo>
                <a:lnTo>
                  <a:pt x="83387" y="87936"/>
                </a:lnTo>
                <a:lnTo>
                  <a:pt x="83387" y="87936"/>
                </a:lnTo>
                <a:lnTo>
                  <a:pt x="83489" y="87936"/>
                </a:lnTo>
                <a:lnTo>
                  <a:pt x="83489" y="87360"/>
                </a:lnTo>
                <a:lnTo>
                  <a:pt x="83387" y="87360"/>
                </a:lnTo>
                <a:lnTo>
                  <a:pt x="83387" y="86976"/>
                </a:lnTo>
                <a:lnTo>
                  <a:pt x="83489" y="86976"/>
                </a:lnTo>
                <a:lnTo>
                  <a:pt x="83489" y="86592"/>
                </a:lnTo>
                <a:lnTo>
                  <a:pt x="83489" y="86592"/>
                </a:lnTo>
                <a:lnTo>
                  <a:pt x="83489" y="86592"/>
                </a:lnTo>
                <a:lnTo>
                  <a:pt x="83489" y="86592"/>
                </a:lnTo>
                <a:lnTo>
                  <a:pt x="83489" y="86592"/>
                </a:lnTo>
                <a:lnTo>
                  <a:pt x="83642" y="86592"/>
                </a:lnTo>
                <a:lnTo>
                  <a:pt x="83642" y="86208"/>
                </a:lnTo>
                <a:lnTo>
                  <a:pt x="83642" y="86208"/>
                </a:lnTo>
                <a:lnTo>
                  <a:pt x="83642" y="85824"/>
                </a:lnTo>
                <a:lnTo>
                  <a:pt x="83744" y="85824"/>
                </a:lnTo>
                <a:lnTo>
                  <a:pt x="83744" y="85824"/>
                </a:lnTo>
                <a:lnTo>
                  <a:pt x="83846" y="85824"/>
                </a:lnTo>
                <a:lnTo>
                  <a:pt x="83846" y="85248"/>
                </a:lnTo>
                <a:lnTo>
                  <a:pt x="83846" y="85248"/>
                </a:lnTo>
                <a:lnTo>
                  <a:pt x="83846" y="85248"/>
                </a:lnTo>
                <a:lnTo>
                  <a:pt x="83846" y="85248"/>
                </a:lnTo>
                <a:lnTo>
                  <a:pt x="83846" y="84864"/>
                </a:lnTo>
                <a:lnTo>
                  <a:pt x="83846" y="84864"/>
                </a:lnTo>
                <a:lnTo>
                  <a:pt x="83846" y="84864"/>
                </a:lnTo>
                <a:lnTo>
                  <a:pt x="83948" y="84864"/>
                </a:lnTo>
                <a:lnTo>
                  <a:pt x="83948" y="84864"/>
                </a:lnTo>
                <a:lnTo>
                  <a:pt x="84051" y="84864"/>
                </a:lnTo>
                <a:lnTo>
                  <a:pt x="84051" y="84480"/>
                </a:lnTo>
                <a:lnTo>
                  <a:pt x="83948" y="84480"/>
                </a:lnTo>
                <a:lnTo>
                  <a:pt x="83948" y="84480"/>
                </a:lnTo>
                <a:lnTo>
                  <a:pt x="83948" y="84480"/>
                </a:lnTo>
                <a:lnTo>
                  <a:pt x="83948" y="84096"/>
                </a:lnTo>
                <a:lnTo>
                  <a:pt x="83948" y="84096"/>
                </a:lnTo>
                <a:lnTo>
                  <a:pt x="83948" y="84096"/>
                </a:lnTo>
                <a:lnTo>
                  <a:pt x="84204" y="84096"/>
                </a:lnTo>
                <a:lnTo>
                  <a:pt x="84204" y="84096"/>
                </a:lnTo>
                <a:lnTo>
                  <a:pt x="84051" y="84096"/>
                </a:lnTo>
                <a:lnTo>
                  <a:pt x="84051" y="83712"/>
                </a:lnTo>
                <a:lnTo>
                  <a:pt x="83948" y="83712"/>
                </a:lnTo>
                <a:lnTo>
                  <a:pt x="83948" y="83712"/>
                </a:lnTo>
                <a:lnTo>
                  <a:pt x="83948" y="83712"/>
                </a:lnTo>
                <a:lnTo>
                  <a:pt x="83948" y="83136"/>
                </a:lnTo>
                <a:lnTo>
                  <a:pt x="83846" y="83136"/>
                </a:lnTo>
                <a:lnTo>
                  <a:pt x="83846" y="83136"/>
                </a:lnTo>
                <a:lnTo>
                  <a:pt x="83846" y="83136"/>
                </a:lnTo>
                <a:lnTo>
                  <a:pt x="83846" y="83136"/>
                </a:lnTo>
                <a:lnTo>
                  <a:pt x="83846" y="83136"/>
                </a:lnTo>
                <a:lnTo>
                  <a:pt x="83846" y="82752"/>
                </a:lnTo>
                <a:lnTo>
                  <a:pt x="83846" y="82752"/>
                </a:lnTo>
                <a:lnTo>
                  <a:pt x="83846" y="82752"/>
                </a:lnTo>
                <a:lnTo>
                  <a:pt x="83846" y="82752"/>
                </a:lnTo>
                <a:lnTo>
                  <a:pt x="83846" y="82752"/>
                </a:lnTo>
                <a:lnTo>
                  <a:pt x="83948" y="82752"/>
                </a:lnTo>
                <a:lnTo>
                  <a:pt x="83948" y="81984"/>
                </a:lnTo>
                <a:lnTo>
                  <a:pt x="83846" y="81984"/>
                </a:lnTo>
                <a:lnTo>
                  <a:pt x="83846" y="81600"/>
                </a:lnTo>
                <a:lnTo>
                  <a:pt x="83846" y="81600"/>
                </a:lnTo>
                <a:lnTo>
                  <a:pt x="83846" y="81600"/>
                </a:lnTo>
                <a:lnTo>
                  <a:pt x="83744" y="81600"/>
                </a:lnTo>
                <a:lnTo>
                  <a:pt x="83744" y="81600"/>
                </a:lnTo>
                <a:lnTo>
                  <a:pt x="83846" y="81600"/>
                </a:lnTo>
                <a:lnTo>
                  <a:pt x="83846" y="81024"/>
                </a:lnTo>
                <a:lnTo>
                  <a:pt x="83846" y="81024"/>
                </a:lnTo>
                <a:lnTo>
                  <a:pt x="83846" y="81024"/>
                </a:lnTo>
                <a:lnTo>
                  <a:pt x="83948" y="81024"/>
                </a:lnTo>
                <a:lnTo>
                  <a:pt x="83948" y="80640"/>
                </a:lnTo>
                <a:lnTo>
                  <a:pt x="84051" y="80640"/>
                </a:lnTo>
                <a:lnTo>
                  <a:pt x="84051" y="80640"/>
                </a:lnTo>
                <a:lnTo>
                  <a:pt x="83948" y="80640"/>
                </a:lnTo>
                <a:lnTo>
                  <a:pt x="83948" y="80256"/>
                </a:lnTo>
                <a:lnTo>
                  <a:pt x="84051" y="80256"/>
                </a:lnTo>
                <a:lnTo>
                  <a:pt x="84051" y="80256"/>
                </a:lnTo>
                <a:lnTo>
                  <a:pt x="83948" y="80256"/>
                </a:lnTo>
                <a:lnTo>
                  <a:pt x="83948" y="79872"/>
                </a:lnTo>
                <a:lnTo>
                  <a:pt x="83948" y="79872"/>
                </a:lnTo>
                <a:lnTo>
                  <a:pt x="83948" y="79872"/>
                </a:lnTo>
                <a:lnTo>
                  <a:pt x="83846" y="79872"/>
                </a:lnTo>
                <a:lnTo>
                  <a:pt x="83846" y="79872"/>
                </a:lnTo>
                <a:lnTo>
                  <a:pt x="83846" y="79872"/>
                </a:lnTo>
                <a:lnTo>
                  <a:pt x="83846" y="79488"/>
                </a:lnTo>
                <a:lnTo>
                  <a:pt x="83642" y="79488"/>
                </a:lnTo>
                <a:lnTo>
                  <a:pt x="83642" y="79488"/>
                </a:lnTo>
                <a:lnTo>
                  <a:pt x="83489" y="79488"/>
                </a:lnTo>
                <a:lnTo>
                  <a:pt x="83489" y="79488"/>
                </a:lnTo>
                <a:lnTo>
                  <a:pt x="83489" y="79488"/>
                </a:lnTo>
                <a:lnTo>
                  <a:pt x="83489" y="78912"/>
                </a:lnTo>
                <a:lnTo>
                  <a:pt x="83387" y="78912"/>
                </a:lnTo>
                <a:lnTo>
                  <a:pt x="83387" y="78912"/>
                </a:lnTo>
                <a:lnTo>
                  <a:pt x="83387" y="78912"/>
                </a:lnTo>
                <a:lnTo>
                  <a:pt x="83387" y="78528"/>
                </a:lnTo>
                <a:lnTo>
                  <a:pt x="83285" y="78528"/>
                </a:lnTo>
                <a:lnTo>
                  <a:pt x="83285" y="78528"/>
                </a:lnTo>
                <a:lnTo>
                  <a:pt x="83182" y="78528"/>
                </a:lnTo>
                <a:lnTo>
                  <a:pt x="83182" y="78528"/>
                </a:lnTo>
                <a:lnTo>
                  <a:pt x="83182" y="78528"/>
                </a:lnTo>
                <a:lnTo>
                  <a:pt x="83182" y="78144"/>
                </a:lnTo>
                <a:lnTo>
                  <a:pt x="83182" y="78144"/>
                </a:lnTo>
                <a:lnTo>
                  <a:pt x="83182" y="77760"/>
                </a:lnTo>
                <a:lnTo>
                  <a:pt x="83182" y="77760"/>
                </a:lnTo>
                <a:lnTo>
                  <a:pt x="83182" y="77760"/>
                </a:lnTo>
                <a:lnTo>
                  <a:pt x="83080" y="77760"/>
                </a:lnTo>
                <a:lnTo>
                  <a:pt x="83080" y="77760"/>
                </a:lnTo>
                <a:lnTo>
                  <a:pt x="83080" y="77760"/>
                </a:lnTo>
                <a:lnTo>
                  <a:pt x="83080" y="77376"/>
                </a:lnTo>
                <a:lnTo>
                  <a:pt x="82927" y="77376"/>
                </a:lnTo>
                <a:lnTo>
                  <a:pt x="82927" y="77376"/>
                </a:lnTo>
                <a:lnTo>
                  <a:pt x="82927" y="77376"/>
                </a:lnTo>
                <a:lnTo>
                  <a:pt x="82927" y="77376"/>
                </a:lnTo>
                <a:lnTo>
                  <a:pt x="82825" y="77376"/>
                </a:lnTo>
                <a:lnTo>
                  <a:pt x="82825" y="76800"/>
                </a:lnTo>
                <a:lnTo>
                  <a:pt x="82825" y="76800"/>
                </a:lnTo>
                <a:lnTo>
                  <a:pt x="82825" y="76800"/>
                </a:lnTo>
                <a:lnTo>
                  <a:pt x="82723" y="76800"/>
                </a:lnTo>
                <a:lnTo>
                  <a:pt x="82723" y="76800"/>
                </a:lnTo>
                <a:lnTo>
                  <a:pt x="82723" y="76800"/>
                </a:lnTo>
                <a:lnTo>
                  <a:pt x="82723" y="76800"/>
                </a:lnTo>
                <a:lnTo>
                  <a:pt x="82723" y="76800"/>
                </a:lnTo>
                <a:lnTo>
                  <a:pt x="82723" y="77376"/>
                </a:lnTo>
                <a:lnTo>
                  <a:pt x="82621" y="77376"/>
                </a:lnTo>
                <a:lnTo>
                  <a:pt x="82621" y="77376"/>
                </a:lnTo>
                <a:lnTo>
                  <a:pt x="82263" y="77376"/>
                </a:lnTo>
                <a:lnTo>
                  <a:pt x="82263" y="77376"/>
                </a:lnTo>
                <a:lnTo>
                  <a:pt x="82161" y="77376"/>
                </a:lnTo>
                <a:lnTo>
                  <a:pt x="82161" y="76800"/>
                </a:lnTo>
                <a:lnTo>
                  <a:pt x="82059" y="76800"/>
                </a:lnTo>
                <a:lnTo>
                  <a:pt x="82059" y="76800"/>
                </a:lnTo>
                <a:lnTo>
                  <a:pt x="81957" y="76800"/>
                </a:lnTo>
                <a:lnTo>
                  <a:pt x="81957" y="76800"/>
                </a:lnTo>
                <a:lnTo>
                  <a:pt x="81957" y="76800"/>
                </a:lnTo>
                <a:lnTo>
                  <a:pt x="81957" y="77376"/>
                </a:lnTo>
                <a:lnTo>
                  <a:pt x="82059" y="77376"/>
                </a:lnTo>
                <a:lnTo>
                  <a:pt x="82059" y="77376"/>
                </a:lnTo>
                <a:lnTo>
                  <a:pt x="81957" y="77376"/>
                </a:lnTo>
                <a:lnTo>
                  <a:pt x="81957" y="77760"/>
                </a:lnTo>
                <a:lnTo>
                  <a:pt x="81957" y="77760"/>
                </a:lnTo>
                <a:lnTo>
                  <a:pt x="81957" y="77760"/>
                </a:lnTo>
                <a:lnTo>
                  <a:pt x="82059" y="77760"/>
                </a:lnTo>
                <a:lnTo>
                  <a:pt x="82059" y="78144"/>
                </a:lnTo>
                <a:lnTo>
                  <a:pt x="82059" y="78144"/>
                </a:lnTo>
                <a:lnTo>
                  <a:pt x="82059" y="78144"/>
                </a:lnTo>
                <a:lnTo>
                  <a:pt x="81957" y="78144"/>
                </a:lnTo>
                <a:lnTo>
                  <a:pt x="81957" y="78528"/>
                </a:lnTo>
                <a:lnTo>
                  <a:pt x="81957" y="78528"/>
                </a:lnTo>
                <a:lnTo>
                  <a:pt x="81957" y="78912"/>
                </a:lnTo>
                <a:lnTo>
                  <a:pt x="81957" y="78912"/>
                </a:lnTo>
                <a:lnTo>
                  <a:pt x="81957" y="78912"/>
                </a:lnTo>
                <a:lnTo>
                  <a:pt x="81957" y="78912"/>
                </a:lnTo>
                <a:lnTo>
                  <a:pt x="81957" y="79488"/>
                </a:lnTo>
                <a:lnTo>
                  <a:pt x="81804" y="79488"/>
                </a:lnTo>
                <a:lnTo>
                  <a:pt x="81804" y="79488"/>
                </a:lnTo>
                <a:lnTo>
                  <a:pt x="81702" y="79488"/>
                </a:lnTo>
                <a:lnTo>
                  <a:pt x="81702" y="78912"/>
                </a:lnTo>
                <a:lnTo>
                  <a:pt x="81804" y="78912"/>
                </a:lnTo>
                <a:lnTo>
                  <a:pt x="81804" y="78912"/>
                </a:lnTo>
                <a:lnTo>
                  <a:pt x="81804" y="78912"/>
                </a:lnTo>
                <a:lnTo>
                  <a:pt x="81804" y="78912"/>
                </a:lnTo>
                <a:lnTo>
                  <a:pt x="81957" y="78912"/>
                </a:lnTo>
                <a:lnTo>
                  <a:pt x="81957" y="78528"/>
                </a:lnTo>
                <a:lnTo>
                  <a:pt x="81957" y="78528"/>
                </a:lnTo>
                <a:lnTo>
                  <a:pt x="81957" y="78528"/>
                </a:lnTo>
                <a:lnTo>
                  <a:pt x="81957" y="78528"/>
                </a:lnTo>
                <a:lnTo>
                  <a:pt x="81957" y="78144"/>
                </a:lnTo>
                <a:lnTo>
                  <a:pt x="81957" y="78144"/>
                </a:lnTo>
                <a:lnTo>
                  <a:pt x="81957" y="78144"/>
                </a:lnTo>
                <a:lnTo>
                  <a:pt x="81957" y="78144"/>
                </a:lnTo>
                <a:lnTo>
                  <a:pt x="81957" y="77760"/>
                </a:lnTo>
                <a:lnTo>
                  <a:pt x="81804" y="77760"/>
                </a:lnTo>
                <a:lnTo>
                  <a:pt x="81804" y="78144"/>
                </a:lnTo>
                <a:lnTo>
                  <a:pt x="81702" y="78144"/>
                </a:lnTo>
                <a:lnTo>
                  <a:pt x="81702" y="78144"/>
                </a:lnTo>
                <a:lnTo>
                  <a:pt x="81702" y="78144"/>
                </a:lnTo>
                <a:lnTo>
                  <a:pt x="81702" y="78528"/>
                </a:lnTo>
                <a:lnTo>
                  <a:pt x="81702" y="78528"/>
                </a:lnTo>
                <a:lnTo>
                  <a:pt x="81702" y="78528"/>
                </a:lnTo>
                <a:lnTo>
                  <a:pt x="81702" y="78528"/>
                </a:lnTo>
                <a:lnTo>
                  <a:pt x="81702" y="78912"/>
                </a:lnTo>
                <a:lnTo>
                  <a:pt x="81600" y="78912"/>
                </a:lnTo>
                <a:lnTo>
                  <a:pt x="81600" y="78912"/>
                </a:lnTo>
                <a:lnTo>
                  <a:pt x="81497" y="78912"/>
                </a:lnTo>
                <a:lnTo>
                  <a:pt x="81497" y="78912"/>
                </a:lnTo>
                <a:lnTo>
                  <a:pt x="81497" y="78912"/>
                </a:lnTo>
                <a:lnTo>
                  <a:pt x="81497" y="79488"/>
                </a:lnTo>
                <a:lnTo>
                  <a:pt x="81038" y="79488"/>
                </a:lnTo>
                <a:lnTo>
                  <a:pt x="81038" y="79488"/>
                </a:lnTo>
                <a:lnTo>
                  <a:pt x="80936" y="79488"/>
                </a:lnTo>
                <a:lnTo>
                  <a:pt x="80936" y="78912"/>
                </a:lnTo>
                <a:lnTo>
                  <a:pt x="81038" y="78912"/>
                </a:lnTo>
                <a:lnTo>
                  <a:pt x="81038" y="78912"/>
                </a:lnTo>
                <a:lnTo>
                  <a:pt x="81038" y="78912"/>
                </a:lnTo>
                <a:lnTo>
                  <a:pt x="81038" y="78912"/>
                </a:lnTo>
                <a:lnTo>
                  <a:pt x="81140" y="78912"/>
                </a:lnTo>
                <a:lnTo>
                  <a:pt x="81140" y="78912"/>
                </a:lnTo>
                <a:lnTo>
                  <a:pt x="81140" y="78912"/>
                </a:lnTo>
                <a:lnTo>
                  <a:pt x="81140" y="78528"/>
                </a:lnTo>
                <a:lnTo>
                  <a:pt x="81242" y="78528"/>
                </a:lnTo>
                <a:lnTo>
                  <a:pt x="81242" y="78528"/>
                </a:lnTo>
                <a:lnTo>
                  <a:pt x="81242" y="78528"/>
                </a:lnTo>
                <a:lnTo>
                  <a:pt x="81242" y="78144"/>
                </a:lnTo>
                <a:lnTo>
                  <a:pt x="81395" y="78144"/>
                </a:lnTo>
                <a:lnTo>
                  <a:pt x="81395" y="78144"/>
                </a:lnTo>
                <a:lnTo>
                  <a:pt x="81395" y="78144"/>
                </a:lnTo>
                <a:lnTo>
                  <a:pt x="81395" y="77760"/>
                </a:lnTo>
                <a:lnTo>
                  <a:pt x="81395" y="77760"/>
                </a:lnTo>
                <a:lnTo>
                  <a:pt x="81395" y="78144"/>
                </a:lnTo>
                <a:lnTo>
                  <a:pt x="81242" y="78144"/>
                </a:lnTo>
                <a:lnTo>
                  <a:pt x="81242" y="77760"/>
                </a:lnTo>
                <a:lnTo>
                  <a:pt x="81140" y="77760"/>
                </a:lnTo>
                <a:lnTo>
                  <a:pt x="81140" y="77376"/>
                </a:lnTo>
                <a:lnTo>
                  <a:pt x="81140" y="77376"/>
                </a:lnTo>
                <a:lnTo>
                  <a:pt x="81140" y="77376"/>
                </a:lnTo>
                <a:lnTo>
                  <a:pt x="81242" y="77376"/>
                </a:lnTo>
                <a:lnTo>
                  <a:pt x="81242" y="77376"/>
                </a:lnTo>
                <a:lnTo>
                  <a:pt x="81242" y="77376"/>
                </a:lnTo>
                <a:lnTo>
                  <a:pt x="81242" y="77376"/>
                </a:lnTo>
                <a:lnTo>
                  <a:pt x="81242" y="77376"/>
                </a:lnTo>
                <a:lnTo>
                  <a:pt x="81242" y="76800"/>
                </a:lnTo>
                <a:lnTo>
                  <a:pt x="81395" y="76800"/>
                </a:lnTo>
                <a:lnTo>
                  <a:pt x="81395" y="76800"/>
                </a:lnTo>
                <a:lnTo>
                  <a:pt x="81395" y="76800"/>
                </a:lnTo>
                <a:lnTo>
                  <a:pt x="81395" y="76416"/>
                </a:lnTo>
                <a:lnTo>
                  <a:pt x="81497" y="76416"/>
                </a:lnTo>
                <a:lnTo>
                  <a:pt x="81497" y="76416"/>
                </a:lnTo>
                <a:lnTo>
                  <a:pt x="81395" y="76416"/>
                </a:lnTo>
                <a:lnTo>
                  <a:pt x="81395" y="76416"/>
                </a:lnTo>
                <a:lnTo>
                  <a:pt x="81395" y="76416"/>
                </a:lnTo>
                <a:lnTo>
                  <a:pt x="81395" y="76416"/>
                </a:lnTo>
                <a:lnTo>
                  <a:pt x="81242" y="76416"/>
                </a:lnTo>
                <a:lnTo>
                  <a:pt x="81242" y="76800"/>
                </a:lnTo>
                <a:lnTo>
                  <a:pt x="81038" y="76800"/>
                </a:lnTo>
                <a:lnTo>
                  <a:pt x="81038" y="76800"/>
                </a:lnTo>
                <a:lnTo>
                  <a:pt x="80936" y="76800"/>
                </a:lnTo>
                <a:lnTo>
                  <a:pt x="80936" y="77376"/>
                </a:lnTo>
                <a:lnTo>
                  <a:pt x="80936" y="77376"/>
                </a:lnTo>
                <a:lnTo>
                  <a:pt x="80936" y="77376"/>
                </a:lnTo>
                <a:lnTo>
                  <a:pt x="80834" y="77376"/>
                </a:lnTo>
                <a:lnTo>
                  <a:pt x="80834" y="77376"/>
                </a:lnTo>
                <a:lnTo>
                  <a:pt x="80834" y="77376"/>
                </a:lnTo>
                <a:lnTo>
                  <a:pt x="80834" y="77760"/>
                </a:lnTo>
                <a:lnTo>
                  <a:pt x="80834" y="77760"/>
                </a:lnTo>
                <a:lnTo>
                  <a:pt x="80834" y="77760"/>
                </a:lnTo>
                <a:lnTo>
                  <a:pt x="80936" y="77760"/>
                </a:lnTo>
                <a:lnTo>
                  <a:pt x="80936" y="78144"/>
                </a:lnTo>
                <a:lnTo>
                  <a:pt x="80936" y="78144"/>
                </a:lnTo>
                <a:lnTo>
                  <a:pt x="80936" y="78144"/>
                </a:lnTo>
                <a:lnTo>
                  <a:pt x="80936" y="78144"/>
                </a:lnTo>
                <a:lnTo>
                  <a:pt x="80936" y="78528"/>
                </a:lnTo>
                <a:lnTo>
                  <a:pt x="80834" y="78528"/>
                </a:lnTo>
                <a:lnTo>
                  <a:pt x="80834" y="78144"/>
                </a:lnTo>
                <a:lnTo>
                  <a:pt x="80680" y="78144"/>
                </a:lnTo>
                <a:lnTo>
                  <a:pt x="80680" y="78528"/>
                </a:lnTo>
                <a:lnTo>
                  <a:pt x="80578" y="78528"/>
                </a:lnTo>
                <a:lnTo>
                  <a:pt x="80578" y="78528"/>
                </a:lnTo>
                <a:lnTo>
                  <a:pt x="80578" y="78528"/>
                </a:lnTo>
                <a:lnTo>
                  <a:pt x="80578" y="78528"/>
                </a:lnTo>
                <a:lnTo>
                  <a:pt x="80578" y="78528"/>
                </a:lnTo>
                <a:lnTo>
                  <a:pt x="80578" y="77760"/>
                </a:lnTo>
                <a:lnTo>
                  <a:pt x="80578" y="77760"/>
                </a:lnTo>
                <a:lnTo>
                  <a:pt x="80578" y="77760"/>
                </a:lnTo>
                <a:lnTo>
                  <a:pt x="80578" y="77760"/>
                </a:lnTo>
                <a:lnTo>
                  <a:pt x="80578" y="76800"/>
                </a:lnTo>
                <a:lnTo>
                  <a:pt x="80578" y="76800"/>
                </a:lnTo>
                <a:lnTo>
                  <a:pt x="80578" y="76800"/>
                </a:lnTo>
                <a:lnTo>
                  <a:pt x="80578" y="76800"/>
                </a:lnTo>
                <a:lnTo>
                  <a:pt x="80578" y="76416"/>
                </a:lnTo>
                <a:lnTo>
                  <a:pt x="80680" y="76416"/>
                </a:lnTo>
                <a:lnTo>
                  <a:pt x="80680" y="76032"/>
                </a:lnTo>
                <a:lnTo>
                  <a:pt x="80680" y="76032"/>
                </a:lnTo>
                <a:lnTo>
                  <a:pt x="80680" y="76032"/>
                </a:lnTo>
                <a:lnTo>
                  <a:pt x="80680" y="76032"/>
                </a:lnTo>
                <a:lnTo>
                  <a:pt x="80680" y="75648"/>
                </a:lnTo>
                <a:lnTo>
                  <a:pt x="80578" y="75648"/>
                </a:lnTo>
                <a:lnTo>
                  <a:pt x="80578" y="76032"/>
                </a:lnTo>
                <a:lnTo>
                  <a:pt x="80578" y="76032"/>
                </a:lnTo>
                <a:lnTo>
                  <a:pt x="80578" y="75648"/>
                </a:lnTo>
                <a:lnTo>
                  <a:pt x="80476" y="75648"/>
                </a:lnTo>
                <a:lnTo>
                  <a:pt x="80476" y="75648"/>
                </a:lnTo>
                <a:lnTo>
                  <a:pt x="80476" y="75648"/>
                </a:lnTo>
                <a:lnTo>
                  <a:pt x="80476" y="76032"/>
                </a:lnTo>
                <a:lnTo>
                  <a:pt x="80374" y="76032"/>
                </a:lnTo>
                <a:lnTo>
                  <a:pt x="80374" y="75648"/>
                </a:lnTo>
                <a:lnTo>
                  <a:pt x="80272" y="75648"/>
                </a:lnTo>
                <a:lnTo>
                  <a:pt x="80272" y="75648"/>
                </a:lnTo>
                <a:lnTo>
                  <a:pt x="80272" y="75648"/>
                </a:lnTo>
                <a:lnTo>
                  <a:pt x="80272" y="76032"/>
                </a:lnTo>
                <a:lnTo>
                  <a:pt x="80017" y="76032"/>
                </a:lnTo>
                <a:lnTo>
                  <a:pt x="80017" y="76032"/>
                </a:lnTo>
                <a:lnTo>
                  <a:pt x="79812" y="76032"/>
                </a:lnTo>
                <a:lnTo>
                  <a:pt x="79812" y="76032"/>
                </a:lnTo>
                <a:lnTo>
                  <a:pt x="79812" y="76032"/>
                </a:lnTo>
                <a:lnTo>
                  <a:pt x="79812" y="75648"/>
                </a:lnTo>
                <a:lnTo>
                  <a:pt x="79710" y="75648"/>
                </a:lnTo>
                <a:lnTo>
                  <a:pt x="79710" y="75648"/>
                </a:lnTo>
                <a:lnTo>
                  <a:pt x="79608" y="75648"/>
                </a:lnTo>
                <a:lnTo>
                  <a:pt x="79608" y="75648"/>
                </a:lnTo>
                <a:lnTo>
                  <a:pt x="79455" y="75648"/>
                </a:lnTo>
                <a:lnTo>
                  <a:pt x="79455" y="75264"/>
                </a:lnTo>
                <a:lnTo>
                  <a:pt x="79455" y="75264"/>
                </a:lnTo>
                <a:lnTo>
                  <a:pt x="79455" y="75264"/>
                </a:lnTo>
                <a:lnTo>
                  <a:pt x="79455" y="75264"/>
                </a:lnTo>
                <a:lnTo>
                  <a:pt x="79455" y="75264"/>
                </a:lnTo>
                <a:lnTo>
                  <a:pt x="79455" y="75264"/>
                </a:lnTo>
                <a:lnTo>
                  <a:pt x="79455" y="74688"/>
                </a:lnTo>
                <a:lnTo>
                  <a:pt x="79455" y="74688"/>
                </a:lnTo>
                <a:lnTo>
                  <a:pt x="79455" y="74688"/>
                </a:lnTo>
                <a:lnTo>
                  <a:pt x="79608" y="74688"/>
                </a:lnTo>
                <a:lnTo>
                  <a:pt x="79608" y="74688"/>
                </a:lnTo>
                <a:lnTo>
                  <a:pt x="79710" y="74688"/>
                </a:lnTo>
                <a:lnTo>
                  <a:pt x="79710" y="74304"/>
                </a:lnTo>
                <a:lnTo>
                  <a:pt x="79710" y="74304"/>
                </a:lnTo>
                <a:lnTo>
                  <a:pt x="79710" y="74304"/>
                </a:lnTo>
                <a:lnTo>
                  <a:pt x="79812" y="74304"/>
                </a:lnTo>
                <a:lnTo>
                  <a:pt x="79812" y="74304"/>
                </a:lnTo>
                <a:lnTo>
                  <a:pt x="79914" y="74304"/>
                </a:lnTo>
                <a:lnTo>
                  <a:pt x="79914" y="73920"/>
                </a:lnTo>
                <a:lnTo>
                  <a:pt x="80017" y="73920"/>
                </a:lnTo>
                <a:lnTo>
                  <a:pt x="80017" y="73920"/>
                </a:lnTo>
                <a:lnTo>
                  <a:pt x="80017" y="73920"/>
                </a:lnTo>
                <a:lnTo>
                  <a:pt x="80017" y="73920"/>
                </a:lnTo>
                <a:lnTo>
                  <a:pt x="80170" y="73920"/>
                </a:lnTo>
                <a:lnTo>
                  <a:pt x="80170" y="73536"/>
                </a:lnTo>
                <a:lnTo>
                  <a:pt x="80170" y="73536"/>
                </a:lnTo>
                <a:lnTo>
                  <a:pt x="80170" y="73536"/>
                </a:lnTo>
                <a:lnTo>
                  <a:pt x="80272" y="73536"/>
                </a:lnTo>
                <a:lnTo>
                  <a:pt x="80272" y="73536"/>
                </a:lnTo>
                <a:lnTo>
                  <a:pt x="80272" y="73536"/>
                </a:lnTo>
                <a:lnTo>
                  <a:pt x="80272" y="73152"/>
                </a:lnTo>
                <a:lnTo>
                  <a:pt x="80272" y="73152"/>
                </a:lnTo>
                <a:lnTo>
                  <a:pt x="80272" y="73152"/>
                </a:lnTo>
                <a:lnTo>
                  <a:pt x="80272" y="73152"/>
                </a:lnTo>
                <a:lnTo>
                  <a:pt x="80272" y="73152"/>
                </a:lnTo>
                <a:lnTo>
                  <a:pt x="80374" y="73152"/>
                </a:lnTo>
                <a:lnTo>
                  <a:pt x="80374" y="73152"/>
                </a:lnTo>
                <a:lnTo>
                  <a:pt x="80476" y="73152"/>
                </a:lnTo>
                <a:lnTo>
                  <a:pt x="80476" y="72576"/>
                </a:lnTo>
                <a:lnTo>
                  <a:pt x="80476" y="72576"/>
                </a:lnTo>
                <a:lnTo>
                  <a:pt x="80476" y="72576"/>
                </a:lnTo>
                <a:lnTo>
                  <a:pt x="80578" y="72576"/>
                </a:lnTo>
                <a:lnTo>
                  <a:pt x="80578" y="72192"/>
                </a:lnTo>
                <a:lnTo>
                  <a:pt x="80680" y="72192"/>
                </a:lnTo>
                <a:lnTo>
                  <a:pt x="80680" y="72192"/>
                </a:lnTo>
                <a:lnTo>
                  <a:pt x="80834" y="72192"/>
                </a:lnTo>
                <a:lnTo>
                  <a:pt x="80834" y="71808"/>
                </a:lnTo>
                <a:lnTo>
                  <a:pt x="80936" y="71808"/>
                </a:lnTo>
                <a:lnTo>
                  <a:pt x="80936" y="71808"/>
                </a:lnTo>
                <a:lnTo>
                  <a:pt x="80936" y="71808"/>
                </a:lnTo>
                <a:lnTo>
                  <a:pt x="80936" y="71808"/>
                </a:lnTo>
                <a:lnTo>
                  <a:pt x="81038" y="71808"/>
                </a:lnTo>
                <a:lnTo>
                  <a:pt x="81038" y="71424"/>
                </a:lnTo>
                <a:lnTo>
                  <a:pt x="81038" y="71424"/>
                </a:lnTo>
                <a:lnTo>
                  <a:pt x="81038" y="71424"/>
                </a:lnTo>
                <a:lnTo>
                  <a:pt x="81140" y="71424"/>
                </a:lnTo>
                <a:lnTo>
                  <a:pt x="81140" y="71040"/>
                </a:lnTo>
                <a:lnTo>
                  <a:pt x="81242" y="71040"/>
                </a:lnTo>
                <a:lnTo>
                  <a:pt x="81242" y="71040"/>
                </a:lnTo>
                <a:lnTo>
                  <a:pt x="81242" y="71040"/>
                </a:lnTo>
                <a:lnTo>
                  <a:pt x="81242" y="71040"/>
                </a:lnTo>
                <a:lnTo>
                  <a:pt x="81395" y="71040"/>
                </a:lnTo>
                <a:lnTo>
                  <a:pt x="81395" y="70464"/>
                </a:lnTo>
                <a:lnTo>
                  <a:pt x="81395" y="70464"/>
                </a:lnTo>
                <a:lnTo>
                  <a:pt x="81395" y="70464"/>
                </a:lnTo>
                <a:lnTo>
                  <a:pt x="81395" y="70464"/>
                </a:lnTo>
                <a:lnTo>
                  <a:pt x="81395" y="70080"/>
                </a:lnTo>
                <a:lnTo>
                  <a:pt x="81497" y="70080"/>
                </a:lnTo>
                <a:lnTo>
                  <a:pt x="81497" y="70080"/>
                </a:lnTo>
                <a:lnTo>
                  <a:pt x="81600" y="70080"/>
                </a:lnTo>
                <a:lnTo>
                  <a:pt x="81600" y="70080"/>
                </a:lnTo>
                <a:lnTo>
                  <a:pt x="81702" y="70080"/>
                </a:lnTo>
                <a:lnTo>
                  <a:pt x="81702" y="69696"/>
                </a:lnTo>
                <a:lnTo>
                  <a:pt x="81600" y="69696"/>
                </a:lnTo>
                <a:lnTo>
                  <a:pt x="81600" y="69696"/>
                </a:lnTo>
                <a:lnTo>
                  <a:pt x="81600" y="69696"/>
                </a:lnTo>
                <a:lnTo>
                  <a:pt x="81600" y="69312"/>
                </a:lnTo>
                <a:lnTo>
                  <a:pt x="81702" y="69312"/>
                </a:lnTo>
                <a:lnTo>
                  <a:pt x="81702" y="69312"/>
                </a:lnTo>
                <a:lnTo>
                  <a:pt x="81702" y="69312"/>
                </a:lnTo>
                <a:lnTo>
                  <a:pt x="81702" y="68928"/>
                </a:lnTo>
                <a:lnTo>
                  <a:pt x="81804" y="68928"/>
                </a:lnTo>
                <a:lnTo>
                  <a:pt x="81804" y="68928"/>
                </a:lnTo>
                <a:lnTo>
                  <a:pt x="81804" y="68928"/>
                </a:lnTo>
                <a:lnTo>
                  <a:pt x="81804" y="68928"/>
                </a:lnTo>
                <a:lnTo>
                  <a:pt x="81957" y="68928"/>
                </a:lnTo>
                <a:lnTo>
                  <a:pt x="81957" y="68928"/>
                </a:lnTo>
                <a:lnTo>
                  <a:pt x="81957" y="68928"/>
                </a:lnTo>
                <a:lnTo>
                  <a:pt x="81957" y="68352"/>
                </a:lnTo>
                <a:lnTo>
                  <a:pt x="81957" y="68352"/>
                </a:lnTo>
                <a:lnTo>
                  <a:pt x="81957" y="68352"/>
                </a:lnTo>
                <a:lnTo>
                  <a:pt x="82059" y="68352"/>
                </a:lnTo>
                <a:lnTo>
                  <a:pt x="82059" y="67968"/>
                </a:lnTo>
                <a:lnTo>
                  <a:pt x="82161" y="67968"/>
                </a:lnTo>
                <a:lnTo>
                  <a:pt x="82161" y="67968"/>
                </a:lnTo>
                <a:lnTo>
                  <a:pt x="82161" y="67968"/>
                </a:lnTo>
                <a:lnTo>
                  <a:pt x="82161" y="67584"/>
                </a:lnTo>
                <a:lnTo>
                  <a:pt x="82263" y="67584"/>
                </a:lnTo>
                <a:lnTo>
                  <a:pt x="82263" y="67584"/>
                </a:lnTo>
                <a:lnTo>
                  <a:pt x="82263" y="67584"/>
                </a:lnTo>
                <a:lnTo>
                  <a:pt x="82263" y="67584"/>
                </a:lnTo>
                <a:lnTo>
                  <a:pt x="82365" y="67584"/>
                </a:lnTo>
                <a:lnTo>
                  <a:pt x="82365" y="67200"/>
                </a:lnTo>
                <a:lnTo>
                  <a:pt x="82519" y="67200"/>
                </a:lnTo>
                <a:lnTo>
                  <a:pt x="82519" y="67200"/>
                </a:lnTo>
                <a:lnTo>
                  <a:pt x="82621" y="67200"/>
                </a:lnTo>
                <a:lnTo>
                  <a:pt x="82621" y="67200"/>
                </a:lnTo>
                <a:lnTo>
                  <a:pt x="82621" y="67200"/>
                </a:lnTo>
                <a:lnTo>
                  <a:pt x="82621" y="66816"/>
                </a:lnTo>
                <a:lnTo>
                  <a:pt x="82621" y="66816"/>
                </a:lnTo>
                <a:lnTo>
                  <a:pt x="82621" y="66816"/>
                </a:lnTo>
                <a:lnTo>
                  <a:pt x="82723" y="66816"/>
                </a:lnTo>
                <a:lnTo>
                  <a:pt x="82723" y="66816"/>
                </a:lnTo>
                <a:lnTo>
                  <a:pt x="82825" y="66816"/>
                </a:lnTo>
                <a:lnTo>
                  <a:pt x="82825" y="66240"/>
                </a:lnTo>
                <a:lnTo>
                  <a:pt x="82825" y="66240"/>
                </a:lnTo>
                <a:lnTo>
                  <a:pt x="82825" y="66240"/>
                </a:lnTo>
                <a:lnTo>
                  <a:pt x="82927" y="66240"/>
                </a:lnTo>
                <a:lnTo>
                  <a:pt x="82927" y="65856"/>
                </a:lnTo>
                <a:lnTo>
                  <a:pt x="82927" y="65856"/>
                </a:lnTo>
                <a:lnTo>
                  <a:pt x="82927" y="65856"/>
                </a:lnTo>
                <a:lnTo>
                  <a:pt x="82927" y="65856"/>
                </a:lnTo>
                <a:lnTo>
                  <a:pt x="82927" y="65856"/>
                </a:lnTo>
                <a:lnTo>
                  <a:pt x="83080" y="65856"/>
                </a:lnTo>
                <a:lnTo>
                  <a:pt x="83080" y="65472"/>
                </a:lnTo>
                <a:lnTo>
                  <a:pt x="83182" y="65472"/>
                </a:lnTo>
                <a:lnTo>
                  <a:pt x="83182" y="65856"/>
                </a:lnTo>
                <a:lnTo>
                  <a:pt x="83182" y="65856"/>
                </a:lnTo>
                <a:lnTo>
                  <a:pt x="83182" y="65472"/>
                </a:lnTo>
                <a:lnTo>
                  <a:pt x="83285" y="65472"/>
                </a:lnTo>
                <a:lnTo>
                  <a:pt x="83285" y="65472"/>
                </a:lnTo>
                <a:lnTo>
                  <a:pt x="83285" y="65472"/>
                </a:lnTo>
                <a:lnTo>
                  <a:pt x="83285" y="65472"/>
                </a:lnTo>
                <a:lnTo>
                  <a:pt x="83285" y="65472"/>
                </a:lnTo>
                <a:lnTo>
                  <a:pt x="83285" y="65088"/>
                </a:lnTo>
                <a:lnTo>
                  <a:pt x="83387" y="65088"/>
                </a:lnTo>
                <a:lnTo>
                  <a:pt x="83387" y="65088"/>
                </a:lnTo>
                <a:lnTo>
                  <a:pt x="83387" y="65088"/>
                </a:lnTo>
                <a:lnTo>
                  <a:pt x="83387" y="64704"/>
                </a:lnTo>
                <a:lnTo>
                  <a:pt x="83387" y="64704"/>
                </a:lnTo>
                <a:lnTo>
                  <a:pt x="83387" y="64704"/>
                </a:lnTo>
                <a:lnTo>
                  <a:pt x="83387" y="64704"/>
                </a:lnTo>
                <a:lnTo>
                  <a:pt x="83387" y="64128"/>
                </a:lnTo>
                <a:lnTo>
                  <a:pt x="83489" y="64128"/>
                </a:lnTo>
                <a:lnTo>
                  <a:pt x="83489" y="64128"/>
                </a:lnTo>
                <a:lnTo>
                  <a:pt x="83489" y="64128"/>
                </a:lnTo>
                <a:lnTo>
                  <a:pt x="83489" y="64128"/>
                </a:lnTo>
                <a:lnTo>
                  <a:pt x="83489" y="64128"/>
                </a:lnTo>
                <a:lnTo>
                  <a:pt x="83489" y="63744"/>
                </a:lnTo>
                <a:lnTo>
                  <a:pt x="83642" y="63744"/>
                </a:lnTo>
                <a:lnTo>
                  <a:pt x="83642" y="63744"/>
                </a:lnTo>
                <a:lnTo>
                  <a:pt x="83642" y="63744"/>
                </a:lnTo>
                <a:lnTo>
                  <a:pt x="83642" y="63744"/>
                </a:lnTo>
                <a:lnTo>
                  <a:pt x="83744" y="63744"/>
                </a:lnTo>
                <a:lnTo>
                  <a:pt x="83744" y="63360"/>
                </a:lnTo>
                <a:lnTo>
                  <a:pt x="83846" y="63360"/>
                </a:lnTo>
                <a:lnTo>
                  <a:pt x="83846" y="63360"/>
                </a:lnTo>
                <a:lnTo>
                  <a:pt x="83948" y="63360"/>
                </a:lnTo>
                <a:lnTo>
                  <a:pt x="83948" y="63360"/>
                </a:lnTo>
                <a:lnTo>
                  <a:pt x="83948" y="63360"/>
                </a:lnTo>
                <a:lnTo>
                  <a:pt x="83948" y="62976"/>
                </a:lnTo>
                <a:lnTo>
                  <a:pt x="84051" y="62976"/>
                </a:lnTo>
                <a:lnTo>
                  <a:pt x="84051" y="62976"/>
                </a:lnTo>
                <a:lnTo>
                  <a:pt x="84204" y="62976"/>
                </a:lnTo>
                <a:lnTo>
                  <a:pt x="84204" y="62976"/>
                </a:lnTo>
                <a:lnTo>
                  <a:pt x="84204" y="62976"/>
                </a:lnTo>
                <a:lnTo>
                  <a:pt x="84204" y="62592"/>
                </a:lnTo>
                <a:lnTo>
                  <a:pt x="84306" y="62592"/>
                </a:lnTo>
                <a:lnTo>
                  <a:pt x="84306" y="62592"/>
                </a:lnTo>
                <a:lnTo>
                  <a:pt x="84306" y="62592"/>
                </a:lnTo>
                <a:lnTo>
                  <a:pt x="84306" y="62592"/>
                </a:lnTo>
                <a:lnTo>
                  <a:pt x="84306" y="62592"/>
                </a:lnTo>
                <a:lnTo>
                  <a:pt x="84306" y="62016"/>
                </a:lnTo>
                <a:lnTo>
                  <a:pt x="84306" y="62016"/>
                </a:lnTo>
                <a:lnTo>
                  <a:pt x="84306" y="62016"/>
                </a:lnTo>
                <a:lnTo>
                  <a:pt x="84408" y="62016"/>
                </a:lnTo>
                <a:lnTo>
                  <a:pt x="84408" y="62016"/>
                </a:lnTo>
                <a:lnTo>
                  <a:pt x="84408" y="62016"/>
                </a:lnTo>
                <a:lnTo>
                  <a:pt x="84408" y="61632"/>
                </a:lnTo>
                <a:lnTo>
                  <a:pt x="84408" y="61632"/>
                </a:lnTo>
                <a:lnTo>
                  <a:pt x="84408" y="61632"/>
                </a:lnTo>
                <a:lnTo>
                  <a:pt x="84510" y="61632"/>
                </a:lnTo>
                <a:lnTo>
                  <a:pt x="84510" y="61632"/>
                </a:lnTo>
                <a:lnTo>
                  <a:pt x="84510" y="61632"/>
                </a:lnTo>
                <a:lnTo>
                  <a:pt x="84510" y="61248"/>
                </a:lnTo>
                <a:lnTo>
                  <a:pt x="84612" y="61248"/>
                </a:lnTo>
                <a:lnTo>
                  <a:pt x="84612" y="61248"/>
                </a:lnTo>
                <a:lnTo>
                  <a:pt x="84612" y="61248"/>
                </a:lnTo>
                <a:lnTo>
                  <a:pt x="84612" y="61248"/>
                </a:lnTo>
                <a:lnTo>
                  <a:pt x="84765" y="61248"/>
                </a:lnTo>
                <a:lnTo>
                  <a:pt x="84765" y="60864"/>
                </a:lnTo>
                <a:lnTo>
                  <a:pt x="84868" y="60864"/>
                </a:lnTo>
                <a:lnTo>
                  <a:pt x="84868" y="60864"/>
                </a:lnTo>
                <a:lnTo>
                  <a:pt x="84970" y="60864"/>
                </a:lnTo>
                <a:lnTo>
                  <a:pt x="84970" y="60864"/>
                </a:lnTo>
                <a:lnTo>
                  <a:pt x="85072" y="60864"/>
                </a:lnTo>
                <a:lnTo>
                  <a:pt x="85072" y="60480"/>
                </a:lnTo>
                <a:lnTo>
                  <a:pt x="85327" y="60480"/>
                </a:lnTo>
                <a:lnTo>
                  <a:pt x="85327" y="60480"/>
                </a:lnTo>
                <a:lnTo>
                  <a:pt x="85429" y="60480"/>
                </a:lnTo>
                <a:lnTo>
                  <a:pt x="85429" y="60480"/>
                </a:lnTo>
                <a:lnTo>
                  <a:pt x="85634" y="60480"/>
                </a:lnTo>
                <a:lnTo>
                  <a:pt x="85634" y="60480"/>
                </a:lnTo>
                <a:lnTo>
                  <a:pt x="85736" y="60480"/>
                </a:lnTo>
                <a:lnTo>
                  <a:pt x="85736" y="60480"/>
                </a:lnTo>
                <a:lnTo>
                  <a:pt x="86093" y="60480"/>
                </a:lnTo>
                <a:lnTo>
                  <a:pt x="86093" y="60480"/>
                </a:lnTo>
                <a:lnTo>
                  <a:pt x="86655" y="60480"/>
                </a:lnTo>
                <a:lnTo>
                  <a:pt x="86655" y="60480"/>
                </a:lnTo>
                <a:lnTo>
                  <a:pt x="87217" y="60480"/>
                </a:lnTo>
                <a:lnTo>
                  <a:pt x="87217" y="60480"/>
                </a:lnTo>
                <a:lnTo>
                  <a:pt x="87217" y="60480"/>
                </a:lnTo>
                <a:lnTo>
                  <a:pt x="87217" y="60480"/>
                </a:lnTo>
                <a:lnTo>
                  <a:pt x="87217" y="60480"/>
                </a:lnTo>
                <a:lnTo>
                  <a:pt x="87217" y="60864"/>
                </a:lnTo>
                <a:lnTo>
                  <a:pt x="87319" y="60864"/>
                </a:lnTo>
                <a:lnTo>
                  <a:pt x="87319" y="60864"/>
                </a:lnTo>
                <a:lnTo>
                  <a:pt x="87319" y="60864"/>
                </a:lnTo>
                <a:lnTo>
                  <a:pt x="87319" y="61248"/>
                </a:lnTo>
                <a:lnTo>
                  <a:pt x="87421" y="61248"/>
                </a:lnTo>
                <a:lnTo>
                  <a:pt x="87421" y="60864"/>
                </a:lnTo>
                <a:lnTo>
                  <a:pt x="87676" y="60864"/>
                </a:lnTo>
                <a:lnTo>
                  <a:pt x="87676" y="60480"/>
                </a:lnTo>
                <a:lnTo>
                  <a:pt x="87676" y="60480"/>
                </a:lnTo>
                <a:lnTo>
                  <a:pt x="87676" y="60480"/>
                </a:lnTo>
                <a:lnTo>
                  <a:pt x="87676" y="60480"/>
                </a:lnTo>
                <a:lnTo>
                  <a:pt x="87676" y="59904"/>
                </a:lnTo>
                <a:lnTo>
                  <a:pt x="87778" y="59904"/>
                </a:lnTo>
                <a:lnTo>
                  <a:pt x="87778" y="59904"/>
                </a:lnTo>
                <a:lnTo>
                  <a:pt x="87778" y="59904"/>
                </a:lnTo>
                <a:lnTo>
                  <a:pt x="87778" y="59904"/>
                </a:lnTo>
                <a:lnTo>
                  <a:pt x="87880" y="59904"/>
                </a:lnTo>
                <a:lnTo>
                  <a:pt x="87880" y="60480"/>
                </a:lnTo>
                <a:lnTo>
                  <a:pt x="87880" y="60480"/>
                </a:lnTo>
                <a:lnTo>
                  <a:pt x="87880" y="60480"/>
                </a:lnTo>
                <a:lnTo>
                  <a:pt x="88238" y="60480"/>
                </a:lnTo>
                <a:lnTo>
                  <a:pt x="88238" y="60480"/>
                </a:lnTo>
                <a:lnTo>
                  <a:pt x="88442" y="60480"/>
                </a:lnTo>
                <a:lnTo>
                  <a:pt x="88442" y="60864"/>
                </a:lnTo>
                <a:lnTo>
                  <a:pt x="88442" y="60864"/>
                </a:lnTo>
                <a:lnTo>
                  <a:pt x="88442" y="60864"/>
                </a:lnTo>
                <a:lnTo>
                  <a:pt x="88544" y="60864"/>
                </a:lnTo>
                <a:lnTo>
                  <a:pt x="88544" y="60864"/>
                </a:lnTo>
                <a:lnTo>
                  <a:pt x="88544" y="60864"/>
                </a:lnTo>
                <a:lnTo>
                  <a:pt x="88544" y="60480"/>
                </a:lnTo>
                <a:lnTo>
                  <a:pt x="88697" y="60480"/>
                </a:lnTo>
                <a:lnTo>
                  <a:pt x="88697" y="60864"/>
                </a:lnTo>
                <a:lnTo>
                  <a:pt x="88800" y="60864"/>
                </a:lnTo>
                <a:lnTo>
                  <a:pt x="88800" y="60480"/>
                </a:lnTo>
                <a:lnTo>
                  <a:pt x="89106" y="60480"/>
                </a:lnTo>
                <a:lnTo>
                  <a:pt x="89106" y="60480"/>
                </a:lnTo>
                <a:lnTo>
                  <a:pt x="89106" y="60480"/>
                </a:lnTo>
                <a:lnTo>
                  <a:pt x="89106" y="60864"/>
                </a:lnTo>
                <a:lnTo>
                  <a:pt x="89361" y="60864"/>
                </a:lnTo>
                <a:lnTo>
                  <a:pt x="89361" y="60864"/>
                </a:lnTo>
                <a:lnTo>
                  <a:pt x="89361" y="60864"/>
                </a:lnTo>
                <a:lnTo>
                  <a:pt x="89361" y="60864"/>
                </a:lnTo>
                <a:lnTo>
                  <a:pt x="89463" y="60864"/>
                </a:lnTo>
                <a:lnTo>
                  <a:pt x="89463" y="60864"/>
                </a:lnTo>
                <a:lnTo>
                  <a:pt x="89463" y="60864"/>
                </a:lnTo>
                <a:lnTo>
                  <a:pt x="89463" y="60864"/>
                </a:lnTo>
                <a:lnTo>
                  <a:pt x="89565" y="60864"/>
                </a:lnTo>
                <a:lnTo>
                  <a:pt x="89565" y="60480"/>
                </a:lnTo>
                <a:lnTo>
                  <a:pt x="89565" y="60480"/>
                </a:lnTo>
                <a:lnTo>
                  <a:pt x="89565" y="60480"/>
                </a:lnTo>
                <a:lnTo>
                  <a:pt x="89565" y="60480"/>
                </a:lnTo>
                <a:lnTo>
                  <a:pt x="89565" y="60480"/>
                </a:lnTo>
                <a:lnTo>
                  <a:pt x="89565" y="60480"/>
                </a:lnTo>
                <a:lnTo>
                  <a:pt x="89565" y="59904"/>
                </a:lnTo>
                <a:lnTo>
                  <a:pt x="89565" y="59904"/>
                </a:lnTo>
                <a:lnTo>
                  <a:pt x="89565" y="59904"/>
                </a:lnTo>
                <a:lnTo>
                  <a:pt x="89821" y="59904"/>
                </a:lnTo>
                <a:lnTo>
                  <a:pt x="89821" y="59904"/>
                </a:lnTo>
                <a:lnTo>
                  <a:pt x="89668" y="59904"/>
                </a:lnTo>
                <a:lnTo>
                  <a:pt x="89668" y="59520"/>
                </a:lnTo>
                <a:lnTo>
                  <a:pt x="89821" y="59520"/>
                </a:lnTo>
                <a:lnTo>
                  <a:pt x="89821" y="59520"/>
                </a:lnTo>
                <a:lnTo>
                  <a:pt x="89821" y="59520"/>
                </a:lnTo>
                <a:lnTo>
                  <a:pt x="89821" y="59136"/>
                </a:lnTo>
                <a:lnTo>
                  <a:pt x="89923" y="59136"/>
                </a:lnTo>
                <a:lnTo>
                  <a:pt x="89923" y="59136"/>
                </a:lnTo>
                <a:lnTo>
                  <a:pt x="90127" y="59136"/>
                </a:lnTo>
                <a:lnTo>
                  <a:pt x="90127" y="59136"/>
                </a:lnTo>
                <a:lnTo>
                  <a:pt x="90229" y="59136"/>
                </a:lnTo>
                <a:lnTo>
                  <a:pt x="90229" y="59520"/>
                </a:lnTo>
                <a:lnTo>
                  <a:pt x="90382" y="59520"/>
                </a:lnTo>
                <a:lnTo>
                  <a:pt x="90382" y="59520"/>
                </a:lnTo>
                <a:lnTo>
                  <a:pt x="90587" y="59520"/>
                </a:lnTo>
                <a:lnTo>
                  <a:pt x="90587" y="59520"/>
                </a:lnTo>
                <a:lnTo>
                  <a:pt x="90587" y="59520"/>
                </a:lnTo>
                <a:lnTo>
                  <a:pt x="90587" y="59904"/>
                </a:lnTo>
                <a:lnTo>
                  <a:pt x="90689" y="59904"/>
                </a:lnTo>
                <a:lnTo>
                  <a:pt x="90689" y="59904"/>
                </a:lnTo>
                <a:lnTo>
                  <a:pt x="90689" y="59904"/>
                </a:lnTo>
                <a:lnTo>
                  <a:pt x="90689" y="59904"/>
                </a:lnTo>
                <a:lnTo>
                  <a:pt x="90791" y="59904"/>
                </a:lnTo>
                <a:lnTo>
                  <a:pt x="90791" y="59904"/>
                </a:lnTo>
                <a:lnTo>
                  <a:pt x="91046" y="59904"/>
                </a:lnTo>
                <a:lnTo>
                  <a:pt x="91046" y="59904"/>
                </a:lnTo>
                <a:lnTo>
                  <a:pt x="91353" y="59904"/>
                </a:lnTo>
                <a:lnTo>
                  <a:pt x="91353" y="59520"/>
                </a:lnTo>
                <a:lnTo>
                  <a:pt x="91353" y="59520"/>
                </a:lnTo>
                <a:lnTo>
                  <a:pt x="91353" y="59904"/>
                </a:lnTo>
                <a:lnTo>
                  <a:pt x="91353" y="59904"/>
                </a:lnTo>
                <a:lnTo>
                  <a:pt x="91353" y="59904"/>
                </a:lnTo>
                <a:lnTo>
                  <a:pt x="91506" y="59904"/>
                </a:lnTo>
                <a:lnTo>
                  <a:pt x="91506" y="59904"/>
                </a:lnTo>
                <a:lnTo>
                  <a:pt x="91506" y="59904"/>
                </a:lnTo>
                <a:lnTo>
                  <a:pt x="91506" y="59904"/>
                </a:lnTo>
                <a:lnTo>
                  <a:pt x="91608" y="59904"/>
                </a:lnTo>
                <a:lnTo>
                  <a:pt x="91608" y="60480"/>
                </a:lnTo>
                <a:lnTo>
                  <a:pt x="91608" y="60480"/>
                </a:lnTo>
                <a:lnTo>
                  <a:pt x="91608" y="60480"/>
                </a:lnTo>
                <a:lnTo>
                  <a:pt x="91710" y="60480"/>
                </a:lnTo>
                <a:lnTo>
                  <a:pt x="91710" y="60864"/>
                </a:lnTo>
                <a:lnTo>
                  <a:pt x="92068" y="60864"/>
                </a:lnTo>
                <a:lnTo>
                  <a:pt x="92068" y="60864"/>
                </a:lnTo>
                <a:lnTo>
                  <a:pt x="91914" y="60864"/>
                </a:lnTo>
                <a:lnTo>
                  <a:pt x="91914" y="60864"/>
                </a:lnTo>
                <a:lnTo>
                  <a:pt x="91353" y="60864"/>
                </a:lnTo>
                <a:lnTo>
                  <a:pt x="91353" y="61248"/>
                </a:lnTo>
                <a:lnTo>
                  <a:pt x="91148" y="61248"/>
                </a:lnTo>
                <a:lnTo>
                  <a:pt x="91148" y="61248"/>
                </a:lnTo>
                <a:lnTo>
                  <a:pt x="91148" y="61248"/>
                </a:lnTo>
                <a:lnTo>
                  <a:pt x="91148" y="61632"/>
                </a:lnTo>
                <a:lnTo>
                  <a:pt x="91251" y="61632"/>
                </a:lnTo>
                <a:lnTo>
                  <a:pt x="91251" y="61632"/>
                </a:lnTo>
                <a:lnTo>
                  <a:pt x="91251" y="61632"/>
                </a:lnTo>
                <a:lnTo>
                  <a:pt x="91251" y="62016"/>
                </a:lnTo>
                <a:lnTo>
                  <a:pt x="91353" y="62016"/>
                </a:lnTo>
                <a:lnTo>
                  <a:pt x="91353" y="62016"/>
                </a:lnTo>
                <a:lnTo>
                  <a:pt x="91353" y="62016"/>
                </a:lnTo>
                <a:lnTo>
                  <a:pt x="91353" y="62016"/>
                </a:lnTo>
                <a:lnTo>
                  <a:pt x="91710" y="62016"/>
                </a:lnTo>
                <a:lnTo>
                  <a:pt x="91710" y="62016"/>
                </a:lnTo>
                <a:lnTo>
                  <a:pt x="91914" y="62016"/>
                </a:lnTo>
                <a:lnTo>
                  <a:pt x="91914" y="61632"/>
                </a:lnTo>
                <a:lnTo>
                  <a:pt x="92068" y="61632"/>
                </a:lnTo>
                <a:lnTo>
                  <a:pt x="92068" y="61632"/>
                </a:lnTo>
                <a:lnTo>
                  <a:pt x="92170" y="61632"/>
                </a:lnTo>
                <a:lnTo>
                  <a:pt x="92170" y="61632"/>
                </a:lnTo>
                <a:lnTo>
                  <a:pt x="92170" y="61632"/>
                </a:lnTo>
                <a:lnTo>
                  <a:pt x="92170" y="61632"/>
                </a:lnTo>
                <a:lnTo>
                  <a:pt x="92374" y="61632"/>
                </a:lnTo>
                <a:lnTo>
                  <a:pt x="92374" y="62016"/>
                </a:lnTo>
                <a:lnTo>
                  <a:pt x="92374" y="62016"/>
                </a:lnTo>
                <a:lnTo>
                  <a:pt x="92374" y="61632"/>
                </a:lnTo>
                <a:lnTo>
                  <a:pt x="92476" y="61632"/>
                </a:lnTo>
                <a:lnTo>
                  <a:pt x="92476" y="62016"/>
                </a:lnTo>
                <a:lnTo>
                  <a:pt x="92476" y="62016"/>
                </a:lnTo>
                <a:lnTo>
                  <a:pt x="92476" y="61632"/>
                </a:lnTo>
                <a:lnTo>
                  <a:pt x="92476" y="61632"/>
                </a:lnTo>
                <a:lnTo>
                  <a:pt x="92476" y="61248"/>
                </a:lnTo>
                <a:lnTo>
                  <a:pt x="92731" y="61248"/>
                </a:lnTo>
                <a:lnTo>
                  <a:pt x="92731" y="61248"/>
                </a:lnTo>
                <a:lnTo>
                  <a:pt x="92731" y="61248"/>
                </a:lnTo>
                <a:lnTo>
                  <a:pt x="92731" y="61248"/>
                </a:lnTo>
                <a:lnTo>
                  <a:pt x="92731" y="61248"/>
                </a:lnTo>
                <a:lnTo>
                  <a:pt x="92731" y="61248"/>
                </a:lnTo>
                <a:lnTo>
                  <a:pt x="92834" y="61248"/>
                </a:lnTo>
                <a:lnTo>
                  <a:pt x="92834" y="60864"/>
                </a:lnTo>
                <a:lnTo>
                  <a:pt x="92936" y="60864"/>
                </a:lnTo>
                <a:lnTo>
                  <a:pt x="92936" y="60864"/>
                </a:lnTo>
                <a:lnTo>
                  <a:pt x="93191" y="60864"/>
                </a:lnTo>
                <a:lnTo>
                  <a:pt x="93191" y="61248"/>
                </a:lnTo>
                <a:lnTo>
                  <a:pt x="93191" y="61248"/>
                </a:lnTo>
                <a:lnTo>
                  <a:pt x="93191" y="61248"/>
                </a:lnTo>
                <a:lnTo>
                  <a:pt x="93395" y="61248"/>
                </a:lnTo>
                <a:lnTo>
                  <a:pt x="93395" y="61248"/>
                </a:lnTo>
                <a:lnTo>
                  <a:pt x="93497" y="61248"/>
                </a:lnTo>
                <a:lnTo>
                  <a:pt x="93497" y="60864"/>
                </a:lnTo>
                <a:lnTo>
                  <a:pt x="93600" y="60864"/>
                </a:lnTo>
                <a:lnTo>
                  <a:pt x="93600" y="60864"/>
                </a:lnTo>
                <a:lnTo>
                  <a:pt x="93753" y="60864"/>
                </a:lnTo>
                <a:lnTo>
                  <a:pt x="93753" y="60864"/>
                </a:lnTo>
                <a:lnTo>
                  <a:pt x="93753" y="60864"/>
                </a:lnTo>
                <a:lnTo>
                  <a:pt x="93753" y="61248"/>
                </a:lnTo>
                <a:lnTo>
                  <a:pt x="93855" y="61248"/>
                </a:lnTo>
                <a:lnTo>
                  <a:pt x="93855" y="60864"/>
                </a:lnTo>
                <a:lnTo>
                  <a:pt x="94161" y="60864"/>
                </a:lnTo>
                <a:lnTo>
                  <a:pt x="94161" y="60480"/>
                </a:lnTo>
                <a:lnTo>
                  <a:pt x="94161" y="60480"/>
                </a:lnTo>
                <a:lnTo>
                  <a:pt x="94161" y="60480"/>
                </a:lnTo>
                <a:lnTo>
                  <a:pt x="94161" y="60480"/>
                </a:lnTo>
                <a:lnTo>
                  <a:pt x="94161" y="59904"/>
                </a:lnTo>
                <a:lnTo>
                  <a:pt x="94059" y="59904"/>
                </a:lnTo>
                <a:lnTo>
                  <a:pt x="94059" y="59904"/>
                </a:lnTo>
                <a:lnTo>
                  <a:pt x="94059" y="59904"/>
                </a:lnTo>
                <a:lnTo>
                  <a:pt x="94059" y="59904"/>
                </a:lnTo>
                <a:lnTo>
                  <a:pt x="93855" y="59904"/>
                </a:lnTo>
                <a:lnTo>
                  <a:pt x="93855" y="59904"/>
                </a:lnTo>
                <a:lnTo>
                  <a:pt x="93753" y="59904"/>
                </a:lnTo>
                <a:lnTo>
                  <a:pt x="93753" y="59520"/>
                </a:lnTo>
                <a:lnTo>
                  <a:pt x="93753" y="59520"/>
                </a:lnTo>
                <a:lnTo>
                  <a:pt x="93753" y="59904"/>
                </a:lnTo>
                <a:lnTo>
                  <a:pt x="93600" y="59904"/>
                </a:lnTo>
                <a:lnTo>
                  <a:pt x="93600" y="59520"/>
                </a:lnTo>
                <a:lnTo>
                  <a:pt x="93497" y="59520"/>
                </a:lnTo>
                <a:lnTo>
                  <a:pt x="93497" y="59520"/>
                </a:lnTo>
                <a:lnTo>
                  <a:pt x="93497" y="59520"/>
                </a:lnTo>
                <a:lnTo>
                  <a:pt x="93497" y="59520"/>
                </a:lnTo>
                <a:lnTo>
                  <a:pt x="93497" y="59520"/>
                </a:lnTo>
                <a:lnTo>
                  <a:pt x="93497" y="59136"/>
                </a:lnTo>
                <a:lnTo>
                  <a:pt x="93497" y="59136"/>
                </a:lnTo>
                <a:lnTo>
                  <a:pt x="93497" y="58752"/>
                </a:lnTo>
                <a:lnTo>
                  <a:pt x="93497" y="58752"/>
                </a:lnTo>
                <a:lnTo>
                  <a:pt x="93497" y="58752"/>
                </a:lnTo>
                <a:lnTo>
                  <a:pt x="93600" y="58752"/>
                </a:lnTo>
                <a:lnTo>
                  <a:pt x="93600" y="58368"/>
                </a:lnTo>
                <a:lnTo>
                  <a:pt x="93753" y="58368"/>
                </a:lnTo>
                <a:lnTo>
                  <a:pt x="93753" y="58368"/>
                </a:lnTo>
                <a:lnTo>
                  <a:pt x="93753" y="58368"/>
                </a:lnTo>
                <a:lnTo>
                  <a:pt x="93753" y="57792"/>
                </a:lnTo>
                <a:lnTo>
                  <a:pt x="93753" y="57792"/>
                </a:lnTo>
                <a:lnTo>
                  <a:pt x="93753" y="57792"/>
                </a:lnTo>
                <a:lnTo>
                  <a:pt x="93855" y="57792"/>
                </a:lnTo>
                <a:lnTo>
                  <a:pt x="93855" y="57792"/>
                </a:lnTo>
                <a:lnTo>
                  <a:pt x="93855" y="57792"/>
                </a:lnTo>
                <a:lnTo>
                  <a:pt x="93855" y="57408"/>
                </a:lnTo>
                <a:lnTo>
                  <a:pt x="93855" y="57408"/>
                </a:lnTo>
                <a:lnTo>
                  <a:pt x="93855" y="57408"/>
                </a:lnTo>
                <a:lnTo>
                  <a:pt x="93855" y="57408"/>
                </a:lnTo>
                <a:lnTo>
                  <a:pt x="93855" y="57408"/>
                </a:lnTo>
                <a:lnTo>
                  <a:pt x="93957" y="57408"/>
                </a:lnTo>
                <a:lnTo>
                  <a:pt x="93957" y="57024"/>
                </a:lnTo>
                <a:lnTo>
                  <a:pt x="94059" y="57024"/>
                </a:lnTo>
                <a:lnTo>
                  <a:pt x="94059" y="57024"/>
                </a:lnTo>
                <a:lnTo>
                  <a:pt x="94161" y="57024"/>
                </a:lnTo>
                <a:lnTo>
                  <a:pt x="94161" y="57024"/>
                </a:lnTo>
                <a:lnTo>
                  <a:pt x="94161" y="57024"/>
                </a:lnTo>
                <a:lnTo>
                  <a:pt x="94161" y="56640"/>
                </a:lnTo>
                <a:lnTo>
                  <a:pt x="94314" y="56640"/>
                </a:lnTo>
                <a:lnTo>
                  <a:pt x="94314" y="56640"/>
                </a:lnTo>
                <a:lnTo>
                  <a:pt x="94417" y="56640"/>
                </a:lnTo>
                <a:lnTo>
                  <a:pt x="94417" y="56640"/>
                </a:lnTo>
                <a:lnTo>
                  <a:pt x="94417" y="56640"/>
                </a:lnTo>
                <a:lnTo>
                  <a:pt x="94417" y="56256"/>
                </a:lnTo>
                <a:lnTo>
                  <a:pt x="94519" y="56256"/>
                </a:lnTo>
                <a:lnTo>
                  <a:pt x="94519" y="56256"/>
                </a:lnTo>
                <a:lnTo>
                  <a:pt x="94519" y="56256"/>
                </a:lnTo>
                <a:lnTo>
                  <a:pt x="94519" y="56256"/>
                </a:lnTo>
                <a:lnTo>
                  <a:pt x="94621" y="56256"/>
                </a:lnTo>
                <a:lnTo>
                  <a:pt x="94621" y="55680"/>
                </a:lnTo>
                <a:lnTo>
                  <a:pt x="94621" y="55680"/>
                </a:lnTo>
                <a:lnTo>
                  <a:pt x="94621" y="56256"/>
                </a:lnTo>
                <a:lnTo>
                  <a:pt x="94723" y="56256"/>
                </a:lnTo>
                <a:lnTo>
                  <a:pt x="94723" y="55680"/>
                </a:lnTo>
                <a:lnTo>
                  <a:pt x="94723" y="55680"/>
                </a:lnTo>
                <a:lnTo>
                  <a:pt x="94723" y="55296"/>
                </a:lnTo>
                <a:lnTo>
                  <a:pt x="94723" y="55296"/>
                </a:lnTo>
                <a:lnTo>
                  <a:pt x="94723" y="55296"/>
                </a:lnTo>
                <a:lnTo>
                  <a:pt x="94825" y="55296"/>
                </a:lnTo>
                <a:lnTo>
                  <a:pt x="94825" y="55296"/>
                </a:lnTo>
                <a:lnTo>
                  <a:pt x="94825" y="55296"/>
                </a:lnTo>
                <a:lnTo>
                  <a:pt x="94825" y="54912"/>
                </a:lnTo>
                <a:lnTo>
                  <a:pt x="94825" y="54912"/>
                </a:lnTo>
                <a:lnTo>
                  <a:pt x="94825" y="54912"/>
                </a:lnTo>
                <a:lnTo>
                  <a:pt x="94978" y="54912"/>
                </a:lnTo>
                <a:lnTo>
                  <a:pt x="94978" y="54912"/>
                </a:lnTo>
                <a:lnTo>
                  <a:pt x="95080" y="54912"/>
                </a:lnTo>
                <a:lnTo>
                  <a:pt x="95080" y="54528"/>
                </a:lnTo>
                <a:lnTo>
                  <a:pt x="95080" y="54528"/>
                </a:lnTo>
                <a:lnTo>
                  <a:pt x="95080" y="54528"/>
                </a:lnTo>
                <a:lnTo>
                  <a:pt x="95285" y="54528"/>
                </a:lnTo>
                <a:lnTo>
                  <a:pt x="95285" y="54144"/>
                </a:lnTo>
                <a:lnTo>
                  <a:pt x="95182" y="54144"/>
                </a:lnTo>
                <a:lnTo>
                  <a:pt x="95182" y="53568"/>
                </a:lnTo>
                <a:lnTo>
                  <a:pt x="95285" y="53568"/>
                </a:lnTo>
                <a:lnTo>
                  <a:pt x="95285" y="53184"/>
                </a:lnTo>
                <a:lnTo>
                  <a:pt x="95387" y="53184"/>
                </a:lnTo>
                <a:lnTo>
                  <a:pt x="95387" y="53184"/>
                </a:lnTo>
                <a:lnTo>
                  <a:pt x="95540" y="53184"/>
                </a:lnTo>
                <a:lnTo>
                  <a:pt x="95540" y="53184"/>
                </a:lnTo>
                <a:lnTo>
                  <a:pt x="95540" y="53184"/>
                </a:lnTo>
                <a:lnTo>
                  <a:pt x="95540" y="52800"/>
                </a:lnTo>
                <a:lnTo>
                  <a:pt x="95642" y="52800"/>
                </a:lnTo>
                <a:lnTo>
                  <a:pt x="95642" y="52800"/>
                </a:lnTo>
                <a:lnTo>
                  <a:pt x="95744" y="52800"/>
                </a:lnTo>
                <a:lnTo>
                  <a:pt x="95744" y="52800"/>
                </a:lnTo>
                <a:lnTo>
                  <a:pt x="95846" y="52800"/>
                </a:lnTo>
                <a:lnTo>
                  <a:pt x="95846" y="52416"/>
                </a:lnTo>
                <a:lnTo>
                  <a:pt x="96204" y="52416"/>
                </a:lnTo>
                <a:lnTo>
                  <a:pt x="96204" y="52800"/>
                </a:lnTo>
                <a:lnTo>
                  <a:pt x="96306" y="52800"/>
                </a:lnTo>
                <a:lnTo>
                  <a:pt x="96306" y="52416"/>
                </a:lnTo>
                <a:lnTo>
                  <a:pt x="96408" y="52416"/>
                </a:lnTo>
                <a:lnTo>
                  <a:pt x="96408" y="52416"/>
                </a:lnTo>
                <a:lnTo>
                  <a:pt x="96510" y="52416"/>
                </a:lnTo>
                <a:lnTo>
                  <a:pt x="96510" y="52416"/>
                </a:lnTo>
                <a:lnTo>
                  <a:pt x="96663" y="52416"/>
                </a:lnTo>
                <a:lnTo>
                  <a:pt x="96663" y="52416"/>
                </a:lnTo>
                <a:lnTo>
                  <a:pt x="96868" y="52416"/>
                </a:lnTo>
                <a:lnTo>
                  <a:pt x="96868" y="52416"/>
                </a:lnTo>
                <a:lnTo>
                  <a:pt x="96868" y="52416"/>
                </a:lnTo>
                <a:lnTo>
                  <a:pt x="96868" y="52032"/>
                </a:lnTo>
                <a:lnTo>
                  <a:pt x="97225" y="52032"/>
                </a:lnTo>
                <a:lnTo>
                  <a:pt x="97225" y="52416"/>
                </a:lnTo>
                <a:lnTo>
                  <a:pt x="97225" y="52416"/>
                </a:lnTo>
                <a:lnTo>
                  <a:pt x="97225" y="52416"/>
                </a:lnTo>
                <a:lnTo>
                  <a:pt x="97225" y="52416"/>
                </a:lnTo>
                <a:lnTo>
                  <a:pt x="97225" y="52416"/>
                </a:lnTo>
                <a:lnTo>
                  <a:pt x="97327" y="52416"/>
                </a:lnTo>
                <a:lnTo>
                  <a:pt x="97327" y="52800"/>
                </a:lnTo>
                <a:lnTo>
                  <a:pt x="97429" y="52800"/>
                </a:lnTo>
                <a:lnTo>
                  <a:pt x="97429" y="52800"/>
                </a:lnTo>
                <a:lnTo>
                  <a:pt x="97634" y="52800"/>
                </a:lnTo>
                <a:lnTo>
                  <a:pt x="97634" y="52800"/>
                </a:lnTo>
                <a:lnTo>
                  <a:pt x="97634" y="52800"/>
                </a:lnTo>
                <a:lnTo>
                  <a:pt x="97634" y="52416"/>
                </a:lnTo>
                <a:lnTo>
                  <a:pt x="97787" y="52416"/>
                </a:lnTo>
                <a:lnTo>
                  <a:pt x="97787" y="52416"/>
                </a:lnTo>
                <a:lnTo>
                  <a:pt x="97787" y="52416"/>
                </a:lnTo>
                <a:lnTo>
                  <a:pt x="97787" y="52416"/>
                </a:lnTo>
                <a:lnTo>
                  <a:pt x="97787" y="52416"/>
                </a:lnTo>
                <a:lnTo>
                  <a:pt x="97787" y="52032"/>
                </a:lnTo>
                <a:lnTo>
                  <a:pt x="97889" y="52032"/>
                </a:lnTo>
                <a:lnTo>
                  <a:pt x="97889" y="52032"/>
                </a:lnTo>
                <a:lnTo>
                  <a:pt x="97991" y="52032"/>
                </a:lnTo>
                <a:lnTo>
                  <a:pt x="97991" y="52032"/>
                </a:lnTo>
                <a:lnTo>
                  <a:pt x="97991" y="52032"/>
                </a:lnTo>
                <a:lnTo>
                  <a:pt x="97991" y="52416"/>
                </a:lnTo>
                <a:lnTo>
                  <a:pt x="97991" y="52416"/>
                </a:lnTo>
                <a:lnTo>
                  <a:pt x="97991" y="52416"/>
                </a:lnTo>
                <a:lnTo>
                  <a:pt x="97991" y="52416"/>
                </a:lnTo>
                <a:lnTo>
                  <a:pt x="97991" y="52416"/>
                </a:lnTo>
                <a:lnTo>
                  <a:pt x="97889" y="52416"/>
                </a:lnTo>
                <a:lnTo>
                  <a:pt x="97889" y="52800"/>
                </a:lnTo>
                <a:lnTo>
                  <a:pt x="97889" y="52800"/>
                </a:lnTo>
                <a:lnTo>
                  <a:pt x="97889" y="52800"/>
                </a:lnTo>
                <a:lnTo>
                  <a:pt x="97889" y="52800"/>
                </a:lnTo>
                <a:lnTo>
                  <a:pt x="97889" y="52800"/>
                </a:lnTo>
                <a:lnTo>
                  <a:pt x="97889" y="52800"/>
                </a:lnTo>
                <a:lnTo>
                  <a:pt x="97889" y="53184"/>
                </a:lnTo>
                <a:lnTo>
                  <a:pt x="97787" y="53184"/>
                </a:lnTo>
                <a:lnTo>
                  <a:pt x="97787" y="53184"/>
                </a:lnTo>
                <a:lnTo>
                  <a:pt x="97787" y="53184"/>
                </a:lnTo>
                <a:lnTo>
                  <a:pt x="97787" y="53568"/>
                </a:lnTo>
                <a:lnTo>
                  <a:pt x="97634" y="53568"/>
                </a:lnTo>
                <a:lnTo>
                  <a:pt x="97634" y="54144"/>
                </a:lnTo>
                <a:lnTo>
                  <a:pt x="97634" y="54144"/>
                </a:lnTo>
                <a:lnTo>
                  <a:pt x="97634" y="54144"/>
                </a:lnTo>
                <a:lnTo>
                  <a:pt x="97531" y="54144"/>
                </a:lnTo>
                <a:lnTo>
                  <a:pt x="97531" y="54144"/>
                </a:lnTo>
                <a:lnTo>
                  <a:pt x="97531" y="54144"/>
                </a:lnTo>
                <a:lnTo>
                  <a:pt x="97531" y="54528"/>
                </a:lnTo>
                <a:lnTo>
                  <a:pt x="97634" y="54528"/>
                </a:lnTo>
                <a:lnTo>
                  <a:pt x="97634" y="54144"/>
                </a:lnTo>
                <a:lnTo>
                  <a:pt x="97634" y="54144"/>
                </a:lnTo>
                <a:lnTo>
                  <a:pt x="97634" y="54528"/>
                </a:lnTo>
                <a:lnTo>
                  <a:pt x="97634" y="54528"/>
                </a:lnTo>
                <a:lnTo>
                  <a:pt x="97634" y="54912"/>
                </a:lnTo>
                <a:lnTo>
                  <a:pt x="97634" y="54912"/>
                </a:lnTo>
                <a:lnTo>
                  <a:pt x="97634" y="54912"/>
                </a:lnTo>
                <a:lnTo>
                  <a:pt x="97634" y="54912"/>
                </a:lnTo>
                <a:lnTo>
                  <a:pt x="97634" y="54912"/>
                </a:lnTo>
                <a:lnTo>
                  <a:pt x="97531" y="54912"/>
                </a:lnTo>
                <a:lnTo>
                  <a:pt x="97531" y="55296"/>
                </a:lnTo>
                <a:lnTo>
                  <a:pt x="97531" y="55296"/>
                </a:lnTo>
                <a:lnTo>
                  <a:pt x="97531" y="55296"/>
                </a:lnTo>
                <a:lnTo>
                  <a:pt x="97531" y="55296"/>
                </a:lnTo>
                <a:lnTo>
                  <a:pt x="97531" y="55296"/>
                </a:lnTo>
                <a:lnTo>
                  <a:pt x="97634" y="55296"/>
                </a:lnTo>
                <a:lnTo>
                  <a:pt x="97634" y="55296"/>
                </a:lnTo>
                <a:lnTo>
                  <a:pt x="97634" y="55296"/>
                </a:lnTo>
                <a:lnTo>
                  <a:pt x="97634" y="55296"/>
                </a:lnTo>
                <a:lnTo>
                  <a:pt x="97787" y="55296"/>
                </a:lnTo>
                <a:lnTo>
                  <a:pt x="97787" y="54912"/>
                </a:lnTo>
                <a:lnTo>
                  <a:pt x="97991" y="54912"/>
                </a:lnTo>
                <a:lnTo>
                  <a:pt x="97991" y="55296"/>
                </a:lnTo>
                <a:lnTo>
                  <a:pt x="97991" y="55296"/>
                </a:lnTo>
                <a:lnTo>
                  <a:pt x="97991" y="55296"/>
                </a:lnTo>
                <a:lnTo>
                  <a:pt x="97889" y="55296"/>
                </a:lnTo>
                <a:lnTo>
                  <a:pt x="97889" y="55296"/>
                </a:lnTo>
                <a:lnTo>
                  <a:pt x="97889" y="55296"/>
                </a:lnTo>
                <a:lnTo>
                  <a:pt x="97889" y="55680"/>
                </a:lnTo>
                <a:lnTo>
                  <a:pt x="97787" y="55680"/>
                </a:lnTo>
                <a:lnTo>
                  <a:pt x="97787" y="55680"/>
                </a:lnTo>
                <a:lnTo>
                  <a:pt x="97889" y="55680"/>
                </a:lnTo>
                <a:lnTo>
                  <a:pt x="97889" y="55680"/>
                </a:lnTo>
                <a:lnTo>
                  <a:pt x="97787" y="55680"/>
                </a:lnTo>
                <a:lnTo>
                  <a:pt x="97787" y="56256"/>
                </a:lnTo>
                <a:lnTo>
                  <a:pt x="97787" y="56256"/>
                </a:lnTo>
                <a:lnTo>
                  <a:pt x="97787" y="56640"/>
                </a:lnTo>
                <a:lnTo>
                  <a:pt x="97889" y="56640"/>
                </a:lnTo>
                <a:lnTo>
                  <a:pt x="97889" y="56256"/>
                </a:lnTo>
                <a:lnTo>
                  <a:pt x="97991" y="56256"/>
                </a:lnTo>
                <a:lnTo>
                  <a:pt x="97991" y="56256"/>
                </a:lnTo>
                <a:lnTo>
                  <a:pt x="97991" y="56256"/>
                </a:lnTo>
                <a:lnTo>
                  <a:pt x="97991" y="56256"/>
                </a:lnTo>
                <a:lnTo>
                  <a:pt x="98093" y="56256"/>
                </a:lnTo>
                <a:lnTo>
                  <a:pt x="98093" y="55680"/>
                </a:lnTo>
                <a:lnTo>
                  <a:pt x="98348" y="55680"/>
                </a:lnTo>
                <a:lnTo>
                  <a:pt x="98348" y="55680"/>
                </a:lnTo>
                <a:lnTo>
                  <a:pt x="98348" y="55680"/>
                </a:lnTo>
                <a:lnTo>
                  <a:pt x="98348" y="55680"/>
                </a:lnTo>
                <a:lnTo>
                  <a:pt x="98348" y="55680"/>
                </a:lnTo>
                <a:lnTo>
                  <a:pt x="98348" y="55680"/>
                </a:lnTo>
                <a:lnTo>
                  <a:pt x="98451" y="55680"/>
                </a:lnTo>
                <a:lnTo>
                  <a:pt x="98451" y="55296"/>
                </a:lnTo>
                <a:lnTo>
                  <a:pt x="98451" y="55296"/>
                </a:lnTo>
                <a:lnTo>
                  <a:pt x="98451" y="55296"/>
                </a:lnTo>
                <a:lnTo>
                  <a:pt x="98553" y="55296"/>
                </a:lnTo>
                <a:lnTo>
                  <a:pt x="98553" y="55296"/>
                </a:lnTo>
                <a:lnTo>
                  <a:pt x="98553" y="55296"/>
                </a:lnTo>
                <a:lnTo>
                  <a:pt x="98553" y="54912"/>
                </a:lnTo>
                <a:lnTo>
                  <a:pt x="98655" y="54912"/>
                </a:lnTo>
                <a:lnTo>
                  <a:pt x="98655" y="54912"/>
                </a:lnTo>
                <a:lnTo>
                  <a:pt x="98655" y="54912"/>
                </a:lnTo>
                <a:lnTo>
                  <a:pt x="98655" y="54912"/>
                </a:lnTo>
                <a:lnTo>
                  <a:pt x="98757" y="54912"/>
                </a:lnTo>
                <a:lnTo>
                  <a:pt x="98757" y="54528"/>
                </a:lnTo>
                <a:lnTo>
                  <a:pt x="98910" y="54528"/>
                </a:lnTo>
                <a:lnTo>
                  <a:pt x="98910" y="54144"/>
                </a:lnTo>
                <a:lnTo>
                  <a:pt x="99012" y="54144"/>
                </a:lnTo>
                <a:lnTo>
                  <a:pt x="99012" y="54144"/>
                </a:lnTo>
                <a:lnTo>
                  <a:pt x="99012" y="54144"/>
                </a:lnTo>
                <a:lnTo>
                  <a:pt x="99012" y="54144"/>
                </a:lnTo>
                <a:lnTo>
                  <a:pt x="99217" y="54144"/>
                </a:lnTo>
                <a:lnTo>
                  <a:pt x="99217" y="53568"/>
                </a:lnTo>
                <a:lnTo>
                  <a:pt x="99217" y="53568"/>
                </a:lnTo>
                <a:lnTo>
                  <a:pt x="99217" y="53568"/>
                </a:lnTo>
                <a:lnTo>
                  <a:pt x="99217" y="53568"/>
                </a:lnTo>
                <a:lnTo>
                  <a:pt x="99217" y="53568"/>
                </a:lnTo>
                <a:lnTo>
                  <a:pt x="99319" y="53568"/>
                </a:lnTo>
                <a:lnTo>
                  <a:pt x="99319" y="53184"/>
                </a:lnTo>
                <a:lnTo>
                  <a:pt x="99319" y="53184"/>
                </a:lnTo>
                <a:lnTo>
                  <a:pt x="99319" y="53184"/>
                </a:lnTo>
                <a:lnTo>
                  <a:pt x="99472" y="53184"/>
                </a:lnTo>
                <a:lnTo>
                  <a:pt x="99472" y="53184"/>
                </a:lnTo>
                <a:lnTo>
                  <a:pt x="99472" y="53184"/>
                </a:lnTo>
                <a:lnTo>
                  <a:pt x="99472" y="52800"/>
                </a:lnTo>
                <a:lnTo>
                  <a:pt x="99574" y="52800"/>
                </a:lnTo>
                <a:lnTo>
                  <a:pt x="99574" y="53184"/>
                </a:lnTo>
                <a:lnTo>
                  <a:pt x="99574" y="53184"/>
                </a:lnTo>
                <a:lnTo>
                  <a:pt x="99574" y="53184"/>
                </a:lnTo>
                <a:lnTo>
                  <a:pt x="99676" y="53184"/>
                </a:lnTo>
                <a:lnTo>
                  <a:pt x="99676" y="53184"/>
                </a:lnTo>
                <a:lnTo>
                  <a:pt x="99778" y="53184"/>
                </a:lnTo>
                <a:lnTo>
                  <a:pt x="99778" y="52800"/>
                </a:lnTo>
                <a:lnTo>
                  <a:pt x="99676" y="52800"/>
                </a:lnTo>
                <a:lnTo>
                  <a:pt x="99676" y="52800"/>
                </a:lnTo>
                <a:lnTo>
                  <a:pt x="99778" y="52800"/>
                </a:lnTo>
                <a:lnTo>
                  <a:pt x="99778" y="52800"/>
                </a:lnTo>
                <a:lnTo>
                  <a:pt x="99778" y="52800"/>
                </a:lnTo>
                <a:lnTo>
                  <a:pt x="99778" y="53184"/>
                </a:lnTo>
                <a:lnTo>
                  <a:pt x="99778" y="53184"/>
                </a:lnTo>
                <a:lnTo>
                  <a:pt x="99778" y="53184"/>
                </a:lnTo>
                <a:lnTo>
                  <a:pt x="99880" y="53184"/>
                </a:lnTo>
                <a:lnTo>
                  <a:pt x="99880" y="53184"/>
                </a:lnTo>
                <a:lnTo>
                  <a:pt x="99880" y="53184"/>
                </a:lnTo>
                <a:lnTo>
                  <a:pt x="99880" y="53568"/>
                </a:lnTo>
                <a:lnTo>
                  <a:pt x="99880" y="53568"/>
                </a:lnTo>
                <a:lnTo>
                  <a:pt x="99880" y="53184"/>
                </a:lnTo>
                <a:lnTo>
                  <a:pt x="100034" y="53184"/>
                </a:lnTo>
                <a:lnTo>
                  <a:pt x="100034" y="53184"/>
                </a:lnTo>
                <a:lnTo>
                  <a:pt x="100136" y="53184"/>
                </a:lnTo>
                <a:lnTo>
                  <a:pt x="100136" y="52800"/>
                </a:lnTo>
                <a:lnTo>
                  <a:pt x="100238" y="52800"/>
                </a:lnTo>
                <a:lnTo>
                  <a:pt x="100238" y="52800"/>
                </a:lnTo>
                <a:lnTo>
                  <a:pt x="100136" y="52800"/>
                </a:lnTo>
                <a:lnTo>
                  <a:pt x="100136" y="52416"/>
                </a:lnTo>
                <a:lnTo>
                  <a:pt x="100034" y="52416"/>
                </a:lnTo>
                <a:lnTo>
                  <a:pt x="100034" y="52416"/>
                </a:lnTo>
                <a:lnTo>
                  <a:pt x="99880" y="52416"/>
                </a:lnTo>
                <a:lnTo>
                  <a:pt x="99880" y="52416"/>
                </a:lnTo>
                <a:lnTo>
                  <a:pt x="100034" y="52416"/>
                </a:lnTo>
                <a:lnTo>
                  <a:pt x="100034" y="52032"/>
                </a:lnTo>
                <a:lnTo>
                  <a:pt x="100034" y="52032"/>
                </a:lnTo>
                <a:lnTo>
                  <a:pt x="100034" y="52032"/>
                </a:lnTo>
                <a:lnTo>
                  <a:pt x="100034" y="52032"/>
                </a:lnTo>
                <a:lnTo>
                  <a:pt x="100034" y="51456"/>
                </a:lnTo>
                <a:lnTo>
                  <a:pt x="100034" y="51456"/>
                </a:lnTo>
                <a:lnTo>
                  <a:pt x="100034" y="51456"/>
                </a:lnTo>
                <a:lnTo>
                  <a:pt x="100034" y="51456"/>
                </a:lnTo>
                <a:lnTo>
                  <a:pt x="100034" y="51072"/>
                </a:lnTo>
                <a:lnTo>
                  <a:pt x="100034" y="51072"/>
                </a:lnTo>
                <a:lnTo>
                  <a:pt x="100034" y="51072"/>
                </a:lnTo>
                <a:lnTo>
                  <a:pt x="100034" y="51072"/>
                </a:lnTo>
                <a:lnTo>
                  <a:pt x="100034" y="51072"/>
                </a:lnTo>
                <a:lnTo>
                  <a:pt x="100136" y="51072"/>
                </a:lnTo>
                <a:lnTo>
                  <a:pt x="100136" y="50688"/>
                </a:lnTo>
                <a:lnTo>
                  <a:pt x="100238" y="50688"/>
                </a:lnTo>
                <a:lnTo>
                  <a:pt x="100238" y="50688"/>
                </a:lnTo>
                <a:lnTo>
                  <a:pt x="100136" y="50688"/>
                </a:lnTo>
                <a:lnTo>
                  <a:pt x="100136" y="50304"/>
                </a:lnTo>
                <a:lnTo>
                  <a:pt x="100238" y="50304"/>
                </a:lnTo>
                <a:lnTo>
                  <a:pt x="100238" y="49920"/>
                </a:lnTo>
                <a:lnTo>
                  <a:pt x="100238" y="49920"/>
                </a:lnTo>
                <a:lnTo>
                  <a:pt x="100238" y="50304"/>
                </a:lnTo>
                <a:lnTo>
                  <a:pt x="100238" y="50304"/>
                </a:lnTo>
                <a:lnTo>
                  <a:pt x="100238" y="49920"/>
                </a:lnTo>
                <a:lnTo>
                  <a:pt x="100442" y="49920"/>
                </a:lnTo>
                <a:lnTo>
                  <a:pt x="100442" y="49920"/>
                </a:lnTo>
                <a:lnTo>
                  <a:pt x="100595" y="49920"/>
                </a:lnTo>
                <a:lnTo>
                  <a:pt x="100595" y="49920"/>
                </a:lnTo>
                <a:lnTo>
                  <a:pt x="100595" y="49920"/>
                </a:lnTo>
                <a:lnTo>
                  <a:pt x="100595" y="49920"/>
                </a:lnTo>
                <a:lnTo>
                  <a:pt x="100697" y="49920"/>
                </a:lnTo>
                <a:lnTo>
                  <a:pt x="100697" y="49920"/>
                </a:lnTo>
                <a:lnTo>
                  <a:pt x="100902" y="49920"/>
                </a:lnTo>
                <a:lnTo>
                  <a:pt x="100902" y="49344"/>
                </a:lnTo>
                <a:lnTo>
                  <a:pt x="101157" y="49344"/>
                </a:lnTo>
                <a:lnTo>
                  <a:pt x="101157" y="49920"/>
                </a:lnTo>
                <a:lnTo>
                  <a:pt x="101157" y="49920"/>
                </a:lnTo>
                <a:lnTo>
                  <a:pt x="101157" y="49920"/>
                </a:lnTo>
                <a:lnTo>
                  <a:pt x="101157" y="49920"/>
                </a:lnTo>
                <a:lnTo>
                  <a:pt x="101157" y="49920"/>
                </a:lnTo>
                <a:lnTo>
                  <a:pt x="101259" y="49920"/>
                </a:lnTo>
                <a:lnTo>
                  <a:pt x="101259" y="50304"/>
                </a:lnTo>
                <a:lnTo>
                  <a:pt x="101361" y="50304"/>
                </a:lnTo>
                <a:lnTo>
                  <a:pt x="101361" y="50304"/>
                </a:lnTo>
                <a:lnTo>
                  <a:pt x="101463" y="50304"/>
                </a:lnTo>
                <a:lnTo>
                  <a:pt x="101463" y="50304"/>
                </a:lnTo>
                <a:lnTo>
                  <a:pt x="101361" y="50304"/>
                </a:lnTo>
                <a:lnTo>
                  <a:pt x="101361" y="50304"/>
                </a:lnTo>
                <a:lnTo>
                  <a:pt x="101004" y="50304"/>
                </a:lnTo>
                <a:lnTo>
                  <a:pt x="101004" y="50304"/>
                </a:lnTo>
                <a:lnTo>
                  <a:pt x="100902" y="50304"/>
                </a:lnTo>
                <a:lnTo>
                  <a:pt x="100902" y="50688"/>
                </a:lnTo>
                <a:lnTo>
                  <a:pt x="100902" y="50688"/>
                </a:lnTo>
                <a:lnTo>
                  <a:pt x="100902" y="50688"/>
                </a:lnTo>
                <a:lnTo>
                  <a:pt x="100800" y="50688"/>
                </a:lnTo>
                <a:lnTo>
                  <a:pt x="100800" y="50688"/>
                </a:lnTo>
                <a:lnTo>
                  <a:pt x="100697" y="50688"/>
                </a:lnTo>
                <a:lnTo>
                  <a:pt x="100697" y="51456"/>
                </a:lnTo>
                <a:lnTo>
                  <a:pt x="100697" y="51456"/>
                </a:lnTo>
                <a:lnTo>
                  <a:pt x="100697" y="51456"/>
                </a:lnTo>
                <a:lnTo>
                  <a:pt x="100697" y="51456"/>
                </a:lnTo>
                <a:lnTo>
                  <a:pt x="100697" y="52032"/>
                </a:lnTo>
                <a:lnTo>
                  <a:pt x="100697" y="52032"/>
                </a:lnTo>
                <a:lnTo>
                  <a:pt x="100697" y="52032"/>
                </a:lnTo>
                <a:lnTo>
                  <a:pt x="100697" y="52032"/>
                </a:lnTo>
                <a:lnTo>
                  <a:pt x="100697" y="52800"/>
                </a:lnTo>
                <a:lnTo>
                  <a:pt x="100697" y="52800"/>
                </a:lnTo>
                <a:lnTo>
                  <a:pt x="100697" y="52800"/>
                </a:lnTo>
                <a:lnTo>
                  <a:pt x="100595" y="52800"/>
                </a:lnTo>
                <a:lnTo>
                  <a:pt x="100595" y="53184"/>
                </a:lnTo>
                <a:lnTo>
                  <a:pt x="100442" y="53184"/>
                </a:lnTo>
                <a:lnTo>
                  <a:pt x="100442" y="53184"/>
                </a:lnTo>
                <a:lnTo>
                  <a:pt x="100442" y="53184"/>
                </a:lnTo>
                <a:lnTo>
                  <a:pt x="100442" y="53568"/>
                </a:lnTo>
                <a:lnTo>
                  <a:pt x="100595" y="53568"/>
                </a:lnTo>
                <a:lnTo>
                  <a:pt x="100595" y="53568"/>
                </a:lnTo>
                <a:lnTo>
                  <a:pt x="100595" y="53568"/>
                </a:lnTo>
                <a:lnTo>
                  <a:pt x="100595" y="53568"/>
                </a:lnTo>
                <a:lnTo>
                  <a:pt x="100697" y="53568"/>
                </a:lnTo>
                <a:lnTo>
                  <a:pt x="100697" y="54144"/>
                </a:lnTo>
                <a:lnTo>
                  <a:pt x="100595" y="54144"/>
                </a:lnTo>
                <a:lnTo>
                  <a:pt x="100595" y="54144"/>
                </a:lnTo>
                <a:lnTo>
                  <a:pt x="100595" y="54144"/>
                </a:lnTo>
                <a:lnTo>
                  <a:pt x="100595" y="54528"/>
                </a:lnTo>
                <a:lnTo>
                  <a:pt x="100442" y="54528"/>
                </a:lnTo>
                <a:lnTo>
                  <a:pt x="100442" y="54528"/>
                </a:lnTo>
                <a:lnTo>
                  <a:pt x="100340" y="54528"/>
                </a:lnTo>
                <a:lnTo>
                  <a:pt x="100340" y="54528"/>
                </a:lnTo>
                <a:lnTo>
                  <a:pt x="100340" y="54528"/>
                </a:lnTo>
                <a:lnTo>
                  <a:pt x="100340" y="54912"/>
                </a:lnTo>
                <a:lnTo>
                  <a:pt x="100340" y="54912"/>
                </a:lnTo>
                <a:lnTo>
                  <a:pt x="100340" y="54912"/>
                </a:lnTo>
                <a:lnTo>
                  <a:pt x="100238" y="54912"/>
                </a:lnTo>
                <a:lnTo>
                  <a:pt x="100238" y="55296"/>
                </a:lnTo>
                <a:lnTo>
                  <a:pt x="100340" y="55296"/>
                </a:lnTo>
                <a:lnTo>
                  <a:pt x="100340" y="55296"/>
                </a:lnTo>
                <a:lnTo>
                  <a:pt x="100442" y="55296"/>
                </a:lnTo>
                <a:lnTo>
                  <a:pt x="100442" y="55296"/>
                </a:lnTo>
                <a:lnTo>
                  <a:pt x="100238" y="55296"/>
                </a:lnTo>
                <a:lnTo>
                  <a:pt x="100238" y="55680"/>
                </a:lnTo>
                <a:lnTo>
                  <a:pt x="100136" y="55680"/>
                </a:lnTo>
                <a:lnTo>
                  <a:pt x="100136" y="55296"/>
                </a:lnTo>
                <a:lnTo>
                  <a:pt x="100136" y="55296"/>
                </a:lnTo>
                <a:lnTo>
                  <a:pt x="100136" y="55680"/>
                </a:lnTo>
                <a:lnTo>
                  <a:pt x="100034" y="55680"/>
                </a:lnTo>
                <a:lnTo>
                  <a:pt x="100034" y="55680"/>
                </a:lnTo>
                <a:lnTo>
                  <a:pt x="100034" y="55680"/>
                </a:lnTo>
                <a:lnTo>
                  <a:pt x="100034" y="55680"/>
                </a:lnTo>
                <a:lnTo>
                  <a:pt x="100034" y="55680"/>
                </a:lnTo>
                <a:lnTo>
                  <a:pt x="100034" y="55680"/>
                </a:lnTo>
                <a:lnTo>
                  <a:pt x="99778" y="55680"/>
                </a:lnTo>
                <a:lnTo>
                  <a:pt x="99778" y="55680"/>
                </a:lnTo>
                <a:lnTo>
                  <a:pt x="99778" y="55680"/>
                </a:lnTo>
                <a:lnTo>
                  <a:pt x="99778" y="56256"/>
                </a:lnTo>
                <a:lnTo>
                  <a:pt x="99676" y="56256"/>
                </a:lnTo>
                <a:lnTo>
                  <a:pt x="99676" y="56256"/>
                </a:lnTo>
                <a:lnTo>
                  <a:pt x="99574" y="56256"/>
                </a:lnTo>
                <a:lnTo>
                  <a:pt x="99574" y="56256"/>
                </a:lnTo>
                <a:lnTo>
                  <a:pt x="99472" y="56256"/>
                </a:lnTo>
                <a:lnTo>
                  <a:pt x="99472" y="56640"/>
                </a:lnTo>
                <a:lnTo>
                  <a:pt x="99319" y="56640"/>
                </a:lnTo>
                <a:lnTo>
                  <a:pt x="99319" y="56256"/>
                </a:lnTo>
                <a:lnTo>
                  <a:pt x="99217" y="56256"/>
                </a:lnTo>
                <a:lnTo>
                  <a:pt x="99217" y="56640"/>
                </a:lnTo>
                <a:lnTo>
                  <a:pt x="99217" y="56640"/>
                </a:lnTo>
                <a:lnTo>
                  <a:pt x="99217" y="56640"/>
                </a:lnTo>
                <a:lnTo>
                  <a:pt x="99114" y="56640"/>
                </a:lnTo>
                <a:lnTo>
                  <a:pt x="99114" y="57024"/>
                </a:lnTo>
                <a:lnTo>
                  <a:pt x="99114" y="57024"/>
                </a:lnTo>
                <a:lnTo>
                  <a:pt x="99114" y="57408"/>
                </a:lnTo>
                <a:lnTo>
                  <a:pt x="99114" y="57408"/>
                </a:lnTo>
                <a:lnTo>
                  <a:pt x="99114" y="57408"/>
                </a:lnTo>
                <a:lnTo>
                  <a:pt x="99012" y="57408"/>
                </a:lnTo>
                <a:lnTo>
                  <a:pt x="99012" y="57792"/>
                </a:lnTo>
                <a:lnTo>
                  <a:pt x="99012" y="57792"/>
                </a:lnTo>
                <a:lnTo>
                  <a:pt x="99012" y="57792"/>
                </a:lnTo>
                <a:lnTo>
                  <a:pt x="98910" y="57792"/>
                </a:lnTo>
                <a:lnTo>
                  <a:pt x="98910" y="57792"/>
                </a:lnTo>
                <a:lnTo>
                  <a:pt x="98757" y="57792"/>
                </a:lnTo>
                <a:lnTo>
                  <a:pt x="98757" y="58368"/>
                </a:lnTo>
                <a:lnTo>
                  <a:pt x="98757" y="58368"/>
                </a:lnTo>
                <a:lnTo>
                  <a:pt x="98757" y="58368"/>
                </a:lnTo>
                <a:lnTo>
                  <a:pt x="98655" y="58368"/>
                </a:lnTo>
                <a:lnTo>
                  <a:pt x="98655" y="58368"/>
                </a:lnTo>
                <a:lnTo>
                  <a:pt x="98655" y="58368"/>
                </a:lnTo>
                <a:lnTo>
                  <a:pt x="98655" y="58752"/>
                </a:lnTo>
                <a:lnTo>
                  <a:pt x="98655" y="58752"/>
                </a:lnTo>
                <a:lnTo>
                  <a:pt x="98655" y="58752"/>
                </a:lnTo>
                <a:lnTo>
                  <a:pt x="98553" y="58752"/>
                </a:lnTo>
                <a:lnTo>
                  <a:pt x="98553" y="58752"/>
                </a:lnTo>
                <a:lnTo>
                  <a:pt x="98553" y="58752"/>
                </a:lnTo>
                <a:lnTo>
                  <a:pt x="98553" y="59136"/>
                </a:lnTo>
                <a:lnTo>
                  <a:pt x="98451" y="59136"/>
                </a:lnTo>
                <a:lnTo>
                  <a:pt x="98451" y="59136"/>
                </a:lnTo>
                <a:lnTo>
                  <a:pt x="98451" y="59136"/>
                </a:lnTo>
                <a:lnTo>
                  <a:pt x="98451" y="59136"/>
                </a:lnTo>
                <a:lnTo>
                  <a:pt x="98348" y="59136"/>
                </a:lnTo>
                <a:lnTo>
                  <a:pt x="98348" y="59520"/>
                </a:lnTo>
                <a:lnTo>
                  <a:pt x="98348" y="59520"/>
                </a:lnTo>
                <a:lnTo>
                  <a:pt x="98348" y="59520"/>
                </a:lnTo>
                <a:lnTo>
                  <a:pt x="98195" y="59520"/>
                </a:lnTo>
                <a:lnTo>
                  <a:pt x="98195" y="59520"/>
                </a:lnTo>
                <a:lnTo>
                  <a:pt x="97991" y="59520"/>
                </a:lnTo>
                <a:lnTo>
                  <a:pt x="97991" y="59904"/>
                </a:lnTo>
                <a:lnTo>
                  <a:pt x="97991" y="59904"/>
                </a:lnTo>
                <a:lnTo>
                  <a:pt x="97991" y="59904"/>
                </a:lnTo>
                <a:lnTo>
                  <a:pt x="97991" y="59904"/>
                </a:lnTo>
                <a:lnTo>
                  <a:pt x="97991" y="60480"/>
                </a:lnTo>
                <a:lnTo>
                  <a:pt x="97889" y="60480"/>
                </a:lnTo>
                <a:lnTo>
                  <a:pt x="97889" y="60480"/>
                </a:lnTo>
                <a:lnTo>
                  <a:pt x="97787" y="60480"/>
                </a:lnTo>
                <a:lnTo>
                  <a:pt x="97787" y="60480"/>
                </a:lnTo>
                <a:lnTo>
                  <a:pt x="97787" y="60480"/>
                </a:lnTo>
                <a:lnTo>
                  <a:pt x="97787" y="60864"/>
                </a:lnTo>
                <a:lnTo>
                  <a:pt x="97634" y="60864"/>
                </a:lnTo>
                <a:lnTo>
                  <a:pt x="97634" y="60864"/>
                </a:lnTo>
                <a:lnTo>
                  <a:pt x="97634" y="60864"/>
                </a:lnTo>
                <a:lnTo>
                  <a:pt x="97634" y="60864"/>
                </a:lnTo>
                <a:lnTo>
                  <a:pt x="97531" y="60864"/>
                </a:lnTo>
                <a:lnTo>
                  <a:pt x="97531" y="61248"/>
                </a:lnTo>
                <a:lnTo>
                  <a:pt x="97531" y="61248"/>
                </a:lnTo>
                <a:lnTo>
                  <a:pt x="97531" y="61248"/>
                </a:lnTo>
                <a:lnTo>
                  <a:pt x="97429" y="61248"/>
                </a:lnTo>
                <a:lnTo>
                  <a:pt x="97429" y="61632"/>
                </a:lnTo>
                <a:lnTo>
                  <a:pt x="97531" y="61632"/>
                </a:lnTo>
                <a:lnTo>
                  <a:pt x="97531" y="61632"/>
                </a:lnTo>
                <a:lnTo>
                  <a:pt x="97429" y="61632"/>
                </a:lnTo>
                <a:lnTo>
                  <a:pt x="97429" y="62016"/>
                </a:lnTo>
                <a:lnTo>
                  <a:pt x="97429" y="62016"/>
                </a:lnTo>
                <a:lnTo>
                  <a:pt x="97429" y="62016"/>
                </a:lnTo>
                <a:lnTo>
                  <a:pt x="97429" y="62016"/>
                </a:lnTo>
                <a:lnTo>
                  <a:pt x="97429" y="62016"/>
                </a:lnTo>
                <a:lnTo>
                  <a:pt x="97327" y="62016"/>
                </a:lnTo>
                <a:lnTo>
                  <a:pt x="97327" y="62592"/>
                </a:lnTo>
                <a:lnTo>
                  <a:pt x="97327" y="62592"/>
                </a:lnTo>
                <a:lnTo>
                  <a:pt x="97327" y="62592"/>
                </a:lnTo>
                <a:lnTo>
                  <a:pt x="97225" y="62592"/>
                </a:lnTo>
                <a:lnTo>
                  <a:pt x="97225" y="62592"/>
                </a:lnTo>
                <a:lnTo>
                  <a:pt x="97225" y="62592"/>
                </a:lnTo>
                <a:lnTo>
                  <a:pt x="97225" y="62976"/>
                </a:lnTo>
                <a:lnTo>
                  <a:pt x="97072" y="62976"/>
                </a:lnTo>
                <a:lnTo>
                  <a:pt x="97072" y="62976"/>
                </a:lnTo>
                <a:lnTo>
                  <a:pt x="97072" y="62976"/>
                </a:lnTo>
                <a:lnTo>
                  <a:pt x="97072" y="62976"/>
                </a:lnTo>
                <a:lnTo>
                  <a:pt x="97072" y="62976"/>
                </a:lnTo>
                <a:lnTo>
                  <a:pt x="97072" y="63360"/>
                </a:lnTo>
                <a:lnTo>
                  <a:pt x="96970" y="63360"/>
                </a:lnTo>
                <a:lnTo>
                  <a:pt x="96970" y="63360"/>
                </a:lnTo>
                <a:lnTo>
                  <a:pt x="96970" y="63360"/>
                </a:lnTo>
                <a:lnTo>
                  <a:pt x="96970" y="63360"/>
                </a:lnTo>
                <a:lnTo>
                  <a:pt x="96868" y="63360"/>
                </a:lnTo>
                <a:lnTo>
                  <a:pt x="96868" y="63744"/>
                </a:lnTo>
                <a:lnTo>
                  <a:pt x="96868" y="63744"/>
                </a:lnTo>
                <a:lnTo>
                  <a:pt x="96868" y="63744"/>
                </a:lnTo>
                <a:lnTo>
                  <a:pt x="96765" y="63744"/>
                </a:lnTo>
                <a:lnTo>
                  <a:pt x="96765" y="63744"/>
                </a:lnTo>
                <a:lnTo>
                  <a:pt x="96663" y="63744"/>
                </a:lnTo>
                <a:lnTo>
                  <a:pt x="96663" y="64128"/>
                </a:lnTo>
                <a:lnTo>
                  <a:pt x="96663" y="64128"/>
                </a:lnTo>
                <a:lnTo>
                  <a:pt x="96663" y="64128"/>
                </a:lnTo>
                <a:lnTo>
                  <a:pt x="96510" y="64128"/>
                </a:lnTo>
                <a:lnTo>
                  <a:pt x="96510" y="64128"/>
                </a:lnTo>
                <a:lnTo>
                  <a:pt x="96510" y="64128"/>
                </a:lnTo>
                <a:lnTo>
                  <a:pt x="96510" y="64704"/>
                </a:lnTo>
                <a:lnTo>
                  <a:pt x="96408" y="64704"/>
                </a:lnTo>
                <a:lnTo>
                  <a:pt x="96408" y="64704"/>
                </a:lnTo>
                <a:lnTo>
                  <a:pt x="96408" y="64704"/>
                </a:lnTo>
                <a:lnTo>
                  <a:pt x="96408" y="64704"/>
                </a:lnTo>
                <a:lnTo>
                  <a:pt x="96306" y="64704"/>
                </a:lnTo>
                <a:lnTo>
                  <a:pt x="96306" y="64704"/>
                </a:lnTo>
                <a:lnTo>
                  <a:pt x="96102" y="64704"/>
                </a:lnTo>
                <a:lnTo>
                  <a:pt x="96102" y="64704"/>
                </a:lnTo>
                <a:lnTo>
                  <a:pt x="95948" y="64704"/>
                </a:lnTo>
                <a:lnTo>
                  <a:pt x="95948" y="65088"/>
                </a:lnTo>
                <a:lnTo>
                  <a:pt x="95846" y="65088"/>
                </a:lnTo>
                <a:lnTo>
                  <a:pt x="95846" y="65472"/>
                </a:lnTo>
                <a:lnTo>
                  <a:pt x="95744" y="65472"/>
                </a:lnTo>
                <a:lnTo>
                  <a:pt x="95744" y="65472"/>
                </a:lnTo>
                <a:lnTo>
                  <a:pt x="95642" y="65472"/>
                </a:lnTo>
                <a:lnTo>
                  <a:pt x="95642" y="65472"/>
                </a:lnTo>
                <a:lnTo>
                  <a:pt x="95540" y="65472"/>
                </a:lnTo>
                <a:lnTo>
                  <a:pt x="95540" y="65088"/>
                </a:lnTo>
                <a:lnTo>
                  <a:pt x="95387" y="65088"/>
                </a:lnTo>
                <a:lnTo>
                  <a:pt x="95387" y="65472"/>
                </a:lnTo>
                <a:lnTo>
                  <a:pt x="95387" y="65472"/>
                </a:lnTo>
                <a:lnTo>
                  <a:pt x="95387" y="65472"/>
                </a:lnTo>
                <a:lnTo>
                  <a:pt x="95285" y="65472"/>
                </a:lnTo>
                <a:lnTo>
                  <a:pt x="95285" y="65472"/>
                </a:lnTo>
                <a:lnTo>
                  <a:pt x="95285" y="65472"/>
                </a:lnTo>
                <a:lnTo>
                  <a:pt x="95285" y="65856"/>
                </a:lnTo>
                <a:lnTo>
                  <a:pt x="95387" y="65856"/>
                </a:lnTo>
                <a:lnTo>
                  <a:pt x="95387" y="65856"/>
                </a:lnTo>
                <a:lnTo>
                  <a:pt x="95387" y="65856"/>
                </a:lnTo>
                <a:lnTo>
                  <a:pt x="95387" y="65856"/>
                </a:lnTo>
                <a:lnTo>
                  <a:pt x="95387" y="65856"/>
                </a:lnTo>
                <a:lnTo>
                  <a:pt x="95387" y="66240"/>
                </a:lnTo>
                <a:lnTo>
                  <a:pt x="95387" y="66240"/>
                </a:lnTo>
                <a:lnTo>
                  <a:pt x="95387" y="66240"/>
                </a:lnTo>
                <a:lnTo>
                  <a:pt x="95540" y="66240"/>
                </a:lnTo>
                <a:lnTo>
                  <a:pt x="95540" y="66816"/>
                </a:lnTo>
                <a:lnTo>
                  <a:pt x="95387" y="66816"/>
                </a:lnTo>
                <a:lnTo>
                  <a:pt x="95387" y="66816"/>
                </a:lnTo>
                <a:lnTo>
                  <a:pt x="95387" y="66816"/>
                </a:lnTo>
                <a:lnTo>
                  <a:pt x="95387" y="67200"/>
                </a:lnTo>
                <a:lnTo>
                  <a:pt x="95387" y="67200"/>
                </a:lnTo>
                <a:lnTo>
                  <a:pt x="95387" y="67200"/>
                </a:lnTo>
                <a:lnTo>
                  <a:pt x="95387" y="67200"/>
                </a:lnTo>
                <a:lnTo>
                  <a:pt x="95387" y="67200"/>
                </a:lnTo>
                <a:lnTo>
                  <a:pt x="95285" y="67200"/>
                </a:lnTo>
                <a:lnTo>
                  <a:pt x="95285" y="67584"/>
                </a:lnTo>
                <a:lnTo>
                  <a:pt x="95285" y="67584"/>
                </a:lnTo>
                <a:lnTo>
                  <a:pt x="95285" y="67584"/>
                </a:lnTo>
                <a:lnTo>
                  <a:pt x="95285" y="67584"/>
                </a:lnTo>
                <a:lnTo>
                  <a:pt x="95285" y="67584"/>
                </a:lnTo>
                <a:lnTo>
                  <a:pt x="95182" y="67584"/>
                </a:lnTo>
                <a:lnTo>
                  <a:pt x="95182" y="67584"/>
                </a:lnTo>
                <a:lnTo>
                  <a:pt x="95080" y="67584"/>
                </a:lnTo>
                <a:lnTo>
                  <a:pt x="95080" y="67968"/>
                </a:lnTo>
                <a:lnTo>
                  <a:pt x="95080" y="67968"/>
                </a:lnTo>
                <a:lnTo>
                  <a:pt x="95080" y="68352"/>
                </a:lnTo>
                <a:lnTo>
                  <a:pt x="95080" y="68352"/>
                </a:lnTo>
                <a:lnTo>
                  <a:pt x="95080" y="68352"/>
                </a:lnTo>
                <a:lnTo>
                  <a:pt x="94978" y="68352"/>
                </a:lnTo>
                <a:lnTo>
                  <a:pt x="94978" y="68352"/>
                </a:lnTo>
                <a:lnTo>
                  <a:pt x="94825" y="68352"/>
                </a:lnTo>
                <a:lnTo>
                  <a:pt x="94825" y="68928"/>
                </a:lnTo>
                <a:lnTo>
                  <a:pt x="94825" y="68928"/>
                </a:lnTo>
                <a:lnTo>
                  <a:pt x="94825" y="68928"/>
                </a:lnTo>
                <a:lnTo>
                  <a:pt x="94723" y="68928"/>
                </a:lnTo>
                <a:lnTo>
                  <a:pt x="94723" y="68928"/>
                </a:lnTo>
                <a:lnTo>
                  <a:pt x="94723" y="68928"/>
                </a:lnTo>
                <a:lnTo>
                  <a:pt x="94723" y="68928"/>
                </a:lnTo>
                <a:lnTo>
                  <a:pt x="94723" y="68928"/>
                </a:lnTo>
                <a:lnTo>
                  <a:pt x="94723" y="69312"/>
                </a:lnTo>
                <a:lnTo>
                  <a:pt x="94723" y="69312"/>
                </a:lnTo>
                <a:lnTo>
                  <a:pt x="94723" y="69696"/>
                </a:lnTo>
                <a:lnTo>
                  <a:pt x="94621" y="69696"/>
                </a:lnTo>
                <a:lnTo>
                  <a:pt x="94621" y="69696"/>
                </a:lnTo>
                <a:lnTo>
                  <a:pt x="94621" y="69696"/>
                </a:lnTo>
                <a:lnTo>
                  <a:pt x="94621" y="70080"/>
                </a:lnTo>
                <a:lnTo>
                  <a:pt x="94621" y="70080"/>
                </a:lnTo>
                <a:lnTo>
                  <a:pt x="94621" y="70464"/>
                </a:lnTo>
                <a:lnTo>
                  <a:pt x="94519" y="70464"/>
                </a:lnTo>
                <a:lnTo>
                  <a:pt x="94519" y="71040"/>
                </a:lnTo>
                <a:lnTo>
                  <a:pt x="94519" y="71040"/>
                </a:lnTo>
                <a:lnTo>
                  <a:pt x="94519" y="71040"/>
                </a:lnTo>
                <a:lnTo>
                  <a:pt x="94519" y="71040"/>
                </a:lnTo>
                <a:lnTo>
                  <a:pt x="94519" y="71424"/>
                </a:lnTo>
                <a:lnTo>
                  <a:pt x="94519" y="71424"/>
                </a:lnTo>
                <a:lnTo>
                  <a:pt x="94519" y="72192"/>
                </a:lnTo>
                <a:lnTo>
                  <a:pt x="94417" y="72192"/>
                </a:lnTo>
                <a:lnTo>
                  <a:pt x="94417" y="73152"/>
                </a:lnTo>
                <a:lnTo>
                  <a:pt x="94417" y="73152"/>
                </a:lnTo>
                <a:lnTo>
                  <a:pt x="94417" y="74304"/>
                </a:lnTo>
                <a:lnTo>
                  <a:pt x="94417" y="74304"/>
                </a:lnTo>
                <a:lnTo>
                  <a:pt x="94417" y="75264"/>
                </a:lnTo>
                <a:lnTo>
                  <a:pt x="94519" y="75264"/>
                </a:lnTo>
                <a:lnTo>
                  <a:pt x="94519" y="76032"/>
                </a:lnTo>
                <a:lnTo>
                  <a:pt x="94519" y="76032"/>
                </a:lnTo>
                <a:lnTo>
                  <a:pt x="94519" y="76416"/>
                </a:lnTo>
                <a:lnTo>
                  <a:pt x="94519" y="76416"/>
                </a:lnTo>
                <a:lnTo>
                  <a:pt x="94519" y="76800"/>
                </a:lnTo>
                <a:lnTo>
                  <a:pt x="94519" y="76800"/>
                </a:lnTo>
                <a:lnTo>
                  <a:pt x="94519" y="77376"/>
                </a:lnTo>
                <a:lnTo>
                  <a:pt x="94621" y="77376"/>
                </a:lnTo>
                <a:lnTo>
                  <a:pt x="94621" y="77376"/>
                </a:lnTo>
                <a:lnTo>
                  <a:pt x="94621" y="77376"/>
                </a:lnTo>
                <a:lnTo>
                  <a:pt x="94621" y="77760"/>
                </a:lnTo>
                <a:lnTo>
                  <a:pt x="94621" y="77760"/>
                </a:lnTo>
                <a:lnTo>
                  <a:pt x="94621" y="78144"/>
                </a:lnTo>
                <a:lnTo>
                  <a:pt x="94723" y="78144"/>
                </a:lnTo>
                <a:lnTo>
                  <a:pt x="94723" y="78912"/>
                </a:lnTo>
                <a:lnTo>
                  <a:pt x="94723" y="78912"/>
                </a:lnTo>
                <a:lnTo>
                  <a:pt x="94723" y="79488"/>
                </a:lnTo>
                <a:lnTo>
                  <a:pt x="94723" y="79488"/>
                </a:lnTo>
                <a:lnTo>
                  <a:pt x="94723" y="79872"/>
                </a:lnTo>
                <a:lnTo>
                  <a:pt x="94723" y="79872"/>
                </a:lnTo>
                <a:lnTo>
                  <a:pt x="94723" y="80640"/>
                </a:lnTo>
                <a:lnTo>
                  <a:pt x="94825" y="80640"/>
                </a:lnTo>
                <a:lnTo>
                  <a:pt x="94825" y="81600"/>
                </a:lnTo>
                <a:lnTo>
                  <a:pt x="94825" y="81600"/>
                </a:lnTo>
                <a:lnTo>
                  <a:pt x="94825" y="81984"/>
                </a:lnTo>
                <a:lnTo>
                  <a:pt x="94825" y="81984"/>
                </a:lnTo>
                <a:lnTo>
                  <a:pt x="94825" y="82368"/>
                </a:lnTo>
                <a:lnTo>
                  <a:pt x="94825" y="82368"/>
                </a:lnTo>
                <a:lnTo>
                  <a:pt x="94825" y="82368"/>
                </a:lnTo>
                <a:lnTo>
                  <a:pt x="94978" y="82368"/>
                </a:lnTo>
                <a:lnTo>
                  <a:pt x="94978" y="82752"/>
                </a:lnTo>
                <a:lnTo>
                  <a:pt x="94978" y="82752"/>
                </a:lnTo>
                <a:lnTo>
                  <a:pt x="94978" y="82752"/>
                </a:lnTo>
                <a:lnTo>
                  <a:pt x="94978" y="82752"/>
                </a:lnTo>
                <a:lnTo>
                  <a:pt x="94978" y="83136"/>
                </a:lnTo>
                <a:lnTo>
                  <a:pt x="95080" y="83136"/>
                </a:lnTo>
                <a:lnTo>
                  <a:pt x="95080" y="83712"/>
                </a:lnTo>
                <a:lnTo>
                  <a:pt x="95080" y="83712"/>
                </a:lnTo>
                <a:lnTo>
                  <a:pt x="95080" y="84096"/>
                </a:lnTo>
                <a:lnTo>
                  <a:pt x="95080" y="84096"/>
                </a:lnTo>
                <a:lnTo>
                  <a:pt x="95080" y="86208"/>
                </a:lnTo>
                <a:lnTo>
                  <a:pt x="95080" y="86208"/>
                </a:lnTo>
                <a:lnTo>
                  <a:pt x="95080" y="86976"/>
                </a:lnTo>
                <a:lnTo>
                  <a:pt x="95182" y="86976"/>
                </a:lnTo>
                <a:lnTo>
                  <a:pt x="95182" y="86976"/>
                </a:lnTo>
                <a:lnTo>
                  <a:pt x="95182" y="86976"/>
                </a:lnTo>
                <a:lnTo>
                  <a:pt x="95182" y="87360"/>
                </a:lnTo>
                <a:lnTo>
                  <a:pt x="95285" y="87360"/>
                </a:lnTo>
                <a:lnTo>
                  <a:pt x="95285" y="87936"/>
                </a:lnTo>
                <a:lnTo>
                  <a:pt x="95285" y="87936"/>
                </a:lnTo>
                <a:lnTo>
                  <a:pt x="95285" y="87936"/>
                </a:lnTo>
                <a:lnTo>
                  <a:pt x="95182" y="87936"/>
                </a:lnTo>
                <a:lnTo>
                  <a:pt x="95182" y="87936"/>
                </a:lnTo>
                <a:lnTo>
                  <a:pt x="95182" y="87936"/>
                </a:lnTo>
                <a:lnTo>
                  <a:pt x="95182" y="88320"/>
                </a:lnTo>
                <a:lnTo>
                  <a:pt x="95285" y="88320"/>
                </a:lnTo>
                <a:lnTo>
                  <a:pt x="95285" y="88320"/>
                </a:lnTo>
                <a:lnTo>
                  <a:pt x="95285" y="88320"/>
                </a:lnTo>
                <a:lnTo>
                  <a:pt x="95285" y="87936"/>
                </a:lnTo>
                <a:lnTo>
                  <a:pt x="95387" y="87936"/>
                </a:lnTo>
                <a:lnTo>
                  <a:pt x="95387" y="87936"/>
                </a:lnTo>
                <a:lnTo>
                  <a:pt x="95387" y="87936"/>
                </a:lnTo>
                <a:lnTo>
                  <a:pt x="95387" y="87936"/>
                </a:lnTo>
                <a:lnTo>
                  <a:pt x="95387" y="87936"/>
                </a:lnTo>
                <a:lnTo>
                  <a:pt x="95387" y="87360"/>
                </a:lnTo>
                <a:lnTo>
                  <a:pt x="95540" y="87360"/>
                </a:lnTo>
                <a:lnTo>
                  <a:pt x="95540" y="87360"/>
                </a:lnTo>
                <a:lnTo>
                  <a:pt x="95540" y="87360"/>
                </a:lnTo>
                <a:lnTo>
                  <a:pt x="95540" y="87360"/>
                </a:lnTo>
                <a:lnTo>
                  <a:pt x="95642" y="87360"/>
                </a:lnTo>
                <a:lnTo>
                  <a:pt x="95642" y="86976"/>
                </a:lnTo>
                <a:lnTo>
                  <a:pt x="95642" y="86976"/>
                </a:lnTo>
                <a:lnTo>
                  <a:pt x="95642" y="86976"/>
                </a:lnTo>
                <a:lnTo>
                  <a:pt x="95744" y="86976"/>
                </a:lnTo>
                <a:lnTo>
                  <a:pt x="95744" y="86592"/>
                </a:lnTo>
                <a:lnTo>
                  <a:pt x="95744" y="86592"/>
                </a:lnTo>
                <a:lnTo>
                  <a:pt x="95744" y="86592"/>
                </a:lnTo>
                <a:lnTo>
                  <a:pt x="95846" y="86592"/>
                </a:lnTo>
                <a:lnTo>
                  <a:pt x="95846" y="86208"/>
                </a:lnTo>
                <a:lnTo>
                  <a:pt x="95846" y="86208"/>
                </a:lnTo>
                <a:lnTo>
                  <a:pt x="95846" y="86208"/>
                </a:lnTo>
                <a:lnTo>
                  <a:pt x="95948" y="86208"/>
                </a:lnTo>
                <a:lnTo>
                  <a:pt x="95948" y="86208"/>
                </a:lnTo>
                <a:lnTo>
                  <a:pt x="95948" y="86208"/>
                </a:lnTo>
                <a:lnTo>
                  <a:pt x="95948" y="86208"/>
                </a:lnTo>
                <a:lnTo>
                  <a:pt x="96102" y="86208"/>
                </a:lnTo>
                <a:lnTo>
                  <a:pt x="96102" y="85824"/>
                </a:lnTo>
                <a:lnTo>
                  <a:pt x="96204" y="85824"/>
                </a:lnTo>
                <a:lnTo>
                  <a:pt x="96204" y="85824"/>
                </a:lnTo>
                <a:lnTo>
                  <a:pt x="96204" y="85824"/>
                </a:lnTo>
                <a:lnTo>
                  <a:pt x="96204" y="85824"/>
                </a:lnTo>
                <a:lnTo>
                  <a:pt x="96204" y="85824"/>
                </a:lnTo>
                <a:lnTo>
                  <a:pt x="96204" y="85248"/>
                </a:lnTo>
                <a:lnTo>
                  <a:pt x="96306" y="85248"/>
                </a:lnTo>
                <a:lnTo>
                  <a:pt x="96306" y="85248"/>
                </a:lnTo>
                <a:lnTo>
                  <a:pt x="96306" y="85248"/>
                </a:lnTo>
                <a:lnTo>
                  <a:pt x="96306" y="85248"/>
                </a:lnTo>
                <a:lnTo>
                  <a:pt x="96306" y="85248"/>
                </a:lnTo>
                <a:lnTo>
                  <a:pt x="96306" y="84864"/>
                </a:lnTo>
                <a:lnTo>
                  <a:pt x="96306" y="84864"/>
                </a:lnTo>
                <a:lnTo>
                  <a:pt x="96306" y="84864"/>
                </a:lnTo>
                <a:lnTo>
                  <a:pt x="96408" y="84864"/>
                </a:lnTo>
                <a:lnTo>
                  <a:pt x="96408" y="84864"/>
                </a:lnTo>
                <a:lnTo>
                  <a:pt x="96408" y="84864"/>
                </a:lnTo>
                <a:lnTo>
                  <a:pt x="96408" y="84480"/>
                </a:lnTo>
                <a:lnTo>
                  <a:pt x="96408" y="84480"/>
                </a:lnTo>
                <a:lnTo>
                  <a:pt x="96408" y="84096"/>
                </a:lnTo>
                <a:lnTo>
                  <a:pt x="96510" y="84096"/>
                </a:lnTo>
                <a:lnTo>
                  <a:pt x="96510" y="83712"/>
                </a:lnTo>
                <a:lnTo>
                  <a:pt x="96510" y="83712"/>
                </a:lnTo>
                <a:lnTo>
                  <a:pt x="96510" y="83712"/>
                </a:lnTo>
                <a:lnTo>
                  <a:pt x="96663" y="83712"/>
                </a:lnTo>
                <a:lnTo>
                  <a:pt x="96663" y="83136"/>
                </a:lnTo>
                <a:lnTo>
                  <a:pt x="96663" y="83136"/>
                </a:lnTo>
                <a:lnTo>
                  <a:pt x="96663" y="82368"/>
                </a:lnTo>
                <a:lnTo>
                  <a:pt x="96663" y="82368"/>
                </a:lnTo>
                <a:lnTo>
                  <a:pt x="96663" y="82368"/>
                </a:lnTo>
                <a:lnTo>
                  <a:pt x="96663" y="82368"/>
                </a:lnTo>
                <a:lnTo>
                  <a:pt x="96663" y="81984"/>
                </a:lnTo>
                <a:lnTo>
                  <a:pt x="96663" y="81984"/>
                </a:lnTo>
                <a:lnTo>
                  <a:pt x="96663" y="81984"/>
                </a:lnTo>
                <a:lnTo>
                  <a:pt x="96765" y="81984"/>
                </a:lnTo>
                <a:lnTo>
                  <a:pt x="96765" y="81600"/>
                </a:lnTo>
                <a:lnTo>
                  <a:pt x="96765" y="81600"/>
                </a:lnTo>
                <a:lnTo>
                  <a:pt x="96765" y="81600"/>
                </a:lnTo>
                <a:lnTo>
                  <a:pt x="96868" y="81600"/>
                </a:lnTo>
                <a:lnTo>
                  <a:pt x="96868" y="81600"/>
                </a:lnTo>
                <a:lnTo>
                  <a:pt x="96868" y="81600"/>
                </a:lnTo>
                <a:lnTo>
                  <a:pt x="96868" y="81024"/>
                </a:lnTo>
                <a:lnTo>
                  <a:pt x="96970" y="81024"/>
                </a:lnTo>
                <a:lnTo>
                  <a:pt x="96970" y="81024"/>
                </a:lnTo>
                <a:lnTo>
                  <a:pt x="96970" y="81024"/>
                </a:lnTo>
                <a:lnTo>
                  <a:pt x="96970" y="81024"/>
                </a:lnTo>
                <a:lnTo>
                  <a:pt x="97072" y="81024"/>
                </a:lnTo>
                <a:lnTo>
                  <a:pt x="97072" y="80640"/>
                </a:lnTo>
                <a:lnTo>
                  <a:pt x="97327" y="80640"/>
                </a:lnTo>
                <a:lnTo>
                  <a:pt x="97327" y="80640"/>
                </a:lnTo>
                <a:lnTo>
                  <a:pt x="97429" y="80640"/>
                </a:lnTo>
                <a:lnTo>
                  <a:pt x="97429" y="80640"/>
                </a:lnTo>
                <a:lnTo>
                  <a:pt x="97429" y="80640"/>
                </a:lnTo>
                <a:lnTo>
                  <a:pt x="97429" y="80640"/>
                </a:lnTo>
                <a:lnTo>
                  <a:pt x="97531" y="80640"/>
                </a:lnTo>
                <a:lnTo>
                  <a:pt x="97531" y="80640"/>
                </a:lnTo>
                <a:lnTo>
                  <a:pt x="97634" y="80640"/>
                </a:lnTo>
                <a:lnTo>
                  <a:pt x="97634" y="81024"/>
                </a:lnTo>
                <a:lnTo>
                  <a:pt x="97787" y="81024"/>
                </a:lnTo>
                <a:lnTo>
                  <a:pt x="97787" y="80640"/>
                </a:lnTo>
                <a:lnTo>
                  <a:pt x="97787" y="80640"/>
                </a:lnTo>
                <a:lnTo>
                  <a:pt x="97787" y="80256"/>
                </a:lnTo>
                <a:lnTo>
                  <a:pt x="97634" y="80256"/>
                </a:lnTo>
                <a:lnTo>
                  <a:pt x="97634" y="80256"/>
                </a:lnTo>
                <a:lnTo>
                  <a:pt x="97634" y="80256"/>
                </a:lnTo>
                <a:lnTo>
                  <a:pt x="97634" y="79872"/>
                </a:lnTo>
                <a:lnTo>
                  <a:pt x="97634" y="79872"/>
                </a:lnTo>
                <a:lnTo>
                  <a:pt x="97634" y="79872"/>
                </a:lnTo>
                <a:lnTo>
                  <a:pt x="97634" y="79872"/>
                </a:lnTo>
                <a:lnTo>
                  <a:pt x="97634" y="79488"/>
                </a:lnTo>
                <a:lnTo>
                  <a:pt x="97634" y="79488"/>
                </a:lnTo>
                <a:lnTo>
                  <a:pt x="97634" y="78912"/>
                </a:lnTo>
                <a:lnTo>
                  <a:pt x="97634" y="78912"/>
                </a:lnTo>
                <a:lnTo>
                  <a:pt x="97634" y="78912"/>
                </a:lnTo>
                <a:lnTo>
                  <a:pt x="97634" y="78912"/>
                </a:lnTo>
                <a:lnTo>
                  <a:pt x="97634" y="78912"/>
                </a:lnTo>
                <a:lnTo>
                  <a:pt x="97634" y="78912"/>
                </a:lnTo>
                <a:lnTo>
                  <a:pt x="97634" y="78144"/>
                </a:lnTo>
                <a:lnTo>
                  <a:pt x="97634" y="78144"/>
                </a:lnTo>
                <a:lnTo>
                  <a:pt x="97634" y="78144"/>
                </a:lnTo>
                <a:lnTo>
                  <a:pt x="97634" y="78144"/>
                </a:lnTo>
                <a:lnTo>
                  <a:pt x="97634" y="77760"/>
                </a:lnTo>
                <a:lnTo>
                  <a:pt x="97634" y="77760"/>
                </a:lnTo>
                <a:lnTo>
                  <a:pt x="97634" y="77760"/>
                </a:lnTo>
                <a:lnTo>
                  <a:pt x="97787" y="77760"/>
                </a:lnTo>
                <a:lnTo>
                  <a:pt x="97787" y="77376"/>
                </a:lnTo>
                <a:lnTo>
                  <a:pt x="97787" y="77376"/>
                </a:lnTo>
                <a:lnTo>
                  <a:pt x="97787" y="77376"/>
                </a:lnTo>
                <a:lnTo>
                  <a:pt x="97787" y="77376"/>
                </a:lnTo>
                <a:lnTo>
                  <a:pt x="97787" y="77376"/>
                </a:lnTo>
                <a:lnTo>
                  <a:pt x="97889" y="77376"/>
                </a:lnTo>
                <a:lnTo>
                  <a:pt x="97889" y="77376"/>
                </a:lnTo>
                <a:lnTo>
                  <a:pt x="97991" y="77376"/>
                </a:lnTo>
                <a:lnTo>
                  <a:pt x="97991" y="76800"/>
                </a:lnTo>
                <a:lnTo>
                  <a:pt x="97991" y="76800"/>
                </a:lnTo>
                <a:lnTo>
                  <a:pt x="97991" y="76800"/>
                </a:lnTo>
                <a:lnTo>
                  <a:pt x="97991" y="76800"/>
                </a:lnTo>
                <a:lnTo>
                  <a:pt x="97991" y="76800"/>
                </a:lnTo>
                <a:lnTo>
                  <a:pt x="98093" y="76800"/>
                </a:lnTo>
                <a:lnTo>
                  <a:pt x="98093" y="76416"/>
                </a:lnTo>
                <a:lnTo>
                  <a:pt x="98093" y="76416"/>
                </a:lnTo>
                <a:lnTo>
                  <a:pt x="98093" y="76416"/>
                </a:lnTo>
                <a:lnTo>
                  <a:pt x="98195" y="76416"/>
                </a:lnTo>
                <a:lnTo>
                  <a:pt x="98195" y="76416"/>
                </a:lnTo>
                <a:lnTo>
                  <a:pt x="98348" y="76416"/>
                </a:lnTo>
                <a:lnTo>
                  <a:pt x="98348" y="76032"/>
                </a:lnTo>
                <a:lnTo>
                  <a:pt x="98451" y="76032"/>
                </a:lnTo>
                <a:lnTo>
                  <a:pt x="98451" y="76032"/>
                </a:lnTo>
                <a:lnTo>
                  <a:pt x="98553" y="76032"/>
                </a:lnTo>
                <a:lnTo>
                  <a:pt x="98553" y="76416"/>
                </a:lnTo>
                <a:lnTo>
                  <a:pt x="98553" y="76416"/>
                </a:lnTo>
                <a:lnTo>
                  <a:pt x="98553" y="76416"/>
                </a:lnTo>
                <a:lnTo>
                  <a:pt x="98757" y="76416"/>
                </a:lnTo>
                <a:lnTo>
                  <a:pt x="98757" y="76416"/>
                </a:lnTo>
                <a:lnTo>
                  <a:pt x="99012" y="76416"/>
                </a:lnTo>
                <a:lnTo>
                  <a:pt x="99012" y="76032"/>
                </a:lnTo>
                <a:lnTo>
                  <a:pt x="99012" y="76032"/>
                </a:lnTo>
                <a:lnTo>
                  <a:pt x="99012" y="76032"/>
                </a:lnTo>
                <a:lnTo>
                  <a:pt x="99114" y="76032"/>
                </a:lnTo>
                <a:lnTo>
                  <a:pt x="99114" y="76032"/>
                </a:lnTo>
                <a:lnTo>
                  <a:pt x="99217" y="76032"/>
                </a:lnTo>
                <a:lnTo>
                  <a:pt x="99217" y="75648"/>
                </a:lnTo>
                <a:lnTo>
                  <a:pt x="99217" y="75648"/>
                </a:lnTo>
                <a:lnTo>
                  <a:pt x="99217" y="75648"/>
                </a:lnTo>
                <a:lnTo>
                  <a:pt x="99217" y="75648"/>
                </a:lnTo>
                <a:lnTo>
                  <a:pt x="99217" y="75648"/>
                </a:lnTo>
                <a:lnTo>
                  <a:pt x="99319" y="75648"/>
                </a:lnTo>
                <a:lnTo>
                  <a:pt x="99319" y="75264"/>
                </a:lnTo>
                <a:lnTo>
                  <a:pt x="99217" y="75264"/>
                </a:lnTo>
                <a:lnTo>
                  <a:pt x="99217" y="75264"/>
                </a:lnTo>
                <a:lnTo>
                  <a:pt x="99319" y="75264"/>
                </a:lnTo>
                <a:lnTo>
                  <a:pt x="99319" y="75264"/>
                </a:lnTo>
                <a:lnTo>
                  <a:pt x="99217" y="75264"/>
                </a:lnTo>
                <a:lnTo>
                  <a:pt x="99217" y="74688"/>
                </a:lnTo>
                <a:lnTo>
                  <a:pt x="99217" y="74688"/>
                </a:lnTo>
                <a:lnTo>
                  <a:pt x="99217" y="74688"/>
                </a:lnTo>
                <a:lnTo>
                  <a:pt x="99217" y="74688"/>
                </a:lnTo>
                <a:lnTo>
                  <a:pt x="99217" y="74688"/>
                </a:lnTo>
                <a:lnTo>
                  <a:pt x="99217" y="74688"/>
                </a:lnTo>
                <a:lnTo>
                  <a:pt x="99217" y="74304"/>
                </a:lnTo>
                <a:lnTo>
                  <a:pt x="99114" y="74304"/>
                </a:lnTo>
                <a:lnTo>
                  <a:pt x="99114" y="74304"/>
                </a:lnTo>
                <a:lnTo>
                  <a:pt x="99114" y="74304"/>
                </a:lnTo>
                <a:lnTo>
                  <a:pt x="99114" y="74304"/>
                </a:lnTo>
                <a:lnTo>
                  <a:pt x="99012" y="74304"/>
                </a:lnTo>
                <a:lnTo>
                  <a:pt x="99012" y="73920"/>
                </a:lnTo>
                <a:lnTo>
                  <a:pt x="99012" y="73920"/>
                </a:lnTo>
                <a:lnTo>
                  <a:pt x="99012" y="73536"/>
                </a:lnTo>
                <a:lnTo>
                  <a:pt x="99012" y="73536"/>
                </a:lnTo>
                <a:lnTo>
                  <a:pt x="99012" y="73152"/>
                </a:lnTo>
                <a:lnTo>
                  <a:pt x="99012" y="73152"/>
                </a:lnTo>
                <a:lnTo>
                  <a:pt x="99012" y="72576"/>
                </a:lnTo>
                <a:lnTo>
                  <a:pt x="99012" y="72576"/>
                </a:lnTo>
                <a:lnTo>
                  <a:pt x="99012" y="72576"/>
                </a:lnTo>
                <a:lnTo>
                  <a:pt x="99114" y="72576"/>
                </a:lnTo>
                <a:lnTo>
                  <a:pt x="99114" y="72192"/>
                </a:lnTo>
                <a:lnTo>
                  <a:pt x="99114" y="72192"/>
                </a:lnTo>
                <a:lnTo>
                  <a:pt x="99114" y="72192"/>
                </a:lnTo>
                <a:lnTo>
                  <a:pt x="99114" y="72192"/>
                </a:lnTo>
                <a:lnTo>
                  <a:pt x="99114" y="71808"/>
                </a:lnTo>
                <a:lnTo>
                  <a:pt x="99217" y="71808"/>
                </a:lnTo>
                <a:lnTo>
                  <a:pt x="99217" y="71808"/>
                </a:lnTo>
                <a:lnTo>
                  <a:pt x="99217" y="71808"/>
                </a:lnTo>
                <a:lnTo>
                  <a:pt x="99217" y="71424"/>
                </a:lnTo>
                <a:lnTo>
                  <a:pt x="99217" y="71424"/>
                </a:lnTo>
                <a:lnTo>
                  <a:pt x="99217" y="71424"/>
                </a:lnTo>
                <a:lnTo>
                  <a:pt x="99217" y="71424"/>
                </a:lnTo>
                <a:lnTo>
                  <a:pt x="99217" y="71040"/>
                </a:lnTo>
                <a:lnTo>
                  <a:pt x="99319" y="71040"/>
                </a:lnTo>
                <a:lnTo>
                  <a:pt x="99319" y="71040"/>
                </a:lnTo>
                <a:lnTo>
                  <a:pt x="99472" y="71040"/>
                </a:lnTo>
                <a:lnTo>
                  <a:pt x="99472" y="71040"/>
                </a:lnTo>
                <a:lnTo>
                  <a:pt x="99574" y="71040"/>
                </a:lnTo>
                <a:lnTo>
                  <a:pt x="99574" y="70464"/>
                </a:lnTo>
                <a:lnTo>
                  <a:pt x="99676" y="70464"/>
                </a:lnTo>
                <a:lnTo>
                  <a:pt x="99676" y="71040"/>
                </a:lnTo>
                <a:lnTo>
                  <a:pt x="99676" y="71040"/>
                </a:lnTo>
                <a:lnTo>
                  <a:pt x="99676" y="71040"/>
                </a:lnTo>
                <a:lnTo>
                  <a:pt x="99676" y="71040"/>
                </a:lnTo>
                <a:lnTo>
                  <a:pt x="99676" y="71040"/>
                </a:lnTo>
                <a:lnTo>
                  <a:pt x="99778" y="71040"/>
                </a:lnTo>
                <a:lnTo>
                  <a:pt x="99778" y="71424"/>
                </a:lnTo>
                <a:lnTo>
                  <a:pt x="99778" y="71424"/>
                </a:lnTo>
                <a:lnTo>
                  <a:pt x="99778" y="71424"/>
                </a:lnTo>
                <a:lnTo>
                  <a:pt x="100034" y="71424"/>
                </a:lnTo>
                <a:lnTo>
                  <a:pt x="100034" y="71424"/>
                </a:lnTo>
                <a:lnTo>
                  <a:pt x="100034" y="71424"/>
                </a:lnTo>
                <a:lnTo>
                  <a:pt x="100034" y="71040"/>
                </a:lnTo>
                <a:lnTo>
                  <a:pt x="100034" y="71040"/>
                </a:lnTo>
                <a:lnTo>
                  <a:pt x="100034" y="71040"/>
                </a:lnTo>
                <a:lnTo>
                  <a:pt x="100136" y="71040"/>
                </a:lnTo>
                <a:lnTo>
                  <a:pt x="100136" y="71040"/>
                </a:lnTo>
                <a:lnTo>
                  <a:pt x="100238" y="71040"/>
                </a:lnTo>
                <a:lnTo>
                  <a:pt x="100238" y="70080"/>
                </a:lnTo>
                <a:lnTo>
                  <a:pt x="100136" y="70080"/>
                </a:lnTo>
                <a:lnTo>
                  <a:pt x="100136" y="69696"/>
                </a:lnTo>
                <a:lnTo>
                  <a:pt x="100136" y="69696"/>
                </a:lnTo>
                <a:lnTo>
                  <a:pt x="100136" y="68928"/>
                </a:lnTo>
                <a:lnTo>
                  <a:pt x="100136" y="68928"/>
                </a:lnTo>
                <a:lnTo>
                  <a:pt x="100136" y="68928"/>
                </a:lnTo>
                <a:lnTo>
                  <a:pt x="100034" y="68928"/>
                </a:lnTo>
                <a:lnTo>
                  <a:pt x="100034" y="68928"/>
                </a:lnTo>
                <a:lnTo>
                  <a:pt x="99880" y="68928"/>
                </a:lnTo>
                <a:lnTo>
                  <a:pt x="99880" y="68928"/>
                </a:lnTo>
                <a:lnTo>
                  <a:pt x="99880" y="68928"/>
                </a:lnTo>
                <a:lnTo>
                  <a:pt x="99880" y="68928"/>
                </a:lnTo>
                <a:lnTo>
                  <a:pt x="99778" y="68928"/>
                </a:lnTo>
                <a:lnTo>
                  <a:pt x="99778" y="68352"/>
                </a:lnTo>
                <a:lnTo>
                  <a:pt x="99778" y="68352"/>
                </a:lnTo>
                <a:lnTo>
                  <a:pt x="99778" y="67584"/>
                </a:lnTo>
                <a:lnTo>
                  <a:pt x="99778" y="67584"/>
                </a:lnTo>
                <a:lnTo>
                  <a:pt x="99778" y="67584"/>
                </a:lnTo>
                <a:lnTo>
                  <a:pt x="99778" y="67584"/>
                </a:lnTo>
                <a:lnTo>
                  <a:pt x="99778" y="67200"/>
                </a:lnTo>
                <a:lnTo>
                  <a:pt x="99778" y="67200"/>
                </a:lnTo>
                <a:lnTo>
                  <a:pt x="99778" y="66816"/>
                </a:lnTo>
                <a:lnTo>
                  <a:pt x="99880" y="66816"/>
                </a:lnTo>
                <a:lnTo>
                  <a:pt x="99880" y="66816"/>
                </a:lnTo>
                <a:lnTo>
                  <a:pt x="99880" y="66816"/>
                </a:lnTo>
                <a:lnTo>
                  <a:pt x="99880" y="66816"/>
                </a:lnTo>
                <a:lnTo>
                  <a:pt x="100034" y="66816"/>
                </a:lnTo>
                <a:lnTo>
                  <a:pt x="100034" y="66240"/>
                </a:lnTo>
                <a:lnTo>
                  <a:pt x="100034" y="66240"/>
                </a:lnTo>
                <a:lnTo>
                  <a:pt x="100034" y="66240"/>
                </a:lnTo>
                <a:lnTo>
                  <a:pt x="100136" y="66240"/>
                </a:lnTo>
                <a:lnTo>
                  <a:pt x="100136" y="65856"/>
                </a:lnTo>
                <a:lnTo>
                  <a:pt x="100136" y="65856"/>
                </a:lnTo>
                <a:lnTo>
                  <a:pt x="100136" y="65472"/>
                </a:lnTo>
                <a:lnTo>
                  <a:pt x="100136" y="65472"/>
                </a:lnTo>
                <a:lnTo>
                  <a:pt x="100136" y="65472"/>
                </a:lnTo>
                <a:lnTo>
                  <a:pt x="100136" y="65472"/>
                </a:lnTo>
                <a:lnTo>
                  <a:pt x="100136" y="65472"/>
                </a:lnTo>
                <a:lnTo>
                  <a:pt x="99880" y="65472"/>
                </a:lnTo>
                <a:lnTo>
                  <a:pt x="99880" y="65088"/>
                </a:lnTo>
                <a:lnTo>
                  <a:pt x="99880" y="65088"/>
                </a:lnTo>
                <a:lnTo>
                  <a:pt x="99880" y="65088"/>
                </a:lnTo>
                <a:lnTo>
                  <a:pt x="99778" y="65088"/>
                </a:lnTo>
                <a:lnTo>
                  <a:pt x="99778" y="65088"/>
                </a:lnTo>
                <a:lnTo>
                  <a:pt x="99574" y="65088"/>
                </a:lnTo>
                <a:lnTo>
                  <a:pt x="99574" y="65088"/>
                </a:lnTo>
                <a:lnTo>
                  <a:pt x="99574" y="65088"/>
                </a:lnTo>
                <a:lnTo>
                  <a:pt x="99574" y="65088"/>
                </a:lnTo>
                <a:lnTo>
                  <a:pt x="99574" y="65088"/>
                </a:lnTo>
                <a:lnTo>
                  <a:pt x="99574" y="65472"/>
                </a:lnTo>
                <a:lnTo>
                  <a:pt x="99472" y="65472"/>
                </a:lnTo>
                <a:lnTo>
                  <a:pt x="99472" y="65472"/>
                </a:lnTo>
                <a:lnTo>
                  <a:pt x="99472" y="65472"/>
                </a:lnTo>
                <a:lnTo>
                  <a:pt x="99472" y="65472"/>
                </a:lnTo>
                <a:lnTo>
                  <a:pt x="99319" y="65472"/>
                </a:lnTo>
                <a:lnTo>
                  <a:pt x="99319" y="65088"/>
                </a:lnTo>
                <a:lnTo>
                  <a:pt x="99217" y="65088"/>
                </a:lnTo>
                <a:lnTo>
                  <a:pt x="99217" y="65088"/>
                </a:lnTo>
                <a:lnTo>
                  <a:pt x="99217" y="65088"/>
                </a:lnTo>
                <a:lnTo>
                  <a:pt x="99217" y="65088"/>
                </a:lnTo>
                <a:lnTo>
                  <a:pt x="99217" y="65088"/>
                </a:lnTo>
                <a:lnTo>
                  <a:pt x="99217" y="64128"/>
                </a:lnTo>
                <a:lnTo>
                  <a:pt x="99217" y="64128"/>
                </a:lnTo>
                <a:lnTo>
                  <a:pt x="99217" y="64128"/>
                </a:lnTo>
                <a:lnTo>
                  <a:pt x="99217" y="64128"/>
                </a:lnTo>
                <a:lnTo>
                  <a:pt x="99217" y="63744"/>
                </a:lnTo>
                <a:lnTo>
                  <a:pt x="99319" y="63744"/>
                </a:lnTo>
                <a:lnTo>
                  <a:pt x="99319" y="63744"/>
                </a:lnTo>
                <a:lnTo>
                  <a:pt x="99319" y="63744"/>
                </a:lnTo>
                <a:lnTo>
                  <a:pt x="99319" y="63360"/>
                </a:lnTo>
                <a:lnTo>
                  <a:pt x="99319" y="63360"/>
                </a:lnTo>
                <a:lnTo>
                  <a:pt x="99319" y="63360"/>
                </a:lnTo>
                <a:lnTo>
                  <a:pt x="99319" y="63360"/>
                </a:lnTo>
                <a:lnTo>
                  <a:pt x="99319" y="63360"/>
                </a:lnTo>
                <a:lnTo>
                  <a:pt x="99472" y="63360"/>
                </a:lnTo>
                <a:lnTo>
                  <a:pt x="99472" y="62976"/>
                </a:lnTo>
                <a:lnTo>
                  <a:pt x="99472" y="62976"/>
                </a:lnTo>
                <a:lnTo>
                  <a:pt x="99472" y="62976"/>
                </a:lnTo>
                <a:lnTo>
                  <a:pt x="99472" y="62976"/>
                </a:lnTo>
                <a:lnTo>
                  <a:pt x="99472" y="62976"/>
                </a:lnTo>
                <a:lnTo>
                  <a:pt x="99574" y="62976"/>
                </a:lnTo>
                <a:lnTo>
                  <a:pt x="99574" y="62592"/>
                </a:lnTo>
                <a:lnTo>
                  <a:pt x="99574" y="62592"/>
                </a:lnTo>
                <a:lnTo>
                  <a:pt x="99574" y="62592"/>
                </a:lnTo>
                <a:lnTo>
                  <a:pt x="99574" y="62592"/>
                </a:lnTo>
                <a:lnTo>
                  <a:pt x="99574" y="62592"/>
                </a:lnTo>
                <a:lnTo>
                  <a:pt x="99676" y="62592"/>
                </a:lnTo>
                <a:lnTo>
                  <a:pt x="99676" y="62016"/>
                </a:lnTo>
                <a:lnTo>
                  <a:pt x="99778" y="62016"/>
                </a:lnTo>
                <a:lnTo>
                  <a:pt x="99778" y="62016"/>
                </a:lnTo>
                <a:lnTo>
                  <a:pt x="99778" y="62016"/>
                </a:lnTo>
                <a:lnTo>
                  <a:pt x="99778" y="62016"/>
                </a:lnTo>
                <a:lnTo>
                  <a:pt x="99880" y="62016"/>
                </a:lnTo>
                <a:lnTo>
                  <a:pt x="99880" y="61632"/>
                </a:lnTo>
                <a:lnTo>
                  <a:pt x="99880" y="61632"/>
                </a:lnTo>
                <a:lnTo>
                  <a:pt x="99880" y="61632"/>
                </a:lnTo>
                <a:lnTo>
                  <a:pt x="100034" y="61632"/>
                </a:lnTo>
                <a:lnTo>
                  <a:pt x="100034" y="61248"/>
                </a:lnTo>
                <a:lnTo>
                  <a:pt x="99880" y="61248"/>
                </a:lnTo>
                <a:lnTo>
                  <a:pt x="99880" y="61248"/>
                </a:lnTo>
                <a:lnTo>
                  <a:pt x="99880" y="61248"/>
                </a:lnTo>
                <a:lnTo>
                  <a:pt x="99880" y="61248"/>
                </a:lnTo>
                <a:lnTo>
                  <a:pt x="100034" y="61248"/>
                </a:lnTo>
                <a:lnTo>
                  <a:pt x="100034" y="61248"/>
                </a:lnTo>
                <a:lnTo>
                  <a:pt x="100034" y="61248"/>
                </a:lnTo>
                <a:lnTo>
                  <a:pt x="100034" y="61632"/>
                </a:lnTo>
                <a:lnTo>
                  <a:pt x="100136" y="61632"/>
                </a:lnTo>
                <a:lnTo>
                  <a:pt x="100136" y="61248"/>
                </a:lnTo>
                <a:lnTo>
                  <a:pt x="100136" y="61248"/>
                </a:lnTo>
                <a:lnTo>
                  <a:pt x="100136" y="60864"/>
                </a:lnTo>
                <a:lnTo>
                  <a:pt x="100034" y="60864"/>
                </a:lnTo>
                <a:lnTo>
                  <a:pt x="100034" y="60864"/>
                </a:lnTo>
                <a:lnTo>
                  <a:pt x="100034" y="60864"/>
                </a:lnTo>
                <a:lnTo>
                  <a:pt x="100034" y="60864"/>
                </a:lnTo>
                <a:lnTo>
                  <a:pt x="100136" y="60864"/>
                </a:lnTo>
                <a:lnTo>
                  <a:pt x="100136" y="60864"/>
                </a:lnTo>
                <a:lnTo>
                  <a:pt x="100136" y="60864"/>
                </a:lnTo>
                <a:lnTo>
                  <a:pt x="100136" y="60864"/>
                </a:lnTo>
                <a:lnTo>
                  <a:pt x="100238" y="60864"/>
                </a:lnTo>
                <a:lnTo>
                  <a:pt x="100238" y="59904"/>
                </a:lnTo>
                <a:lnTo>
                  <a:pt x="100136" y="59904"/>
                </a:lnTo>
                <a:lnTo>
                  <a:pt x="100136" y="59904"/>
                </a:lnTo>
                <a:lnTo>
                  <a:pt x="100136" y="59904"/>
                </a:lnTo>
                <a:lnTo>
                  <a:pt x="100136" y="59904"/>
                </a:lnTo>
                <a:lnTo>
                  <a:pt x="100136" y="59904"/>
                </a:lnTo>
                <a:lnTo>
                  <a:pt x="100136" y="59520"/>
                </a:lnTo>
                <a:lnTo>
                  <a:pt x="100238" y="59520"/>
                </a:lnTo>
                <a:lnTo>
                  <a:pt x="100238" y="59520"/>
                </a:lnTo>
                <a:lnTo>
                  <a:pt x="100238" y="59520"/>
                </a:lnTo>
                <a:lnTo>
                  <a:pt x="100238" y="59136"/>
                </a:lnTo>
                <a:lnTo>
                  <a:pt x="100238" y="59136"/>
                </a:lnTo>
                <a:lnTo>
                  <a:pt x="100238" y="58752"/>
                </a:lnTo>
                <a:lnTo>
                  <a:pt x="100340" y="58752"/>
                </a:lnTo>
                <a:lnTo>
                  <a:pt x="100340" y="58752"/>
                </a:lnTo>
                <a:lnTo>
                  <a:pt x="100340" y="58752"/>
                </a:lnTo>
                <a:lnTo>
                  <a:pt x="100340" y="58752"/>
                </a:lnTo>
                <a:lnTo>
                  <a:pt x="100442" y="58752"/>
                </a:lnTo>
                <a:lnTo>
                  <a:pt x="100442" y="58752"/>
                </a:lnTo>
                <a:lnTo>
                  <a:pt x="100595" y="58752"/>
                </a:lnTo>
                <a:lnTo>
                  <a:pt x="100595" y="58368"/>
                </a:lnTo>
                <a:lnTo>
                  <a:pt x="100595" y="58368"/>
                </a:lnTo>
                <a:lnTo>
                  <a:pt x="100595" y="58368"/>
                </a:lnTo>
                <a:lnTo>
                  <a:pt x="100697" y="58368"/>
                </a:lnTo>
                <a:lnTo>
                  <a:pt x="100697" y="58368"/>
                </a:lnTo>
                <a:lnTo>
                  <a:pt x="100697" y="58368"/>
                </a:lnTo>
                <a:lnTo>
                  <a:pt x="100697" y="58752"/>
                </a:lnTo>
                <a:lnTo>
                  <a:pt x="100697" y="58752"/>
                </a:lnTo>
                <a:lnTo>
                  <a:pt x="100697" y="58752"/>
                </a:lnTo>
                <a:lnTo>
                  <a:pt x="100800" y="58752"/>
                </a:lnTo>
                <a:lnTo>
                  <a:pt x="100800" y="58752"/>
                </a:lnTo>
                <a:lnTo>
                  <a:pt x="100800" y="58752"/>
                </a:lnTo>
                <a:lnTo>
                  <a:pt x="100800" y="58368"/>
                </a:lnTo>
                <a:lnTo>
                  <a:pt x="100902" y="58368"/>
                </a:lnTo>
                <a:lnTo>
                  <a:pt x="100902" y="58368"/>
                </a:lnTo>
                <a:lnTo>
                  <a:pt x="100902" y="58368"/>
                </a:lnTo>
                <a:lnTo>
                  <a:pt x="100902" y="57792"/>
                </a:lnTo>
                <a:lnTo>
                  <a:pt x="101004" y="57792"/>
                </a:lnTo>
                <a:lnTo>
                  <a:pt x="101004" y="58368"/>
                </a:lnTo>
                <a:lnTo>
                  <a:pt x="101004" y="58368"/>
                </a:lnTo>
                <a:lnTo>
                  <a:pt x="101004" y="58368"/>
                </a:lnTo>
                <a:lnTo>
                  <a:pt x="101157" y="58368"/>
                </a:lnTo>
                <a:lnTo>
                  <a:pt x="101157" y="58752"/>
                </a:lnTo>
                <a:lnTo>
                  <a:pt x="101259" y="58752"/>
                </a:lnTo>
                <a:lnTo>
                  <a:pt x="101259" y="59136"/>
                </a:lnTo>
                <a:lnTo>
                  <a:pt x="101259" y="59136"/>
                </a:lnTo>
                <a:lnTo>
                  <a:pt x="101259" y="59136"/>
                </a:lnTo>
                <a:lnTo>
                  <a:pt x="101361" y="59136"/>
                </a:lnTo>
                <a:lnTo>
                  <a:pt x="101361" y="59136"/>
                </a:lnTo>
                <a:lnTo>
                  <a:pt x="101361" y="59136"/>
                </a:lnTo>
                <a:lnTo>
                  <a:pt x="101361" y="58752"/>
                </a:lnTo>
                <a:lnTo>
                  <a:pt x="101463" y="58752"/>
                </a:lnTo>
                <a:lnTo>
                  <a:pt x="101463" y="58752"/>
                </a:lnTo>
                <a:lnTo>
                  <a:pt x="101463" y="58752"/>
                </a:lnTo>
                <a:lnTo>
                  <a:pt x="101463" y="58752"/>
                </a:lnTo>
                <a:lnTo>
                  <a:pt x="101565" y="58752"/>
                </a:lnTo>
                <a:lnTo>
                  <a:pt x="101565" y="58368"/>
                </a:lnTo>
                <a:lnTo>
                  <a:pt x="101565" y="58368"/>
                </a:lnTo>
                <a:lnTo>
                  <a:pt x="101565" y="58368"/>
                </a:lnTo>
                <a:lnTo>
                  <a:pt x="101565" y="58368"/>
                </a:lnTo>
                <a:lnTo>
                  <a:pt x="101565" y="57792"/>
                </a:lnTo>
                <a:lnTo>
                  <a:pt x="101565" y="57792"/>
                </a:lnTo>
                <a:lnTo>
                  <a:pt x="101565" y="57792"/>
                </a:lnTo>
                <a:lnTo>
                  <a:pt x="101719" y="57792"/>
                </a:lnTo>
                <a:lnTo>
                  <a:pt x="101719" y="57792"/>
                </a:lnTo>
                <a:lnTo>
                  <a:pt x="101821" y="57792"/>
                </a:lnTo>
                <a:lnTo>
                  <a:pt x="101821" y="57408"/>
                </a:lnTo>
                <a:lnTo>
                  <a:pt x="101923" y="57408"/>
                </a:lnTo>
                <a:lnTo>
                  <a:pt x="101923" y="57408"/>
                </a:lnTo>
                <a:lnTo>
                  <a:pt x="102025" y="57408"/>
                </a:lnTo>
                <a:lnTo>
                  <a:pt x="102025" y="57408"/>
                </a:lnTo>
                <a:lnTo>
                  <a:pt x="102025" y="57408"/>
                </a:lnTo>
                <a:lnTo>
                  <a:pt x="102025" y="57024"/>
                </a:lnTo>
                <a:lnTo>
                  <a:pt x="102127" y="57024"/>
                </a:lnTo>
                <a:lnTo>
                  <a:pt x="102127" y="57024"/>
                </a:lnTo>
                <a:lnTo>
                  <a:pt x="102127" y="57024"/>
                </a:lnTo>
                <a:lnTo>
                  <a:pt x="102127" y="57024"/>
                </a:lnTo>
                <a:lnTo>
                  <a:pt x="102280" y="57024"/>
                </a:lnTo>
                <a:lnTo>
                  <a:pt x="102280" y="57024"/>
                </a:lnTo>
                <a:lnTo>
                  <a:pt x="102280" y="57024"/>
                </a:lnTo>
                <a:lnTo>
                  <a:pt x="102280" y="57024"/>
                </a:lnTo>
                <a:lnTo>
                  <a:pt x="102280" y="57024"/>
                </a:lnTo>
                <a:lnTo>
                  <a:pt x="102280" y="57792"/>
                </a:lnTo>
                <a:lnTo>
                  <a:pt x="102280" y="57792"/>
                </a:lnTo>
                <a:lnTo>
                  <a:pt x="102280" y="58368"/>
                </a:lnTo>
                <a:lnTo>
                  <a:pt x="102280" y="58368"/>
                </a:lnTo>
                <a:lnTo>
                  <a:pt x="102280" y="58368"/>
                </a:lnTo>
                <a:lnTo>
                  <a:pt x="102127" y="58368"/>
                </a:lnTo>
                <a:lnTo>
                  <a:pt x="102127" y="59136"/>
                </a:lnTo>
                <a:lnTo>
                  <a:pt x="102382" y="59136"/>
                </a:lnTo>
                <a:lnTo>
                  <a:pt x="102382" y="58752"/>
                </a:lnTo>
                <a:lnTo>
                  <a:pt x="102382" y="58752"/>
                </a:lnTo>
                <a:lnTo>
                  <a:pt x="102382" y="58752"/>
                </a:lnTo>
                <a:lnTo>
                  <a:pt x="102382" y="58752"/>
                </a:lnTo>
                <a:lnTo>
                  <a:pt x="102382" y="58752"/>
                </a:lnTo>
                <a:lnTo>
                  <a:pt x="102485" y="58752"/>
                </a:lnTo>
                <a:lnTo>
                  <a:pt x="102485" y="58368"/>
                </a:lnTo>
                <a:lnTo>
                  <a:pt x="102587" y="58368"/>
                </a:lnTo>
                <a:lnTo>
                  <a:pt x="102587" y="58368"/>
                </a:lnTo>
                <a:lnTo>
                  <a:pt x="102587" y="58368"/>
                </a:lnTo>
                <a:lnTo>
                  <a:pt x="102587" y="58368"/>
                </a:lnTo>
                <a:lnTo>
                  <a:pt x="102587" y="58368"/>
                </a:lnTo>
                <a:lnTo>
                  <a:pt x="102587" y="57792"/>
                </a:lnTo>
                <a:lnTo>
                  <a:pt x="102689" y="57792"/>
                </a:lnTo>
                <a:lnTo>
                  <a:pt x="102689" y="57792"/>
                </a:lnTo>
                <a:lnTo>
                  <a:pt x="102689" y="57792"/>
                </a:lnTo>
                <a:lnTo>
                  <a:pt x="102689" y="57408"/>
                </a:lnTo>
                <a:lnTo>
                  <a:pt x="102842" y="57408"/>
                </a:lnTo>
                <a:lnTo>
                  <a:pt x="102842" y="57408"/>
                </a:lnTo>
                <a:lnTo>
                  <a:pt x="102842" y="57408"/>
                </a:lnTo>
                <a:lnTo>
                  <a:pt x="102842" y="57408"/>
                </a:lnTo>
                <a:lnTo>
                  <a:pt x="102944" y="57408"/>
                </a:lnTo>
                <a:lnTo>
                  <a:pt x="102944" y="57024"/>
                </a:lnTo>
                <a:lnTo>
                  <a:pt x="103148" y="57024"/>
                </a:lnTo>
                <a:lnTo>
                  <a:pt x="103148" y="57024"/>
                </a:lnTo>
                <a:lnTo>
                  <a:pt x="103251" y="57024"/>
                </a:lnTo>
                <a:lnTo>
                  <a:pt x="103251" y="57024"/>
                </a:lnTo>
                <a:lnTo>
                  <a:pt x="103404" y="57024"/>
                </a:lnTo>
                <a:lnTo>
                  <a:pt x="103404" y="56640"/>
                </a:lnTo>
                <a:lnTo>
                  <a:pt x="103506" y="56640"/>
                </a:lnTo>
                <a:lnTo>
                  <a:pt x="103506" y="56640"/>
                </a:lnTo>
                <a:lnTo>
                  <a:pt x="103608" y="56640"/>
                </a:lnTo>
                <a:lnTo>
                  <a:pt x="103608" y="56640"/>
                </a:lnTo>
                <a:lnTo>
                  <a:pt x="103812" y="56640"/>
                </a:lnTo>
                <a:lnTo>
                  <a:pt x="103812" y="56256"/>
                </a:lnTo>
                <a:lnTo>
                  <a:pt x="103965" y="56256"/>
                </a:lnTo>
                <a:lnTo>
                  <a:pt x="103965" y="56640"/>
                </a:lnTo>
                <a:lnTo>
                  <a:pt x="104527" y="56640"/>
                </a:lnTo>
                <a:lnTo>
                  <a:pt x="104527" y="56640"/>
                </a:lnTo>
                <a:lnTo>
                  <a:pt x="104629" y="56640"/>
                </a:lnTo>
                <a:lnTo>
                  <a:pt x="104629" y="56640"/>
                </a:lnTo>
                <a:lnTo>
                  <a:pt x="104731" y="56640"/>
                </a:lnTo>
                <a:lnTo>
                  <a:pt x="104731" y="57024"/>
                </a:lnTo>
                <a:lnTo>
                  <a:pt x="104834" y="57024"/>
                </a:lnTo>
                <a:lnTo>
                  <a:pt x="104834" y="57024"/>
                </a:lnTo>
                <a:lnTo>
                  <a:pt x="104834" y="57024"/>
                </a:lnTo>
                <a:lnTo>
                  <a:pt x="104834" y="57408"/>
                </a:lnTo>
                <a:lnTo>
                  <a:pt x="104834" y="57408"/>
                </a:lnTo>
                <a:lnTo>
                  <a:pt x="104834" y="57408"/>
                </a:lnTo>
                <a:lnTo>
                  <a:pt x="104936" y="57408"/>
                </a:lnTo>
                <a:lnTo>
                  <a:pt x="104936" y="57792"/>
                </a:lnTo>
                <a:lnTo>
                  <a:pt x="104936" y="57792"/>
                </a:lnTo>
                <a:lnTo>
                  <a:pt x="104936" y="57792"/>
                </a:lnTo>
                <a:lnTo>
                  <a:pt x="104936" y="57792"/>
                </a:lnTo>
                <a:lnTo>
                  <a:pt x="104936" y="58368"/>
                </a:lnTo>
                <a:lnTo>
                  <a:pt x="105191" y="58368"/>
                </a:lnTo>
                <a:lnTo>
                  <a:pt x="105191" y="58368"/>
                </a:lnTo>
                <a:lnTo>
                  <a:pt x="105191" y="58368"/>
                </a:lnTo>
                <a:lnTo>
                  <a:pt x="105191" y="58368"/>
                </a:lnTo>
                <a:lnTo>
                  <a:pt x="105191" y="58368"/>
                </a:lnTo>
                <a:lnTo>
                  <a:pt x="105191" y="58752"/>
                </a:lnTo>
                <a:lnTo>
                  <a:pt x="105395" y="58752"/>
                </a:lnTo>
                <a:lnTo>
                  <a:pt x="105395" y="58368"/>
                </a:lnTo>
                <a:lnTo>
                  <a:pt x="105395" y="58368"/>
                </a:lnTo>
                <a:lnTo>
                  <a:pt x="105395" y="57408"/>
                </a:lnTo>
                <a:lnTo>
                  <a:pt x="105497" y="57408"/>
                </a:lnTo>
                <a:lnTo>
                  <a:pt x="105497" y="57408"/>
                </a:lnTo>
                <a:lnTo>
                  <a:pt x="105497" y="57408"/>
                </a:lnTo>
                <a:lnTo>
                  <a:pt x="105497" y="57408"/>
                </a:lnTo>
                <a:lnTo>
                  <a:pt x="105651" y="57408"/>
                </a:lnTo>
                <a:lnTo>
                  <a:pt x="105651" y="57024"/>
                </a:lnTo>
                <a:lnTo>
                  <a:pt x="105651" y="57024"/>
                </a:lnTo>
                <a:lnTo>
                  <a:pt x="105651" y="57024"/>
                </a:lnTo>
                <a:lnTo>
                  <a:pt x="105651" y="57024"/>
                </a:lnTo>
                <a:lnTo>
                  <a:pt x="105651" y="56640"/>
                </a:lnTo>
                <a:lnTo>
                  <a:pt x="105753" y="56640"/>
                </a:lnTo>
                <a:lnTo>
                  <a:pt x="105753" y="56640"/>
                </a:lnTo>
                <a:lnTo>
                  <a:pt x="105855" y="56640"/>
                </a:lnTo>
                <a:lnTo>
                  <a:pt x="105855" y="56640"/>
                </a:lnTo>
                <a:lnTo>
                  <a:pt x="105957" y="56640"/>
                </a:lnTo>
                <a:lnTo>
                  <a:pt x="105957" y="56256"/>
                </a:lnTo>
                <a:lnTo>
                  <a:pt x="106059" y="56256"/>
                </a:lnTo>
                <a:lnTo>
                  <a:pt x="106059" y="56256"/>
                </a:lnTo>
                <a:lnTo>
                  <a:pt x="106212" y="56256"/>
                </a:lnTo>
                <a:lnTo>
                  <a:pt x="106212" y="56256"/>
                </a:lnTo>
                <a:lnTo>
                  <a:pt x="106212" y="56256"/>
                </a:lnTo>
                <a:lnTo>
                  <a:pt x="106212" y="55680"/>
                </a:lnTo>
                <a:lnTo>
                  <a:pt x="106314" y="55680"/>
                </a:lnTo>
                <a:lnTo>
                  <a:pt x="106314" y="55680"/>
                </a:lnTo>
                <a:lnTo>
                  <a:pt x="106314" y="55680"/>
                </a:lnTo>
                <a:lnTo>
                  <a:pt x="106314" y="55680"/>
                </a:lnTo>
                <a:lnTo>
                  <a:pt x="106417" y="55680"/>
                </a:lnTo>
                <a:lnTo>
                  <a:pt x="106417" y="55680"/>
                </a:lnTo>
                <a:lnTo>
                  <a:pt x="106519" y="55680"/>
                </a:lnTo>
                <a:lnTo>
                  <a:pt x="106519" y="55680"/>
                </a:lnTo>
                <a:lnTo>
                  <a:pt x="106621" y="55680"/>
                </a:lnTo>
                <a:lnTo>
                  <a:pt x="106621" y="55296"/>
                </a:lnTo>
                <a:lnTo>
                  <a:pt x="106621" y="55296"/>
                </a:lnTo>
                <a:lnTo>
                  <a:pt x="106621" y="55296"/>
                </a:lnTo>
                <a:lnTo>
                  <a:pt x="106774" y="55296"/>
                </a:lnTo>
                <a:lnTo>
                  <a:pt x="106774" y="54912"/>
                </a:lnTo>
                <a:lnTo>
                  <a:pt x="106876" y="54912"/>
                </a:lnTo>
                <a:lnTo>
                  <a:pt x="106876" y="54528"/>
                </a:lnTo>
                <a:lnTo>
                  <a:pt x="106876" y="54528"/>
                </a:lnTo>
                <a:lnTo>
                  <a:pt x="106876" y="54528"/>
                </a:lnTo>
                <a:lnTo>
                  <a:pt x="106978" y="54528"/>
                </a:lnTo>
                <a:lnTo>
                  <a:pt x="106978" y="54528"/>
                </a:lnTo>
                <a:lnTo>
                  <a:pt x="107080" y="54528"/>
                </a:lnTo>
                <a:lnTo>
                  <a:pt x="107080" y="54528"/>
                </a:lnTo>
                <a:lnTo>
                  <a:pt x="107080" y="54528"/>
                </a:lnTo>
                <a:lnTo>
                  <a:pt x="107080" y="54528"/>
                </a:lnTo>
                <a:lnTo>
                  <a:pt x="107080" y="54528"/>
                </a:lnTo>
                <a:lnTo>
                  <a:pt x="107080" y="54144"/>
                </a:lnTo>
                <a:lnTo>
                  <a:pt x="107336" y="54144"/>
                </a:lnTo>
                <a:lnTo>
                  <a:pt x="107336" y="54144"/>
                </a:lnTo>
                <a:lnTo>
                  <a:pt x="107182" y="54144"/>
                </a:lnTo>
                <a:lnTo>
                  <a:pt x="107182" y="53568"/>
                </a:lnTo>
                <a:lnTo>
                  <a:pt x="107182" y="53568"/>
                </a:lnTo>
                <a:lnTo>
                  <a:pt x="107182" y="53568"/>
                </a:lnTo>
                <a:lnTo>
                  <a:pt x="107182" y="53568"/>
                </a:lnTo>
                <a:lnTo>
                  <a:pt x="107182" y="53568"/>
                </a:lnTo>
                <a:lnTo>
                  <a:pt x="107182" y="53568"/>
                </a:lnTo>
                <a:lnTo>
                  <a:pt x="107182" y="53568"/>
                </a:lnTo>
                <a:lnTo>
                  <a:pt x="107336" y="53568"/>
                </a:lnTo>
                <a:lnTo>
                  <a:pt x="107336" y="53568"/>
                </a:lnTo>
                <a:lnTo>
                  <a:pt x="107438" y="53568"/>
                </a:lnTo>
                <a:lnTo>
                  <a:pt x="107438" y="53568"/>
                </a:lnTo>
                <a:lnTo>
                  <a:pt x="107540" y="53568"/>
                </a:lnTo>
                <a:lnTo>
                  <a:pt x="107540" y="53184"/>
                </a:lnTo>
                <a:lnTo>
                  <a:pt x="107642" y="53184"/>
                </a:lnTo>
                <a:lnTo>
                  <a:pt x="107642" y="53184"/>
                </a:lnTo>
                <a:lnTo>
                  <a:pt x="107642" y="53184"/>
                </a:lnTo>
                <a:lnTo>
                  <a:pt x="107642" y="52800"/>
                </a:lnTo>
                <a:lnTo>
                  <a:pt x="107744" y="52800"/>
                </a:lnTo>
                <a:lnTo>
                  <a:pt x="107744" y="52800"/>
                </a:lnTo>
                <a:lnTo>
                  <a:pt x="107897" y="52800"/>
                </a:lnTo>
                <a:lnTo>
                  <a:pt x="107897" y="52800"/>
                </a:lnTo>
                <a:lnTo>
                  <a:pt x="108000" y="52800"/>
                </a:lnTo>
                <a:lnTo>
                  <a:pt x="108000" y="52800"/>
                </a:lnTo>
                <a:lnTo>
                  <a:pt x="108102" y="52800"/>
                </a:lnTo>
                <a:lnTo>
                  <a:pt x="108102" y="52800"/>
                </a:lnTo>
                <a:lnTo>
                  <a:pt x="108102" y="52800"/>
                </a:lnTo>
                <a:lnTo>
                  <a:pt x="108102" y="52416"/>
                </a:lnTo>
                <a:lnTo>
                  <a:pt x="108204" y="52416"/>
                </a:lnTo>
                <a:lnTo>
                  <a:pt x="108204" y="52416"/>
                </a:lnTo>
                <a:lnTo>
                  <a:pt x="108561" y="52416"/>
                </a:lnTo>
                <a:lnTo>
                  <a:pt x="108561" y="52416"/>
                </a:lnTo>
                <a:lnTo>
                  <a:pt x="108561" y="52416"/>
                </a:lnTo>
                <a:lnTo>
                  <a:pt x="108561" y="52032"/>
                </a:lnTo>
                <a:lnTo>
                  <a:pt x="108663" y="52032"/>
                </a:lnTo>
                <a:lnTo>
                  <a:pt x="108663" y="52032"/>
                </a:lnTo>
                <a:lnTo>
                  <a:pt x="108765" y="52032"/>
                </a:lnTo>
                <a:lnTo>
                  <a:pt x="108765" y="52032"/>
                </a:lnTo>
                <a:lnTo>
                  <a:pt x="108868" y="52032"/>
                </a:lnTo>
                <a:lnTo>
                  <a:pt x="108868" y="51456"/>
                </a:lnTo>
                <a:lnTo>
                  <a:pt x="108970" y="51456"/>
                </a:lnTo>
                <a:lnTo>
                  <a:pt x="108970" y="51456"/>
                </a:lnTo>
                <a:lnTo>
                  <a:pt x="109123" y="51456"/>
                </a:lnTo>
                <a:lnTo>
                  <a:pt x="109123" y="51456"/>
                </a:lnTo>
                <a:lnTo>
                  <a:pt x="109123" y="51456"/>
                </a:lnTo>
                <a:lnTo>
                  <a:pt x="109123" y="51456"/>
                </a:lnTo>
                <a:lnTo>
                  <a:pt x="109225" y="51456"/>
                </a:lnTo>
                <a:lnTo>
                  <a:pt x="109225" y="51072"/>
                </a:lnTo>
                <a:lnTo>
                  <a:pt x="109327" y="51072"/>
                </a:lnTo>
                <a:lnTo>
                  <a:pt x="109327" y="51072"/>
                </a:lnTo>
                <a:lnTo>
                  <a:pt x="109531" y="51072"/>
                </a:lnTo>
                <a:lnTo>
                  <a:pt x="109531" y="51072"/>
                </a:lnTo>
                <a:lnTo>
                  <a:pt x="109787" y="51072"/>
                </a:lnTo>
                <a:lnTo>
                  <a:pt x="109787" y="50688"/>
                </a:lnTo>
                <a:lnTo>
                  <a:pt x="109787" y="50688"/>
                </a:lnTo>
                <a:lnTo>
                  <a:pt x="109787" y="50688"/>
                </a:lnTo>
                <a:lnTo>
                  <a:pt x="109889" y="50688"/>
                </a:lnTo>
                <a:lnTo>
                  <a:pt x="109889" y="50688"/>
                </a:lnTo>
                <a:lnTo>
                  <a:pt x="109889" y="50688"/>
                </a:lnTo>
                <a:lnTo>
                  <a:pt x="109889" y="50304"/>
                </a:lnTo>
                <a:lnTo>
                  <a:pt x="109991" y="50304"/>
                </a:lnTo>
                <a:lnTo>
                  <a:pt x="109991" y="50304"/>
                </a:lnTo>
                <a:lnTo>
                  <a:pt x="110246" y="50304"/>
                </a:lnTo>
                <a:lnTo>
                  <a:pt x="110246" y="50304"/>
                </a:lnTo>
                <a:lnTo>
                  <a:pt x="110451" y="50304"/>
                </a:lnTo>
                <a:lnTo>
                  <a:pt x="110451" y="49920"/>
                </a:lnTo>
                <a:lnTo>
                  <a:pt x="110808" y="49920"/>
                </a:lnTo>
                <a:lnTo>
                  <a:pt x="110808" y="50304"/>
                </a:lnTo>
                <a:lnTo>
                  <a:pt x="111012" y="50304"/>
                </a:lnTo>
                <a:lnTo>
                  <a:pt x="111012" y="50304"/>
                </a:lnTo>
                <a:lnTo>
                  <a:pt x="111114" y="50304"/>
                </a:lnTo>
                <a:lnTo>
                  <a:pt x="111114" y="50304"/>
                </a:lnTo>
                <a:lnTo>
                  <a:pt x="111370" y="50304"/>
                </a:lnTo>
                <a:lnTo>
                  <a:pt x="111370" y="50688"/>
                </a:lnTo>
                <a:lnTo>
                  <a:pt x="111472" y="50688"/>
                </a:lnTo>
                <a:lnTo>
                  <a:pt x="111472" y="50688"/>
                </a:lnTo>
                <a:lnTo>
                  <a:pt x="111676" y="50688"/>
                </a:lnTo>
                <a:lnTo>
                  <a:pt x="111676" y="50688"/>
                </a:lnTo>
                <a:lnTo>
                  <a:pt x="111676" y="50688"/>
                </a:lnTo>
                <a:lnTo>
                  <a:pt x="111676" y="51072"/>
                </a:lnTo>
                <a:lnTo>
                  <a:pt x="111778" y="51072"/>
                </a:lnTo>
                <a:lnTo>
                  <a:pt x="111778" y="50688"/>
                </a:lnTo>
                <a:lnTo>
                  <a:pt x="111778" y="50688"/>
                </a:lnTo>
                <a:lnTo>
                  <a:pt x="111778" y="50304"/>
                </a:lnTo>
                <a:lnTo>
                  <a:pt x="111778" y="50304"/>
                </a:lnTo>
                <a:lnTo>
                  <a:pt x="111778" y="50304"/>
                </a:lnTo>
                <a:lnTo>
                  <a:pt x="112034" y="50304"/>
                </a:lnTo>
                <a:lnTo>
                  <a:pt x="112034" y="49920"/>
                </a:lnTo>
                <a:lnTo>
                  <a:pt x="112034" y="49920"/>
                </a:lnTo>
                <a:lnTo>
                  <a:pt x="112034" y="49920"/>
                </a:lnTo>
                <a:lnTo>
                  <a:pt x="112136" y="49920"/>
                </a:lnTo>
                <a:lnTo>
                  <a:pt x="112136" y="49344"/>
                </a:lnTo>
                <a:lnTo>
                  <a:pt x="112136" y="49344"/>
                </a:lnTo>
                <a:lnTo>
                  <a:pt x="112136" y="49344"/>
                </a:lnTo>
                <a:lnTo>
                  <a:pt x="112136" y="49344"/>
                </a:lnTo>
                <a:lnTo>
                  <a:pt x="112136" y="48960"/>
                </a:lnTo>
                <a:lnTo>
                  <a:pt x="112136" y="48960"/>
                </a:lnTo>
                <a:lnTo>
                  <a:pt x="112136" y="48960"/>
                </a:lnTo>
                <a:lnTo>
                  <a:pt x="112034" y="48960"/>
                </a:lnTo>
                <a:lnTo>
                  <a:pt x="112034" y="48576"/>
                </a:lnTo>
                <a:lnTo>
                  <a:pt x="111931" y="48576"/>
                </a:lnTo>
                <a:lnTo>
                  <a:pt x="111931" y="48576"/>
                </a:lnTo>
                <a:lnTo>
                  <a:pt x="111931" y="48576"/>
                </a:lnTo>
                <a:lnTo>
                  <a:pt x="111931" y="48576"/>
                </a:lnTo>
                <a:lnTo>
                  <a:pt x="111931" y="48576"/>
                </a:lnTo>
                <a:lnTo>
                  <a:pt x="111931" y="48192"/>
                </a:lnTo>
                <a:lnTo>
                  <a:pt x="112034" y="48192"/>
                </a:lnTo>
                <a:lnTo>
                  <a:pt x="112034" y="48192"/>
                </a:lnTo>
                <a:lnTo>
                  <a:pt x="112034" y="48192"/>
                </a:lnTo>
                <a:lnTo>
                  <a:pt x="112034" y="47808"/>
                </a:lnTo>
                <a:lnTo>
                  <a:pt x="112034" y="47808"/>
                </a:lnTo>
                <a:lnTo>
                  <a:pt x="112034" y="47808"/>
                </a:lnTo>
                <a:lnTo>
                  <a:pt x="111931" y="47808"/>
                </a:lnTo>
                <a:lnTo>
                  <a:pt x="111931" y="47808"/>
                </a:lnTo>
                <a:lnTo>
                  <a:pt x="111778" y="47808"/>
                </a:lnTo>
                <a:lnTo>
                  <a:pt x="111778" y="47232"/>
                </a:lnTo>
                <a:lnTo>
                  <a:pt x="111778" y="47232"/>
                </a:lnTo>
                <a:lnTo>
                  <a:pt x="111778" y="47232"/>
                </a:lnTo>
                <a:lnTo>
                  <a:pt x="111676" y="47232"/>
                </a:lnTo>
                <a:lnTo>
                  <a:pt x="111676" y="47232"/>
                </a:lnTo>
                <a:lnTo>
                  <a:pt x="111676" y="47232"/>
                </a:lnTo>
                <a:lnTo>
                  <a:pt x="111676" y="46848"/>
                </a:lnTo>
                <a:lnTo>
                  <a:pt x="111676" y="46848"/>
                </a:lnTo>
                <a:lnTo>
                  <a:pt x="111676" y="46848"/>
                </a:lnTo>
                <a:lnTo>
                  <a:pt x="111574" y="46848"/>
                </a:lnTo>
                <a:lnTo>
                  <a:pt x="111574" y="46848"/>
                </a:lnTo>
                <a:lnTo>
                  <a:pt x="111574" y="46848"/>
                </a:lnTo>
                <a:lnTo>
                  <a:pt x="111574" y="46080"/>
                </a:lnTo>
                <a:lnTo>
                  <a:pt x="111574" y="46080"/>
                </a:lnTo>
                <a:lnTo>
                  <a:pt x="111574" y="45696"/>
                </a:lnTo>
                <a:lnTo>
                  <a:pt x="111472" y="45696"/>
                </a:lnTo>
                <a:lnTo>
                  <a:pt x="111472" y="45696"/>
                </a:lnTo>
                <a:lnTo>
                  <a:pt x="111472" y="45696"/>
                </a:lnTo>
                <a:lnTo>
                  <a:pt x="111472" y="45120"/>
                </a:lnTo>
                <a:lnTo>
                  <a:pt x="111472" y="45120"/>
                </a:lnTo>
                <a:lnTo>
                  <a:pt x="111472" y="44736"/>
                </a:lnTo>
                <a:lnTo>
                  <a:pt x="111370" y="44736"/>
                </a:lnTo>
                <a:lnTo>
                  <a:pt x="111370" y="44736"/>
                </a:lnTo>
                <a:lnTo>
                  <a:pt x="111370" y="44736"/>
                </a:lnTo>
                <a:lnTo>
                  <a:pt x="111370" y="44352"/>
                </a:lnTo>
                <a:lnTo>
                  <a:pt x="111370" y="44352"/>
                </a:lnTo>
                <a:lnTo>
                  <a:pt x="111370" y="44352"/>
                </a:lnTo>
                <a:lnTo>
                  <a:pt x="111217" y="44352"/>
                </a:lnTo>
                <a:lnTo>
                  <a:pt x="111217" y="43968"/>
                </a:lnTo>
                <a:lnTo>
                  <a:pt x="111217" y="43968"/>
                </a:lnTo>
                <a:lnTo>
                  <a:pt x="111217" y="43968"/>
                </a:lnTo>
                <a:lnTo>
                  <a:pt x="111217" y="43968"/>
                </a:lnTo>
                <a:lnTo>
                  <a:pt x="111217" y="43968"/>
                </a:lnTo>
                <a:lnTo>
                  <a:pt x="111114" y="43968"/>
                </a:lnTo>
                <a:lnTo>
                  <a:pt x="111114" y="43584"/>
                </a:lnTo>
                <a:lnTo>
                  <a:pt x="111114" y="43584"/>
                </a:lnTo>
                <a:lnTo>
                  <a:pt x="111114" y="43968"/>
                </a:lnTo>
                <a:lnTo>
                  <a:pt x="111114" y="43968"/>
                </a:lnTo>
                <a:lnTo>
                  <a:pt x="111114" y="43968"/>
                </a:lnTo>
                <a:lnTo>
                  <a:pt x="111114" y="43968"/>
                </a:lnTo>
                <a:lnTo>
                  <a:pt x="111114" y="44352"/>
                </a:lnTo>
                <a:lnTo>
                  <a:pt x="111012" y="44352"/>
                </a:lnTo>
                <a:lnTo>
                  <a:pt x="111012" y="44352"/>
                </a:lnTo>
                <a:lnTo>
                  <a:pt x="111012" y="44352"/>
                </a:lnTo>
                <a:lnTo>
                  <a:pt x="111012" y="44352"/>
                </a:lnTo>
                <a:lnTo>
                  <a:pt x="111012" y="44352"/>
                </a:lnTo>
                <a:lnTo>
                  <a:pt x="111012" y="44352"/>
                </a:lnTo>
                <a:lnTo>
                  <a:pt x="110808" y="44352"/>
                </a:lnTo>
                <a:lnTo>
                  <a:pt x="110808" y="44352"/>
                </a:lnTo>
                <a:lnTo>
                  <a:pt x="110808" y="44352"/>
                </a:lnTo>
                <a:lnTo>
                  <a:pt x="110808" y="43968"/>
                </a:lnTo>
                <a:lnTo>
                  <a:pt x="110655" y="43968"/>
                </a:lnTo>
                <a:lnTo>
                  <a:pt x="110655" y="43968"/>
                </a:lnTo>
                <a:lnTo>
                  <a:pt x="110655" y="43968"/>
                </a:lnTo>
                <a:lnTo>
                  <a:pt x="110655" y="43968"/>
                </a:lnTo>
                <a:lnTo>
                  <a:pt x="110553" y="43968"/>
                </a:lnTo>
                <a:lnTo>
                  <a:pt x="110553" y="43584"/>
                </a:lnTo>
                <a:lnTo>
                  <a:pt x="110553" y="43584"/>
                </a:lnTo>
                <a:lnTo>
                  <a:pt x="110553" y="43008"/>
                </a:lnTo>
                <a:lnTo>
                  <a:pt x="110553" y="43008"/>
                </a:lnTo>
                <a:lnTo>
                  <a:pt x="110553" y="43008"/>
                </a:lnTo>
                <a:lnTo>
                  <a:pt x="110655" y="43008"/>
                </a:lnTo>
                <a:lnTo>
                  <a:pt x="110655" y="42624"/>
                </a:lnTo>
                <a:lnTo>
                  <a:pt x="110655" y="42624"/>
                </a:lnTo>
                <a:lnTo>
                  <a:pt x="110655" y="43008"/>
                </a:lnTo>
                <a:lnTo>
                  <a:pt x="111012" y="43008"/>
                </a:lnTo>
                <a:lnTo>
                  <a:pt x="111012" y="43008"/>
                </a:lnTo>
                <a:lnTo>
                  <a:pt x="111370" y="43008"/>
                </a:lnTo>
                <a:lnTo>
                  <a:pt x="111370" y="43008"/>
                </a:lnTo>
                <a:lnTo>
                  <a:pt x="111370" y="43008"/>
                </a:lnTo>
                <a:lnTo>
                  <a:pt x="111370" y="43584"/>
                </a:lnTo>
                <a:lnTo>
                  <a:pt x="111472" y="43584"/>
                </a:lnTo>
                <a:lnTo>
                  <a:pt x="111472" y="43008"/>
                </a:lnTo>
                <a:lnTo>
                  <a:pt x="111574" y="43008"/>
                </a:lnTo>
                <a:lnTo>
                  <a:pt x="111574" y="43008"/>
                </a:lnTo>
                <a:lnTo>
                  <a:pt x="111676" y="43008"/>
                </a:lnTo>
                <a:lnTo>
                  <a:pt x="111676" y="43008"/>
                </a:lnTo>
                <a:lnTo>
                  <a:pt x="111676" y="43008"/>
                </a:lnTo>
                <a:lnTo>
                  <a:pt x="111676" y="42624"/>
                </a:lnTo>
                <a:lnTo>
                  <a:pt x="111778" y="42624"/>
                </a:lnTo>
                <a:lnTo>
                  <a:pt x="111778" y="42624"/>
                </a:lnTo>
                <a:lnTo>
                  <a:pt x="112034" y="42624"/>
                </a:lnTo>
                <a:lnTo>
                  <a:pt x="112034" y="42624"/>
                </a:lnTo>
                <a:lnTo>
                  <a:pt x="112136" y="42624"/>
                </a:lnTo>
                <a:lnTo>
                  <a:pt x="112136" y="42624"/>
                </a:lnTo>
                <a:lnTo>
                  <a:pt x="112136" y="42624"/>
                </a:lnTo>
                <a:lnTo>
                  <a:pt x="112136" y="42240"/>
                </a:lnTo>
                <a:lnTo>
                  <a:pt x="112238" y="42240"/>
                </a:lnTo>
                <a:lnTo>
                  <a:pt x="112238" y="42240"/>
                </a:lnTo>
                <a:lnTo>
                  <a:pt x="112340" y="42240"/>
                </a:lnTo>
                <a:lnTo>
                  <a:pt x="112340" y="42240"/>
                </a:lnTo>
                <a:lnTo>
                  <a:pt x="112340" y="42240"/>
                </a:lnTo>
                <a:lnTo>
                  <a:pt x="112340" y="41856"/>
                </a:lnTo>
                <a:lnTo>
                  <a:pt x="112493" y="41856"/>
                </a:lnTo>
                <a:lnTo>
                  <a:pt x="112493" y="41856"/>
                </a:lnTo>
                <a:lnTo>
                  <a:pt x="112493" y="41856"/>
                </a:lnTo>
                <a:lnTo>
                  <a:pt x="112493" y="41856"/>
                </a:lnTo>
                <a:lnTo>
                  <a:pt x="112493" y="41856"/>
                </a:lnTo>
                <a:lnTo>
                  <a:pt x="112493" y="41472"/>
                </a:lnTo>
                <a:lnTo>
                  <a:pt x="112595" y="41472"/>
                </a:lnTo>
                <a:lnTo>
                  <a:pt x="112595" y="41472"/>
                </a:lnTo>
                <a:lnTo>
                  <a:pt x="112697" y="41472"/>
                </a:lnTo>
                <a:lnTo>
                  <a:pt x="112697" y="41472"/>
                </a:lnTo>
                <a:lnTo>
                  <a:pt x="112697" y="41472"/>
                </a:lnTo>
                <a:lnTo>
                  <a:pt x="112697" y="40896"/>
                </a:lnTo>
                <a:lnTo>
                  <a:pt x="112800" y="40896"/>
                </a:lnTo>
                <a:lnTo>
                  <a:pt x="112800" y="40512"/>
                </a:lnTo>
                <a:lnTo>
                  <a:pt x="112800" y="40512"/>
                </a:lnTo>
                <a:lnTo>
                  <a:pt x="112800" y="40512"/>
                </a:lnTo>
                <a:lnTo>
                  <a:pt x="112800" y="40512"/>
                </a:lnTo>
                <a:lnTo>
                  <a:pt x="112800" y="40128"/>
                </a:lnTo>
                <a:lnTo>
                  <a:pt x="112902" y="40128"/>
                </a:lnTo>
                <a:lnTo>
                  <a:pt x="112902" y="39744"/>
                </a:lnTo>
                <a:lnTo>
                  <a:pt x="112800" y="39744"/>
                </a:lnTo>
                <a:lnTo>
                  <a:pt x="112800" y="39744"/>
                </a:lnTo>
                <a:lnTo>
                  <a:pt x="112697" y="39744"/>
                </a:lnTo>
                <a:lnTo>
                  <a:pt x="112697" y="39360"/>
                </a:lnTo>
                <a:lnTo>
                  <a:pt x="112595" y="39360"/>
                </a:lnTo>
                <a:lnTo>
                  <a:pt x="112595" y="39360"/>
                </a:lnTo>
                <a:lnTo>
                  <a:pt x="112595" y="39360"/>
                </a:lnTo>
                <a:lnTo>
                  <a:pt x="112595" y="39360"/>
                </a:lnTo>
                <a:lnTo>
                  <a:pt x="112595" y="39360"/>
                </a:lnTo>
                <a:lnTo>
                  <a:pt x="112595" y="38784"/>
                </a:lnTo>
                <a:lnTo>
                  <a:pt x="112493" y="38784"/>
                </a:lnTo>
                <a:lnTo>
                  <a:pt x="112493" y="38400"/>
                </a:lnTo>
                <a:lnTo>
                  <a:pt x="112595" y="38400"/>
                </a:lnTo>
                <a:lnTo>
                  <a:pt x="112595" y="38400"/>
                </a:lnTo>
                <a:lnTo>
                  <a:pt x="112902" y="38400"/>
                </a:lnTo>
                <a:lnTo>
                  <a:pt x="112902" y="38400"/>
                </a:lnTo>
                <a:lnTo>
                  <a:pt x="112902" y="38400"/>
                </a:lnTo>
                <a:lnTo>
                  <a:pt x="112902" y="38016"/>
                </a:lnTo>
                <a:lnTo>
                  <a:pt x="112902" y="38016"/>
                </a:lnTo>
                <a:lnTo>
                  <a:pt x="112902" y="38016"/>
                </a:lnTo>
                <a:lnTo>
                  <a:pt x="113055" y="38016"/>
                </a:lnTo>
                <a:lnTo>
                  <a:pt x="113055" y="38016"/>
                </a:lnTo>
                <a:lnTo>
                  <a:pt x="113055" y="38016"/>
                </a:lnTo>
                <a:lnTo>
                  <a:pt x="113055" y="38016"/>
                </a:lnTo>
                <a:lnTo>
                  <a:pt x="113055" y="38016"/>
                </a:lnTo>
                <a:lnTo>
                  <a:pt x="113055" y="38400"/>
                </a:lnTo>
                <a:lnTo>
                  <a:pt x="113259" y="38400"/>
                </a:lnTo>
                <a:lnTo>
                  <a:pt x="113259" y="38016"/>
                </a:lnTo>
                <a:lnTo>
                  <a:pt x="113259" y="38016"/>
                </a:lnTo>
                <a:lnTo>
                  <a:pt x="113259" y="38016"/>
                </a:lnTo>
                <a:lnTo>
                  <a:pt x="113361" y="38016"/>
                </a:lnTo>
                <a:lnTo>
                  <a:pt x="113361" y="38016"/>
                </a:lnTo>
                <a:lnTo>
                  <a:pt x="113361" y="38016"/>
                </a:lnTo>
                <a:lnTo>
                  <a:pt x="113361" y="37632"/>
                </a:lnTo>
                <a:lnTo>
                  <a:pt x="113463" y="37632"/>
                </a:lnTo>
                <a:lnTo>
                  <a:pt x="113463" y="37632"/>
                </a:lnTo>
                <a:lnTo>
                  <a:pt x="113463" y="37632"/>
                </a:lnTo>
                <a:lnTo>
                  <a:pt x="113463" y="37632"/>
                </a:lnTo>
                <a:lnTo>
                  <a:pt x="113463" y="37632"/>
                </a:lnTo>
                <a:lnTo>
                  <a:pt x="113463" y="38016"/>
                </a:lnTo>
                <a:lnTo>
                  <a:pt x="113361" y="38016"/>
                </a:lnTo>
                <a:lnTo>
                  <a:pt x="113361" y="38400"/>
                </a:lnTo>
                <a:lnTo>
                  <a:pt x="113361" y="38400"/>
                </a:lnTo>
                <a:lnTo>
                  <a:pt x="113361" y="38400"/>
                </a:lnTo>
                <a:lnTo>
                  <a:pt x="113259" y="38400"/>
                </a:lnTo>
                <a:lnTo>
                  <a:pt x="113259" y="38400"/>
                </a:lnTo>
                <a:lnTo>
                  <a:pt x="113157" y="38400"/>
                </a:lnTo>
                <a:lnTo>
                  <a:pt x="113157" y="38400"/>
                </a:lnTo>
                <a:lnTo>
                  <a:pt x="113157" y="38400"/>
                </a:lnTo>
                <a:lnTo>
                  <a:pt x="113157" y="38400"/>
                </a:lnTo>
                <a:lnTo>
                  <a:pt x="113157" y="38400"/>
                </a:lnTo>
                <a:lnTo>
                  <a:pt x="113157" y="38784"/>
                </a:lnTo>
                <a:lnTo>
                  <a:pt x="113157" y="38784"/>
                </a:lnTo>
                <a:lnTo>
                  <a:pt x="113157" y="38784"/>
                </a:lnTo>
                <a:lnTo>
                  <a:pt x="113157" y="38784"/>
                </a:lnTo>
                <a:lnTo>
                  <a:pt x="113157" y="38784"/>
                </a:lnTo>
                <a:lnTo>
                  <a:pt x="113259" y="38784"/>
                </a:lnTo>
                <a:lnTo>
                  <a:pt x="113259" y="39360"/>
                </a:lnTo>
                <a:lnTo>
                  <a:pt x="113259" y="39360"/>
                </a:lnTo>
                <a:lnTo>
                  <a:pt x="113259" y="39360"/>
                </a:lnTo>
                <a:lnTo>
                  <a:pt x="113361" y="39360"/>
                </a:lnTo>
                <a:lnTo>
                  <a:pt x="113361" y="39744"/>
                </a:lnTo>
                <a:lnTo>
                  <a:pt x="113463" y="39744"/>
                </a:lnTo>
                <a:lnTo>
                  <a:pt x="113463" y="39744"/>
                </a:lnTo>
                <a:lnTo>
                  <a:pt x="113463" y="39744"/>
                </a:lnTo>
                <a:lnTo>
                  <a:pt x="113463" y="40128"/>
                </a:lnTo>
                <a:lnTo>
                  <a:pt x="113361" y="40128"/>
                </a:lnTo>
                <a:lnTo>
                  <a:pt x="113361" y="40512"/>
                </a:lnTo>
                <a:lnTo>
                  <a:pt x="113361" y="40512"/>
                </a:lnTo>
                <a:lnTo>
                  <a:pt x="113361" y="40128"/>
                </a:lnTo>
                <a:lnTo>
                  <a:pt x="113259" y="40128"/>
                </a:lnTo>
                <a:lnTo>
                  <a:pt x="113259" y="40512"/>
                </a:lnTo>
                <a:lnTo>
                  <a:pt x="113361" y="40512"/>
                </a:lnTo>
                <a:lnTo>
                  <a:pt x="113361" y="40512"/>
                </a:lnTo>
                <a:lnTo>
                  <a:pt x="114280" y="40512"/>
                </a:lnTo>
                <a:lnTo>
                  <a:pt x="114280" y="40512"/>
                </a:lnTo>
                <a:lnTo>
                  <a:pt x="114382" y="40512"/>
                </a:lnTo>
                <a:lnTo>
                  <a:pt x="114382" y="40128"/>
                </a:lnTo>
                <a:lnTo>
                  <a:pt x="114485" y="40128"/>
                </a:lnTo>
                <a:lnTo>
                  <a:pt x="114485" y="40128"/>
                </a:lnTo>
                <a:lnTo>
                  <a:pt x="114485" y="40128"/>
                </a:lnTo>
                <a:lnTo>
                  <a:pt x="114485" y="40128"/>
                </a:lnTo>
                <a:lnTo>
                  <a:pt x="114740" y="40128"/>
                </a:lnTo>
                <a:lnTo>
                  <a:pt x="114740" y="40128"/>
                </a:lnTo>
                <a:lnTo>
                  <a:pt x="114842" y="40128"/>
                </a:lnTo>
                <a:lnTo>
                  <a:pt x="114842" y="40128"/>
                </a:lnTo>
                <a:lnTo>
                  <a:pt x="114944" y="40128"/>
                </a:lnTo>
                <a:lnTo>
                  <a:pt x="114944" y="40512"/>
                </a:lnTo>
                <a:lnTo>
                  <a:pt x="115148" y="40512"/>
                </a:lnTo>
                <a:lnTo>
                  <a:pt x="115148" y="40512"/>
                </a:lnTo>
                <a:lnTo>
                  <a:pt x="115302" y="40512"/>
                </a:lnTo>
                <a:lnTo>
                  <a:pt x="115302" y="40512"/>
                </a:lnTo>
                <a:lnTo>
                  <a:pt x="115302" y="40512"/>
                </a:lnTo>
                <a:lnTo>
                  <a:pt x="115302" y="40896"/>
                </a:lnTo>
                <a:lnTo>
                  <a:pt x="115302" y="40896"/>
                </a:lnTo>
                <a:lnTo>
                  <a:pt x="115302" y="40896"/>
                </a:lnTo>
                <a:lnTo>
                  <a:pt x="115404" y="40896"/>
                </a:lnTo>
                <a:lnTo>
                  <a:pt x="115404" y="40896"/>
                </a:lnTo>
                <a:lnTo>
                  <a:pt x="115404" y="40896"/>
                </a:lnTo>
                <a:lnTo>
                  <a:pt x="115404" y="41472"/>
                </a:lnTo>
                <a:lnTo>
                  <a:pt x="115404" y="41472"/>
                </a:lnTo>
                <a:lnTo>
                  <a:pt x="115404" y="41472"/>
                </a:lnTo>
                <a:lnTo>
                  <a:pt x="115404" y="41472"/>
                </a:lnTo>
                <a:lnTo>
                  <a:pt x="115404" y="41856"/>
                </a:lnTo>
                <a:lnTo>
                  <a:pt x="115404" y="41856"/>
                </a:lnTo>
                <a:lnTo>
                  <a:pt x="115404" y="42240"/>
                </a:lnTo>
                <a:lnTo>
                  <a:pt x="115404" y="42240"/>
                </a:lnTo>
                <a:lnTo>
                  <a:pt x="115404" y="42240"/>
                </a:lnTo>
                <a:lnTo>
                  <a:pt x="115608" y="42240"/>
                </a:lnTo>
                <a:lnTo>
                  <a:pt x="115608" y="42240"/>
                </a:lnTo>
                <a:lnTo>
                  <a:pt x="115608" y="42240"/>
                </a:lnTo>
                <a:lnTo>
                  <a:pt x="115608" y="42624"/>
                </a:lnTo>
                <a:lnTo>
                  <a:pt x="115710" y="42624"/>
                </a:lnTo>
                <a:lnTo>
                  <a:pt x="115710" y="42624"/>
                </a:lnTo>
                <a:lnTo>
                  <a:pt x="115710" y="42624"/>
                </a:lnTo>
                <a:lnTo>
                  <a:pt x="115710" y="42624"/>
                </a:lnTo>
                <a:lnTo>
                  <a:pt x="115710" y="42624"/>
                </a:lnTo>
                <a:lnTo>
                  <a:pt x="115710" y="42624"/>
                </a:lnTo>
                <a:lnTo>
                  <a:pt x="116068" y="42624"/>
                </a:lnTo>
                <a:lnTo>
                  <a:pt x="116068" y="42624"/>
                </a:lnTo>
                <a:lnTo>
                  <a:pt x="116068" y="42624"/>
                </a:lnTo>
                <a:lnTo>
                  <a:pt x="116068" y="42624"/>
                </a:lnTo>
                <a:lnTo>
                  <a:pt x="116170" y="42624"/>
                </a:lnTo>
                <a:lnTo>
                  <a:pt x="116170" y="42624"/>
                </a:lnTo>
                <a:lnTo>
                  <a:pt x="116272" y="42624"/>
                </a:lnTo>
                <a:lnTo>
                  <a:pt x="116272" y="43008"/>
                </a:lnTo>
                <a:lnTo>
                  <a:pt x="116425" y="43008"/>
                </a:lnTo>
                <a:lnTo>
                  <a:pt x="116425" y="43008"/>
                </a:lnTo>
                <a:lnTo>
                  <a:pt x="116527" y="43008"/>
                </a:lnTo>
                <a:lnTo>
                  <a:pt x="116527" y="43008"/>
                </a:lnTo>
                <a:lnTo>
                  <a:pt x="116629" y="43008"/>
                </a:lnTo>
                <a:lnTo>
                  <a:pt x="116629" y="43584"/>
                </a:lnTo>
                <a:lnTo>
                  <a:pt x="116731" y="43584"/>
                </a:lnTo>
                <a:lnTo>
                  <a:pt x="116731" y="43584"/>
                </a:lnTo>
                <a:lnTo>
                  <a:pt x="116731" y="43584"/>
                </a:lnTo>
                <a:lnTo>
                  <a:pt x="116731" y="43968"/>
                </a:lnTo>
                <a:lnTo>
                  <a:pt x="116731" y="43968"/>
                </a:lnTo>
                <a:lnTo>
                  <a:pt x="116731" y="43968"/>
                </a:lnTo>
                <a:lnTo>
                  <a:pt x="116834" y="43968"/>
                </a:lnTo>
                <a:lnTo>
                  <a:pt x="116834" y="43968"/>
                </a:lnTo>
                <a:lnTo>
                  <a:pt x="116987" y="43968"/>
                </a:lnTo>
                <a:lnTo>
                  <a:pt x="116987" y="44352"/>
                </a:lnTo>
                <a:lnTo>
                  <a:pt x="117089" y="44352"/>
                </a:lnTo>
                <a:lnTo>
                  <a:pt x="117089" y="43968"/>
                </a:lnTo>
                <a:lnTo>
                  <a:pt x="117191" y="43968"/>
                </a:lnTo>
                <a:lnTo>
                  <a:pt x="117191" y="43968"/>
                </a:lnTo>
                <a:lnTo>
                  <a:pt x="117191" y="43968"/>
                </a:lnTo>
                <a:lnTo>
                  <a:pt x="117191" y="44352"/>
                </a:lnTo>
                <a:lnTo>
                  <a:pt x="117293" y="44352"/>
                </a:lnTo>
                <a:lnTo>
                  <a:pt x="117293" y="44352"/>
                </a:lnTo>
                <a:lnTo>
                  <a:pt x="117395" y="44352"/>
                </a:lnTo>
                <a:lnTo>
                  <a:pt x="117395" y="44352"/>
                </a:lnTo>
                <a:lnTo>
                  <a:pt x="117395" y="44352"/>
                </a:lnTo>
                <a:lnTo>
                  <a:pt x="117395" y="44352"/>
                </a:lnTo>
                <a:lnTo>
                  <a:pt x="117651" y="44352"/>
                </a:lnTo>
                <a:lnTo>
                  <a:pt x="117651" y="44352"/>
                </a:lnTo>
                <a:lnTo>
                  <a:pt x="117651" y="44352"/>
                </a:lnTo>
                <a:lnTo>
                  <a:pt x="117651" y="43968"/>
                </a:lnTo>
                <a:lnTo>
                  <a:pt x="117651" y="43968"/>
                </a:lnTo>
                <a:lnTo>
                  <a:pt x="117651" y="43968"/>
                </a:lnTo>
                <a:lnTo>
                  <a:pt x="118110" y="43968"/>
                </a:lnTo>
                <a:lnTo>
                  <a:pt x="118110" y="43968"/>
                </a:lnTo>
                <a:lnTo>
                  <a:pt x="118110" y="43968"/>
                </a:lnTo>
                <a:lnTo>
                  <a:pt x="118110" y="43584"/>
                </a:lnTo>
                <a:lnTo>
                  <a:pt x="117957" y="43584"/>
                </a:lnTo>
                <a:lnTo>
                  <a:pt x="117957" y="43584"/>
                </a:lnTo>
                <a:lnTo>
                  <a:pt x="117957" y="43584"/>
                </a:lnTo>
                <a:lnTo>
                  <a:pt x="117957" y="43008"/>
                </a:lnTo>
                <a:lnTo>
                  <a:pt x="117957" y="43008"/>
                </a:lnTo>
                <a:lnTo>
                  <a:pt x="117957" y="43008"/>
                </a:lnTo>
                <a:lnTo>
                  <a:pt x="117957" y="43008"/>
                </a:lnTo>
                <a:lnTo>
                  <a:pt x="117957" y="42624"/>
                </a:lnTo>
                <a:lnTo>
                  <a:pt x="118110" y="42624"/>
                </a:lnTo>
                <a:lnTo>
                  <a:pt x="118110" y="42624"/>
                </a:lnTo>
                <a:lnTo>
                  <a:pt x="118212" y="42624"/>
                </a:lnTo>
                <a:lnTo>
                  <a:pt x="118212" y="42624"/>
                </a:lnTo>
                <a:lnTo>
                  <a:pt x="118110" y="42624"/>
                </a:lnTo>
                <a:lnTo>
                  <a:pt x="118110" y="42624"/>
                </a:lnTo>
                <a:lnTo>
                  <a:pt x="117957" y="42624"/>
                </a:lnTo>
                <a:lnTo>
                  <a:pt x="117957" y="42240"/>
                </a:lnTo>
                <a:lnTo>
                  <a:pt x="117957" y="42240"/>
                </a:lnTo>
                <a:lnTo>
                  <a:pt x="117957" y="42240"/>
                </a:lnTo>
                <a:lnTo>
                  <a:pt x="118110" y="42240"/>
                </a:lnTo>
                <a:lnTo>
                  <a:pt x="118110" y="42240"/>
                </a:lnTo>
                <a:lnTo>
                  <a:pt x="118110" y="42240"/>
                </a:lnTo>
                <a:lnTo>
                  <a:pt x="118110" y="41856"/>
                </a:lnTo>
                <a:lnTo>
                  <a:pt x="118212" y="41856"/>
                </a:lnTo>
                <a:lnTo>
                  <a:pt x="118212" y="41856"/>
                </a:lnTo>
                <a:lnTo>
                  <a:pt x="118212" y="41856"/>
                </a:lnTo>
                <a:lnTo>
                  <a:pt x="118212" y="41472"/>
                </a:lnTo>
                <a:lnTo>
                  <a:pt x="118212" y="41472"/>
                </a:lnTo>
                <a:lnTo>
                  <a:pt x="118212" y="41472"/>
                </a:lnTo>
                <a:lnTo>
                  <a:pt x="118110" y="41472"/>
                </a:lnTo>
                <a:lnTo>
                  <a:pt x="118110" y="40512"/>
                </a:lnTo>
                <a:lnTo>
                  <a:pt x="118110" y="40512"/>
                </a:lnTo>
                <a:lnTo>
                  <a:pt x="118110" y="40512"/>
                </a:lnTo>
                <a:lnTo>
                  <a:pt x="118212" y="40512"/>
                </a:lnTo>
                <a:lnTo>
                  <a:pt x="118212" y="40512"/>
                </a:lnTo>
                <a:lnTo>
                  <a:pt x="118417" y="40512"/>
                </a:lnTo>
                <a:lnTo>
                  <a:pt x="118417" y="40128"/>
                </a:lnTo>
                <a:lnTo>
                  <a:pt x="118876" y="40128"/>
                </a:lnTo>
                <a:lnTo>
                  <a:pt x="118876" y="40512"/>
                </a:lnTo>
                <a:lnTo>
                  <a:pt x="118978" y="40512"/>
                </a:lnTo>
                <a:lnTo>
                  <a:pt x="118978" y="39744"/>
                </a:lnTo>
                <a:lnTo>
                  <a:pt x="119080" y="39744"/>
                </a:lnTo>
                <a:lnTo>
                  <a:pt x="119080" y="40128"/>
                </a:lnTo>
                <a:lnTo>
                  <a:pt x="119336" y="40128"/>
                </a:lnTo>
                <a:lnTo>
                  <a:pt x="119336" y="39744"/>
                </a:lnTo>
                <a:lnTo>
                  <a:pt x="119336" y="39744"/>
                </a:lnTo>
                <a:lnTo>
                  <a:pt x="119336" y="39744"/>
                </a:lnTo>
                <a:lnTo>
                  <a:pt x="119336" y="39744"/>
                </a:lnTo>
                <a:lnTo>
                  <a:pt x="119336" y="39360"/>
                </a:lnTo>
                <a:lnTo>
                  <a:pt x="119336" y="39360"/>
                </a:lnTo>
                <a:lnTo>
                  <a:pt x="119336" y="39360"/>
                </a:lnTo>
                <a:lnTo>
                  <a:pt x="119336" y="39360"/>
                </a:lnTo>
                <a:lnTo>
                  <a:pt x="119336" y="38784"/>
                </a:lnTo>
                <a:lnTo>
                  <a:pt x="119438" y="38784"/>
                </a:lnTo>
                <a:lnTo>
                  <a:pt x="119438" y="38784"/>
                </a:lnTo>
                <a:lnTo>
                  <a:pt x="119540" y="38784"/>
                </a:lnTo>
                <a:lnTo>
                  <a:pt x="119540" y="38784"/>
                </a:lnTo>
                <a:lnTo>
                  <a:pt x="119540" y="38784"/>
                </a:lnTo>
                <a:lnTo>
                  <a:pt x="119540" y="38400"/>
                </a:lnTo>
                <a:lnTo>
                  <a:pt x="119642" y="38400"/>
                </a:lnTo>
                <a:lnTo>
                  <a:pt x="119642" y="38400"/>
                </a:lnTo>
                <a:lnTo>
                  <a:pt x="119795" y="38400"/>
                </a:lnTo>
                <a:lnTo>
                  <a:pt x="119795" y="38400"/>
                </a:lnTo>
                <a:lnTo>
                  <a:pt x="120000" y="38400"/>
                </a:lnTo>
                <a:lnTo>
                  <a:pt x="120000" y="38400"/>
                </a:lnTo>
                <a:lnTo>
                  <a:pt x="120000" y="38400"/>
                </a:lnTo>
                <a:lnTo>
                  <a:pt x="120000" y="38400"/>
                </a:lnTo>
                <a:lnTo>
                  <a:pt x="120000" y="38400"/>
                </a:lnTo>
                <a:close/>
              </a:path>
            </a:pathLst>
          </a:custGeom>
          <a:solidFill>
            <a:srgbClr val="C7C8CA"/>
          </a:solidFill>
          <a:ln>
            <a:noFill/>
          </a:ln>
        </p:spPr>
        <p:txBody>
          <a:bodyPr lIns="68569" tIns="34275" rIns="68569" bIns="34275" anchor="t" anchorCtr="0">
            <a:noAutofit/>
          </a:bodyPr>
          <a:lstStyle/>
          <a:p>
            <a:endParaRPr sz="1350" dirty="0">
              <a:solidFill>
                <a:schemeClr val="dk1"/>
              </a:solidFill>
              <a:latin typeface="Calibri"/>
              <a:ea typeface="Calibri"/>
              <a:cs typeface="Calibri"/>
              <a:sym typeface="Calibri"/>
            </a:endParaRPr>
          </a:p>
        </p:txBody>
      </p:sp>
      <p:sp>
        <p:nvSpPr>
          <p:cNvPr id="744" name="Shape 744"/>
          <p:cNvSpPr/>
          <p:nvPr/>
        </p:nvSpPr>
        <p:spPr>
          <a:xfrm>
            <a:off x="4736307" y="2283619"/>
            <a:ext cx="165497" cy="94059"/>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5" name="Shape 745"/>
          <p:cNvSpPr/>
          <p:nvPr/>
        </p:nvSpPr>
        <p:spPr>
          <a:xfrm>
            <a:off x="4736307" y="2283619"/>
            <a:ext cx="165497" cy="94059"/>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6" name="Shape 746"/>
          <p:cNvSpPr/>
          <p:nvPr/>
        </p:nvSpPr>
        <p:spPr>
          <a:xfrm>
            <a:off x="5288757" y="2742009"/>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7" name="Shape 747"/>
          <p:cNvSpPr/>
          <p:nvPr/>
        </p:nvSpPr>
        <p:spPr>
          <a:xfrm>
            <a:off x="5288757" y="2742009"/>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8" name="Shape 748"/>
          <p:cNvSpPr/>
          <p:nvPr/>
        </p:nvSpPr>
        <p:spPr>
          <a:xfrm>
            <a:off x="5260181" y="2731294"/>
            <a:ext cx="15479" cy="34527"/>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49" name="Shape 749"/>
          <p:cNvSpPr/>
          <p:nvPr/>
        </p:nvSpPr>
        <p:spPr>
          <a:xfrm>
            <a:off x="5260181" y="2731294"/>
            <a:ext cx="15479" cy="34527"/>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0" name="Shape 750"/>
          <p:cNvSpPr/>
          <p:nvPr/>
        </p:nvSpPr>
        <p:spPr>
          <a:xfrm>
            <a:off x="4978003" y="2621756"/>
            <a:ext cx="4762" cy="7143"/>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1" name="Shape 751"/>
          <p:cNvSpPr/>
          <p:nvPr/>
        </p:nvSpPr>
        <p:spPr>
          <a:xfrm>
            <a:off x="4978003" y="2621756"/>
            <a:ext cx="4762" cy="7143"/>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2" name="Shape 752"/>
          <p:cNvSpPr/>
          <p:nvPr/>
        </p:nvSpPr>
        <p:spPr>
          <a:xfrm>
            <a:off x="4988719" y="2602706"/>
            <a:ext cx="13097" cy="23813"/>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3" name="Shape 753"/>
          <p:cNvSpPr/>
          <p:nvPr/>
        </p:nvSpPr>
        <p:spPr>
          <a:xfrm>
            <a:off x="4988719" y="2602706"/>
            <a:ext cx="13097" cy="23813"/>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4" name="Shape 754"/>
          <p:cNvSpPr/>
          <p:nvPr/>
        </p:nvSpPr>
        <p:spPr>
          <a:xfrm>
            <a:off x="3313510" y="3654028"/>
            <a:ext cx="142875" cy="170259"/>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5" name="Shape 755"/>
          <p:cNvSpPr/>
          <p:nvPr/>
        </p:nvSpPr>
        <p:spPr>
          <a:xfrm>
            <a:off x="3313510" y="3654028"/>
            <a:ext cx="142875" cy="170259"/>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6" name="Shape 756"/>
          <p:cNvSpPr/>
          <p:nvPr/>
        </p:nvSpPr>
        <p:spPr>
          <a:xfrm>
            <a:off x="4226719" y="2406253"/>
            <a:ext cx="57149" cy="108347"/>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7" name="Shape 757"/>
          <p:cNvSpPr/>
          <p:nvPr/>
        </p:nvSpPr>
        <p:spPr>
          <a:xfrm>
            <a:off x="4226719" y="2406253"/>
            <a:ext cx="57149" cy="108347"/>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8" name="Shape 758"/>
          <p:cNvSpPr/>
          <p:nvPr/>
        </p:nvSpPr>
        <p:spPr>
          <a:xfrm>
            <a:off x="6522244" y="2390776"/>
            <a:ext cx="111919" cy="107156"/>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59" name="Shape 759"/>
          <p:cNvSpPr/>
          <p:nvPr/>
        </p:nvSpPr>
        <p:spPr>
          <a:xfrm>
            <a:off x="6522244" y="2390776"/>
            <a:ext cx="111919" cy="107156"/>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0" name="Shape 760"/>
          <p:cNvSpPr/>
          <p:nvPr/>
        </p:nvSpPr>
        <p:spPr>
          <a:xfrm>
            <a:off x="4632722" y="2150269"/>
            <a:ext cx="172641" cy="117872"/>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1" name="Shape 761"/>
          <p:cNvSpPr/>
          <p:nvPr/>
        </p:nvSpPr>
        <p:spPr>
          <a:xfrm>
            <a:off x="4632722" y="2150269"/>
            <a:ext cx="172641" cy="117872"/>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2" name="Shape 762"/>
          <p:cNvSpPr/>
          <p:nvPr/>
        </p:nvSpPr>
        <p:spPr>
          <a:xfrm>
            <a:off x="6963966" y="3311128"/>
            <a:ext cx="55959" cy="52387"/>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3" name="Shape 763"/>
          <p:cNvSpPr/>
          <p:nvPr/>
        </p:nvSpPr>
        <p:spPr>
          <a:xfrm>
            <a:off x="6963966" y="3311128"/>
            <a:ext cx="55959" cy="52387"/>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4" name="Shape 764"/>
          <p:cNvSpPr/>
          <p:nvPr/>
        </p:nvSpPr>
        <p:spPr>
          <a:xfrm>
            <a:off x="6937772" y="3346847"/>
            <a:ext cx="71438" cy="45243"/>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5" name="Shape 765"/>
          <p:cNvSpPr/>
          <p:nvPr/>
        </p:nvSpPr>
        <p:spPr>
          <a:xfrm>
            <a:off x="6937772" y="3346847"/>
            <a:ext cx="71438" cy="45243"/>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6" name="Shape 766"/>
          <p:cNvSpPr/>
          <p:nvPr/>
        </p:nvSpPr>
        <p:spPr>
          <a:xfrm>
            <a:off x="6810376" y="3315890"/>
            <a:ext cx="175022" cy="165497"/>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7" name="Shape 767"/>
          <p:cNvSpPr/>
          <p:nvPr/>
        </p:nvSpPr>
        <p:spPr>
          <a:xfrm>
            <a:off x="6810376" y="3315890"/>
            <a:ext cx="175022" cy="165497"/>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8" name="Shape 768"/>
          <p:cNvSpPr/>
          <p:nvPr/>
        </p:nvSpPr>
        <p:spPr>
          <a:xfrm>
            <a:off x="6456760" y="2988469"/>
            <a:ext cx="20240" cy="28574"/>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69" name="Shape 769"/>
          <p:cNvSpPr/>
          <p:nvPr/>
        </p:nvSpPr>
        <p:spPr>
          <a:xfrm>
            <a:off x="6456760" y="2988469"/>
            <a:ext cx="20240" cy="28574"/>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0" name="Shape 770"/>
          <p:cNvSpPr/>
          <p:nvPr/>
        </p:nvSpPr>
        <p:spPr>
          <a:xfrm>
            <a:off x="6482953" y="3003947"/>
            <a:ext cx="23813" cy="47625"/>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1" name="Shape 771"/>
          <p:cNvSpPr/>
          <p:nvPr/>
        </p:nvSpPr>
        <p:spPr>
          <a:xfrm>
            <a:off x="6482953" y="3003947"/>
            <a:ext cx="23813" cy="47625"/>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2" name="Shape 772"/>
          <p:cNvSpPr/>
          <p:nvPr/>
        </p:nvSpPr>
        <p:spPr>
          <a:xfrm>
            <a:off x="6399610" y="3027759"/>
            <a:ext cx="51197" cy="78581"/>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3" name="Shape 773"/>
          <p:cNvSpPr/>
          <p:nvPr/>
        </p:nvSpPr>
        <p:spPr>
          <a:xfrm>
            <a:off x="6399610" y="3027759"/>
            <a:ext cx="51197" cy="78581"/>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4" name="Shape 774"/>
          <p:cNvSpPr/>
          <p:nvPr/>
        </p:nvSpPr>
        <p:spPr>
          <a:xfrm>
            <a:off x="6490097" y="3032522"/>
            <a:ext cx="32147" cy="47625"/>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5" name="Shape 775"/>
          <p:cNvSpPr/>
          <p:nvPr/>
        </p:nvSpPr>
        <p:spPr>
          <a:xfrm>
            <a:off x="6490097" y="3032522"/>
            <a:ext cx="32147" cy="47625"/>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6" name="Shape 776"/>
          <p:cNvSpPr/>
          <p:nvPr/>
        </p:nvSpPr>
        <p:spPr>
          <a:xfrm>
            <a:off x="6522244" y="3003947"/>
            <a:ext cx="28574" cy="58340"/>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7" name="Shape 777"/>
          <p:cNvSpPr/>
          <p:nvPr/>
        </p:nvSpPr>
        <p:spPr>
          <a:xfrm>
            <a:off x="6522244" y="3003947"/>
            <a:ext cx="28574" cy="58340"/>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8" name="Shape 778"/>
          <p:cNvSpPr/>
          <p:nvPr/>
        </p:nvSpPr>
        <p:spPr>
          <a:xfrm>
            <a:off x="6482954" y="3051572"/>
            <a:ext cx="80962" cy="9882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79" name="Shape 779"/>
          <p:cNvSpPr/>
          <p:nvPr/>
        </p:nvSpPr>
        <p:spPr>
          <a:xfrm>
            <a:off x="6482954" y="3051572"/>
            <a:ext cx="80962" cy="9882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0" name="Shape 780"/>
          <p:cNvSpPr/>
          <p:nvPr/>
        </p:nvSpPr>
        <p:spPr>
          <a:xfrm>
            <a:off x="6446044" y="2883694"/>
            <a:ext cx="78581" cy="126206"/>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1" name="Shape 781"/>
          <p:cNvSpPr/>
          <p:nvPr/>
        </p:nvSpPr>
        <p:spPr>
          <a:xfrm>
            <a:off x="6446044" y="2883694"/>
            <a:ext cx="78581" cy="126206"/>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2" name="Shape 782"/>
          <p:cNvSpPr/>
          <p:nvPr/>
        </p:nvSpPr>
        <p:spPr>
          <a:xfrm>
            <a:off x="3205163" y="3593306"/>
            <a:ext cx="3572" cy="3572"/>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3" name="Shape 783"/>
          <p:cNvSpPr/>
          <p:nvPr/>
        </p:nvSpPr>
        <p:spPr>
          <a:xfrm>
            <a:off x="3205163" y="3593306"/>
            <a:ext cx="3572" cy="3572"/>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4" name="Shape 784"/>
          <p:cNvSpPr/>
          <p:nvPr/>
        </p:nvSpPr>
        <p:spPr>
          <a:xfrm>
            <a:off x="2993231" y="3263503"/>
            <a:ext cx="215504" cy="372665"/>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5" name="Shape 785"/>
          <p:cNvSpPr/>
          <p:nvPr/>
        </p:nvSpPr>
        <p:spPr>
          <a:xfrm>
            <a:off x="2993231" y="3263503"/>
            <a:ext cx="215504" cy="372665"/>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6" name="Shape 786"/>
          <p:cNvSpPr/>
          <p:nvPr/>
        </p:nvSpPr>
        <p:spPr>
          <a:xfrm>
            <a:off x="3182542" y="331589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7" name="Shape 787"/>
          <p:cNvSpPr/>
          <p:nvPr/>
        </p:nvSpPr>
        <p:spPr>
          <a:xfrm>
            <a:off x="3182542" y="3315891"/>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8" name="Shape 788"/>
          <p:cNvSpPr/>
          <p:nvPr/>
        </p:nvSpPr>
        <p:spPr>
          <a:xfrm>
            <a:off x="3022997" y="30884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89" name="Shape 789"/>
          <p:cNvSpPr/>
          <p:nvPr/>
        </p:nvSpPr>
        <p:spPr>
          <a:xfrm>
            <a:off x="3022997" y="30884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0" name="Shape 790"/>
          <p:cNvSpPr/>
          <p:nvPr/>
        </p:nvSpPr>
        <p:spPr>
          <a:xfrm>
            <a:off x="2986087" y="310634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1" name="Shape 791"/>
          <p:cNvSpPr/>
          <p:nvPr/>
        </p:nvSpPr>
        <p:spPr>
          <a:xfrm>
            <a:off x="2986087" y="310634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2" name="Shape 792"/>
          <p:cNvSpPr/>
          <p:nvPr/>
        </p:nvSpPr>
        <p:spPr>
          <a:xfrm>
            <a:off x="2988469" y="30777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3" name="Shape 793"/>
          <p:cNvSpPr/>
          <p:nvPr/>
        </p:nvSpPr>
        <p:spPr>
          <a:xfrm>
            <a:off x="2988469" y="30777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4" name="Shape 794"/>
          <p:cNvSpPr/>
          <p:nvPr/>
        </p:nvSpPr>
        <p:spPr>
          <a:xfrm>
            <a:off x="2964656" y="3098006"/>
            <a:ext cx="2381" cy="3572"/>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5" name="Shape 795"/>
          <p:cNvSpPr/>
          <p:nvPr/>
        </p:nvSpPr>
        <p:spPr>
          <a:xfrm>
            <a:off x="2964656" y="3098006"/>
            <a:ext cx="2381" cy="3572"/>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6" name="Shape 796"/>
          <p:cNvSpPr/>
          <p:nvPr/>
        </p:nvSpPr>
        <p:spPr>
          <a:xfrm>
            <a:off x="2983706" y="3114675"/>
            <a:ext cx="2381" cy="2381"/>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7" name="Shape 797"/>
          <p:cNvSpPr/>
          <p:nvPr/>
        </p:nvSpPr>
        <p:spPr>
          <a:xfrm>
            <a:off x="2983706" y="3114675"/>
            <a:ext cx="2381" cy="2381"/>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8" name="Shape 798"/>
          <p:cNvSpPr/>
          <p:nvPr/>
        </p:nvSpPr>
        <p:spPr>
          <a:xfrm>
            <a:off x="2983706" y="3103959"/>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799" name="Shape 799"/>
          <p:cNvSpPr/>
          <p:nvPr/>
        </p:nvSpPr>
        <p:spPr>
          <a:xfrm>
            <a:off x="2983706" y="3103959"/>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0" name="Shape 800"/>
          <p:cNvSpPr/>
          <p:nvPr/>
        </p:nvSpPr>
        <p:spPr>
          <a:xfrm>
            <a:off x="2980135" y="3101578"/>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1" name="Shape 801"/>
          <p:cNvSpPr/>
          <p:nvPr/>
        </p:nvSpPr>
        <p:spPr>
          <a:xfrm>
            <a:off x="2980135" y="3101578"/>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2" name="Shape 802"/>
          <p:cNvSpPr/>
          <p:nvPr/>
        </p:nvSpPr>
        <p:spPr>
          <a:xfrm>
            <a:off x="3030141" y="3090863"/>
            <a:ext cx="0" cy="7143"/>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3" name="Shape 803"/>
          <p:cNvSpPr/>
          <p:nvPr/>
        </p:nvSpPr>
        <p:spPr>
          <a:xfrm>
            <a:off x="3030141" y="3090863"/>
            <a:ext cx="0" cy="7143"/>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4" name="Shape 804"/>
          <p:cNvSpPr/>
          <p:nvPr/>
        </p:nvSpPr>
        <p:spPr>
          <a:xfrm>
            <a:off x="3030141" y="3084910"/>
            <a:ext cx="5953" cy="10715"/>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5" name="Shape 805"/>
          <p:cNvSpPr/>
          <p:nvPr/>
        </p:nvSpPr>
        <p:spPr>
          <a:xfrm>
            <a:off x="3030141" y="3084910"/>
            <a:ext cx="5953" cy="10715"/>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6" name="Shape 806"/>
          <p:cNvSpPr/>
          <p:nvPr/>
        </p:nvSpPr>
        <p:spPr>
          <a:xfrm>
            <a:off x="2983707" y="3106340"/>
            <a:ext cx="4762" cy="8334"/>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7" name="Shape 807"/>
          <p:cNvSpPr/>
          <p:nvPr/>
        </p:nvSpPr>
        <p:spPr>
          <a:xfrm>
            <a:off x="2983707" y="3106340"/>
            <a:ext cx="4762" cy="8334"/>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8" name="Shape 808"/>
          <p:cNvSpPr/>
          <p:nvPr/>
        </p:nvSpPr>
        <p:spPr>
          <a:xfrm>
            <a:off x="2962275" y="3067050"/>
            <a:ext cx="102393" cy="50006"/>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09" name="Shape 809"/>
          <p:cNvSpPr/>
          <p:nvPr/>
        </p:nvSpPr>
        <p:spPr>
          <a:xfrm>
            <a:off x="2962275" y="3067050"/>
            <a:ext cx="102393" cy="50006"/>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0" name="Shape 810"/>
          <p:cNvSpPr/>
          <p:nvPr/>
        </p:nvSpPr>
        <p:spPr>
          <a:xfrm>
            <a:off x="5532834" y="275748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1" name="Shape 811"/>
          <p:cNvSpPr/>
          <p:nvPr/>
        </p:nvSpPr>
        <p:spPr>
          <a:xfrm>
            <a:off x="5532834" y="275748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2" name="Shape 812"/>
          <p:cNvSpPr/>
          <p:nvPr/>
        </p:nvSpPr>
        <p:spPr>
          <a:xfrm>
            <a:off x="5485209" y="275272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3" name="Shape 813"/>
          <p:cNvSpPr/>
          <p:nvPr/>
        </p:nvSpPr>
        <p:spPr>
          <a:xfrm>
            <a:off x="5485209" y="275272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4" name="Shape 814"/>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5" name="Shape 815"/>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6" name="Shape 816"/>
          <p:cNvSpPr/>
          <p:nvPr/>
        </p:nvSpPr>
        <p:spPr>
          <a:xfrm>
            <a:off x="5386388" y="2778919"/>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7" name="Shape 817"/>
          <p:cNvSpPr/>
          <p:nvPr/>
        </p:nvSpPr>
        <p:spPr>
          <a:xfrm>
            <a:off x="5386388" y="2778919"/>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8" name="Shape 818"/>
          <p:cNvSpPr/>
          <p:nvPr/>
        </p:nvSpPr>
        <p:spPr>
          <a:xfrm>
            <a:off x="5344716" y="290750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19" name="Shape 819"/>
          <p:cNvSpPr/>
          <p:nvPr/>
        </p:nvSpPr>
        <p:spPr>
          <a:xfrm>
            <a:off x="5344716" y="290750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0" name="Shape 820"/>
          <p:cNvSpPr/>
          <p:nvPr/>
        </p:nvSpPr>
        <p:spPr>
          <a:xfrm>
            <a:off x="5360194" y="2724150"/>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1" name="Shape 821"/>
          <p:cNvSpPr/>
          <p:nvPr/>
        </p:nvSpPr>
        <p:spPr>
          <a:xfrm>
            <a:off x="5360194" y="2724150"/>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2" name="Shape 822"/>
          <p:cNvSpPr/>
          <p:nvPr/>
        </p:nvSpPr>
        <p:spPr>
          <a:xfrm>
            <a:off x="5357813" y="290750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3" name="Shape 823"/>
          <p:cNvSpPr/>
          <p:nvPr/>
        </p:nvSpPr>
        <p:spPr>
          <a:xfrm>
            <a:off x="5357813" y="290750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4" name="Shape 824"/>
          <p:cNvSpPr/>
          <p:nvPr/>
        </p:nvSpPr>
        <p:spPr>
          <a:xfrm>
            <a:off x="5354241" y="275034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5" name="Shape 825"/>
          <p:cNvSpPr/>
          <p:nvPr/>
        </p:nvSpPr>
        <p:spPr>
          <a:xfrm>
            <a:off x="5354241" y="275034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6" name="Shape 826"/>
          <p:cNvSpPr/>
          <p:nvPr/>
        </p:nvSpPr>
        <p:spPr>
          <a:xfrm>
            <a:off x="5347096" y="2907506"/>
            <a:ext cx="2381" cy="2381"/>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7" name="Shape 827"/>
          <p:cNvSpPr/>
          <p:nvPr/>
        </p:nvSpPr>
        <p:spPr>
          <a:xfrm>
            <a:off x="5347096" y="2907506"/>
            <a:ext cx="2381" cy="2381"/>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8" name="Shape 828"/>
          <p:cNvSpPr/>
          <p:nvPr/>
        </p:nvSpPr>
        <p:spPr>
          <a:xfrm>
            <a:off x="5349478" y="2907506"/>
            <a:ext cx="4762" cy="2381"/>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29" name="Shape 829"/>
          <p:cNvSpPr/>
          <p:nvPr/>
        </p:nvSpPr>
        <p:spPr>
          <a:xfrm>
            <a:off x="5349478" y="2907506"/>
            <a:ext cx="4762" cy="2381"/>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0" name="Shape 830"/>
          <p:cNvSpPr/>
          <p:nvPr/>
        </p:nvSpPr>
        <p:spPr>
          <a:xfrm>
            <a:off x="5397103" y="2842022"/>
            <a:ext cx="7143" cy="13096"/>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1" name="Shape 831"/>
          <p:cNvSpPr/>
          <p:nvPr/>
        </p:nvSpPr>
        <p:spPr>
          <a:xfrm>
            <a:off x="5397103" y="2842022"/>
            <a:ext cx="7143" cy="13096"/>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2" name="Shape 832"/>
          <p:cNvSpPr/>
          <p:nvPr/>
        </p:nvSpPr>
        <p:spPr>
          <a:xfrm>
            <a:off x="5351859" y="2726531"/>
            <a:ext cx="8335" cy="15477"/>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3" name="Shape 833"/>
          <p:cNvSpPr/>
          <p:nvPr/>
        </p:nvSpPr>
        <p:spPr>
          <a:xfrm>
            <a:off x="5351859" y="2726531"/>
            <a:ext cx="8335" cy="15477"/>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4" name="Shape 834"/>
          <p:cNvSpPr/>
          <p:nvPr/>
        </p:nvSpPr>
        <p:spPr>
          <a:xfrm>
            <a:off x="5281613" y="2755106"/>
            <a:ext cx="135731" cy="170259"/>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5" name="Shape 835"/>
          <p:cNvSpPr/>
          <p:nvPr/>
        </p:nvSpPr>
        <p:spPr>
          <a:xfrm>
            <a:off x="5281614" y="2755107"/>
            <a:ext cx="135731" cy="170260"/>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6" name="Shape 836"/>
          <p:cNvSpPr/>
          <p:nvPr/>
        </p:nvSpPr>
        <p:spPr>
          <a:xfrm>
            <a:off x="7354491" y="3960019"/>
            <a:ext cx="102393" cy="147638"/>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7" name="Shape 837"/>
          <p:cNvSpPr/>
          <p:nvPr/>
        </p:nvSpPr>
        <p:spPr>
          <a:xfrm>
            <a:off x="7354491" y="3960019"/>
            <a:ext cx="102393" cy="147638"/>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8" name="Shape 838"/>
          <p:cNvSpPr/>
          <p:nvPr/>
        </p:nvSpPr>
        <p:spPr>
          <a:xfrm>
            <a:off x="7247335" y="4086225"/>
            <a:ext cx="138112" cy="126206"/>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39" name="Shape 839"/>
          <p:cNvSpPr/>
          <p:nvPr/>
        </p:nvSpPr>
        <p:spPr>
          <a:xfrm>
            <a:off x="7247335" y="4086225"/>
            <a:ext cx="138112" cy="126206"/>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0" name="Shape 840"/>
          <p:cNvSpPr/>
          <p:nvPr/>
        </p:nvSpPr>
        <p:spPr>
          <a:xfrm>
            <a:off x="4574383" y="206335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1" name="Shape 841"/>
          <p:cNvSpPr/>
          <p:nvPr/>
        </p:nvSpPr>
        <p:spPr>
          <a:xfrm>
            <a:off x="4574383" y="206335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2" name="Shape 842"/>
          <p:cNvSpPr/>
          <p:nvPr/>
        </p:nvSpPr>
        <p:spPr>
          <a:xfrm>
            <a:off x="4639865" y="18883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3" name="Shape 843"/>
          <p:cNvSpPr/>
          <p:nvPr/>
        </p:nvSpPr>
        <p:spPr>
          <a:xfrm>
            <a:off x="4639865" y="18883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4" name="Shape 844"/>
          <p:cNvSpPr/>
          <p:nvPr/>
        </p:nvSpPr>
        <p:spPr>
          <a:xfrm>
            <a:off x="4471989" y="205859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5" name="Shape 845"/>
          <p:cNvSpPr/>
          <p:nvPr/>
        </p:nvSpPr>
        <p:spPr>
          <a:xfrm>
            <a:off x="4471989" y="205859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6" name="Shape 846"/>
          <p:cNvSpPr/>
          <p:nvPr/>
        </p:nvSpPr>
        <p:spPr>
          <a:xfrm>
            <a:off x="4475559" y="2055019"/>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7" name="Shape 847"/>
          <p:cNvSpPr/>
          <p:nvPr/>
        </p:nvSpPr>
        <p:spPr>
          <a:xfrm>
            <a:off x="4475559" y="2055019"/>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8" name="Shape 848"/>
          <p:cNvSpPr/>
          <p:nvPr/>
        </p:nvSpPr>
        <p:spPr>
          <a:xfrm>
            <a:off x="4482703" y="206335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49" name="Shape 849"/>
          <p:cNvSpPr/>
          <p:nvPr/>
        </p:nvSpPr>
        <p:spPr>
          <a:xfrm>
            <a:off x="4482703" y="206335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0" name="Shape 850"/>
          <p:cNvSpPr/>
          <p:nvPr/>
        </p:nvSpPr>
        <p:spPr>
          <a:xfrm>
            <a:off x="4639865" y="188476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1" name="Shape 851"/>
          <p:cNvSpPr/>
          <p:nvPr/>
        </p:nvSpPr>
        <p:spPr>
          <a:xfrm>
            <a:off x="4639865" y="188476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2" name="Shape 852"/>
          <p:cNvSpPr/>
          <p:nvPr/>
        </p:nvSpPr>
        <p:spPr>
          <a:xfrm>
            <a:off x="4595813" y="1893094"/>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3" name="Shape 853"/>
          <p:cNvSpPr/>
          <p:nvPr/>
        </p:nvSpPr>
        <p:spPr>
          <a:xfrm>
            <a:off x="4595813" y="1893094"/>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4" name="Shape 854"/>
          <p:cNvSpPr/>
          <p:nvPr/>
        </p:nvSpPr>
        <p:spPr>
          <a:xfrm>
            <a:off x="4733926" y="1838325"/>
            <a:ext cx="2381" cy="2381"/>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5" name="Shape 855"/>
          <p:cNvSpPr/>
          <p:nvPr/>
        </p:nvSpPr>
        <p:spPr>
          <a:xfrm>
            <a:off x="4733926" y="1838325"/>
            <a:ext cx="2381" cy="2381"/>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6" name="Shape 856"/>
          <p:cNvSpPr/>
          <p:nvPr/>
        </p:nvSpPr>
        <p:spPr>
          <a:xfrm>
            <a:off x="4608909" y="1903810"/>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7" name="Shape 857"/>
          <p:cNvSpPr/>
          <p:nvPr/>
        </p:nvSpPr>
        <p:spPr>
          <a:xfrm>
            <a:off x="4608909" y="1903810"/>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8" name="Shape 858"/>
          <p:cNvSpPr/>
          <p:nvPr/>
        </p:nvSpPr>
        <p:spPr>
          <a:xfrm>
            <a:off x="4797028" y="1822847"/>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59" name="Shape 859"/>
          <p:cNvSpPr/>
          <p:nvPr/>
        </p:nvSpPr>
        <p:spPr>
          <a:xfrm>
            <a:off x="4797028" y="1822847"/>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0" name="Shape 860"/>
          <p:cNvSpPr/>
          <p:nvPr/>
        </p:nvSpPr>
        <p:spPr>
          <a:xfrm>
            <a:off x="4600576" y="191452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1" name="Shape 861"/>
          <p:cNvSpPr/>
          <p:nvPr/>
        </p:nvSpPr>
        <p:spPr>
          <a:xfrm>
            <a:off x="4600576" y="191452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2" name="Shape 862"/>
          <p:cNvSpPr/>
          <p:nvPr/>
        </p:nvSpPr>
        <p:spPr>
          <a:xfrm>
            <a:off x="4626769" y="1895475"/>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3" name="Shape 863"/>
          <p:cNvSpPr/>
          <p:nvPr/>
        </p:nvSpPr>
        <p:spPr>
          <a:xfrm>
            <a:off x="4626769" y="1895475"/>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4" name="Shape 864"/>
          <p:cNvSpPr/>
          <p:nvPr/>
        </p:nvSpPr>
        <p:spPr>
          <a:xfrm>
            <a:off x="4545807" y="1963341"/>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5" name="Shape 865"/>
          <p:cNvSpPr/>
          <p:nvPr/>
        </p:nvSpPr>
        <p:spPr>
          <a:xfrm>
            <a:off x="4545807" y="1963341"/>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6" name="Shape 866"/>
          <p:cNvSpPr/>
          <p:nvPr/>
        </p:nvSpPr>
        <p:spPr>
          <a:xfrm>
            <a:off x="4595813" y="1910954"/>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7" name="Shape 867"/>
          <p:cNvSpPr/>
          <p:nvPr/>
        </p:nvSpPr>
        <p:spPr>
          <a:xfrm>
            <a:off x="4595813" y="1910954"/>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8" name="Shape 868"/>
          <p:cNvSpPr/>
          <p:nvPr/>
        </p:nvSpPr>
        <p:spPr>
          <a:xfrm>
            <a:off x="4593432" y="1893094"/>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69" name="Shape 869"/>
          <p:cNvSpPr/>
          <p:nvPr/>
        </p:nvSpPr>
        <p:spPr>
          <a:xfrm>
            <a:off x="4593432" y="1893094"/>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0" name="Shape 870"/>
          <p:cNvSpPr/>
          <p:nvPr/>
        </p:nvSpPr>
        <p:spPr>
          <a:xfrm>
            <a:off x="4595813" y="1921669"/>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1" name="Shape 871"/>
          <p:cNvSpPr/>
          <p:nvPr/>
        </p:nvSpPr>
        <p:spPr>
          <a:xfrm>
            <a:off x="4595813" y="1921669"/>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2" name="Shape 872"/>
          <p:cNvSpPr/>
          <p:nvPr/>
        </p:nvSpPr>
        <p:spPr>
          <a:xfrm>
            <a:off x="4705351" y="1840706"/>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3" name="Shape 873"/>
          <p:cNvSpPr/>
          <p:nvPr/>
        </p:nvSpPr>
        <p:spPr>
          <a:xfrm>
            <a:off x="4705351" y="1840706"/>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4" name="Shape 874"/>
          <p:cNvSpPr/>
          <p:nvPr/>
        </p:nvSpPr>
        <p:spPr>
          <a:xfrm>
            <a:off x="4626769" y="1893094"/>
            <a:ext cx="2381" cy="2381"/>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5" name="Shape 875"/>
          <p:cNvSpPr/>
          <p:nvPr/>
        </p:nvSpPr>
        <p:spPr>
          <a:xfrm>
            <a:off x="4626769" y="1893094"/>
            <a:ext cx="2381" cy="2381"/>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6" name="Shape 876"/>
          <p:cNvSpPr/>
          <p:nvPr/>
        </p:nvSpPr>
        <p:spPr>
          <a:xfrm>
            <a:off x="4606528" y="1910954"/>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7" name="Shape 877"/>
          <p:cNvSpPr/>
          <p:nvPr/>
        </p:nvSpPr>
        <p:spPr>
          <a:xfrm>
            <a:off x="4606528" y="1910954"/>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8" name="Shape 878"/>
          <p:cNvSpPr/>
          <p:nvPr/>
        </p:nvSpPr>
        <p:spPr>
          <a:xfrm>
            <a:off x="4733926" y="1835944"/>
            <a:ext cx="2381" cy="2381"/>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79" name="Shape 879"/>
          <p:cNvSpPr/>
          <p:nvPr/>
        </p:nvSpPr>
        <p:spPr>
          <a:xfrm>
            <a:off x="4733926" y="1835944"/>
            <a:ext cx="2381" cy="2381"/>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0" name="Shape 880"/>
          <p:cNvSpPr/>
          <p:nvPr/>
        </p:nvSpPr>
        <p:spPr>
          <a:xfrm>
            <a:off x="4550570" y="1966912"/>
            <a:ext cx="3572"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1" name="Shape 881"/>
          <p:cNvSpPr/>
          <p:nvPr/>
        </p:nvSpPr>
        <p:spPr>
          <a:xfrm>
            <a:off x="4550570" y="1966912"/>
            <a:ext cx="3572"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2" name="Shape 882"/>
          <p:cNvSpPr/>
          <p:nvPr/>
        </p:nvSpPr>
        <p:spPr>
          <a:xfrm>
            <a:off x="4635103" y="1893094"/>
            <a:ext cx="2381"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3" name="Shape 883"/>
          <p:cNvSpPr/>
          <p:nvPr/>
        </p:nvSpPr>
        <p:spPr>
          <a:xfrm>
            <a:off x="4635103" y="1893094"/>
            <a:ext cx="2381"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4" name="Shape 884"/>
          <p:cNvSpPr/>
          <p:nvPr/>
        </p:nvSpPr>
        <p:spPr>
          <a:xfrm>
            <a:off x="4606528" y="1888331"/>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5" name="Shape 885"/>
          <p:cNvSpPr/>
          <p:nvPr/>
        </p:nvSpPr>
        <p:spPr>
          <a:xfrm>
            <a:off x="4606528" y="1888331"/>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6" name="Shape 886"/>
          <p:cNvSpPr/>
          <p:nvPr/>
        </p:nvSpPr>
        <p:spPr>
          <a:xfrm>
            <a:off x="4602958" y="1914525"/>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7" name="Shape 887"/>
          <p:cNvSpPr/>
          <p:nvPr/>
        </p:nvSpPr>
        <p:spPr>
          <a:xfrm>
            <a:off x="4602958" y="1914525"/>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8" name="Shape 888"/>
          <p:cNvSpPr/>
          <p:nvPr/>
        </p:nvSpPr>
        <p:spPr>
          <a:xfrm>
            <a:off x="4589859" y="1927623"/>
            <a:ext cx="8335" cy="4762"/>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89" name="Shape 889"/>
          <p:cNvSpPr/>
          <p:nvPr/>
        </p:nvSpPr>
        <p:spPr>
          <a:xfrm>
            <a:off x="4589859" y="1927623"/>
            <a:ext cx="8335" cy="4762"/>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0" name="Shape 890"/>
          <p:cNvSpPr/>
          <p:nvPr/>
        </p:nvSpPr>
        <p:spPr>
          <a:xfrm>
            <a:off x="4469607" y="1816894"/>
            <a:ext cx="456010" cy="270272"/>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1" name="Shape 891"/>
          <p:cNvSpPr/>
          <p:nvPr/>
        </p:nvSpPr>
        <p:spPr>
          <a:xfrm>
            <a:off x="4469607" y="1816894"/>
            <a:ext cx="456010" cy="270272"/>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2" name="Shape 892"/>
          <p:cNvSpPr/>
          <p:nvPr/>
        </p:nvSpPr>
        <p:spPr>
          <a:xfrm>
            <a:off x="4498182" y="2176463"/>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3" name="Shape 893"/>
          <p:cNvSpPr/>
          <p:nvPr/>
        </p:nvSpPr>
        <p:spPr>
          <a:xfrm>
            <a:off x="4498182" y="2176463"/>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4" name="Shape 894"/>
          <p:cNvSpPr/>
          <p:nvPr/>
        </p:nvSpPr>
        <p:spPr>
          <a:xfrm>
            <a:off x="4445794" y="2176463"/>
            <a:ext cx="69056" cy="5714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5" name="Shape 895"/>
          <p:cNvSpPr/>
          <p:nvPr/>
        </p:nvSpPr>
        <p:spPr>
          <a:xfrm>
            <a:off x="4445794" y="2176463"/>
            <a:ext cx="69056" cy="5714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6" name="Shape 896"/>
          <p:cNvSpPr/>
          <p:nvPr/>
        </p:nvSpPr>
        <p:spPr>
          <a:xfrm>
            <a:off x="2883694" y="2959894"/>
            <a:ext cx="78581" cy="85725"/>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7" name="Shape 897"/>
          <p:cNvSpPr/>
          <p:nvPr/>
        </p:nvSpPr>
        <p:spPr>
          <a:xfrm>
            <a:off x="2883694" y="2959894"/>
            <a:ext cx="78581" cy="85725"/>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8" name="Shape 898"/>
          <p:cNvSpPr/>
          <p:nvPr/>
        </p:nvSpPr>
        <p:spPr>
          <a:xfrm>
            <a:off x="4589859" y="3606403"/>
            <a:ext cx="233362" cy="24407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899" name="Shape 899"/>
          <p:cNvSpPr/>
          <p:nvPr/>
        </p:nvSpPr>
        <p:spPr>
          <a:xfrm>
            <a:off x="4589859" y="3606403"/>
            <a:ext cx="233362" cy="24407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0" name="Shape 900"/>
          <p:cNvSpPr/>
          <p:nvPr/>
        </p:nvSpPr>
        <p:spPr>
          <a:xfrm>
            <a:off x="6107907" y="3127771"/>
            <a:ext cx="73819" cy="109538"/>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1" name="Shape 901"/>
          <p:cNvSpPr/>
          <p:nvPr/>
        </p:nvSpPr>
        <p:spPr>
          <a:xfrm>
            <a:off x="6107907" y="3127771"/>
            <a:ext cx="73819" cy="109538"/>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2" name="Shape 902"/>
          <p:cNvSpPr/>
          <p:nvPr/>
        </p:nvSpPr>
        <p:spPr>
          <a:xfrm>
            <a:off x="6271022" y="3119437"/>
            <a:ext cx="166688" cy="126206"/>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3" name="Shape 903"/>
          <p:cNvSpPr/>
          <p:nvPr/>
        </p:nvSpPr>
        <p:spPr>
          <a:xfrm>
            <a:off x="6271022" y="3119437"/>
            <a:ext cx="166688" cy="126206"/>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4" name="Shape 904"/>
          <p:cNvSpPr/>
          <p:nvPr/>
        </p:nvSpPr>
        <p:spPr>
          <a:xfrm>
            <a:off x="4982765" y="3507582"/>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5" name="Shape 905"/>
          <p:cNvSpPr/>
          <p:nvPr/>
        </p:nvSpPr>
        <p:spPr>
          <a:xfrm>
            <a:off x="4982765" y="3507582"/>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6" name="Shape 906"/>
          <p:cNvSpPr/>
          <p:nvPr/>
        </p:nvSpPr>
        <p:spPr>
          <a:xfrm>
            <a:off x="4985147" y="3507581"/>
            <a:ext cx="3572"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7" name="Shape 907"/>
          <p:cNvSpPr/>
          <p:nvPr/>
        </p:nvSpPr>
        <p:spPr>
          <a:xfrm>
            <a:off x="4985147" y="3507581"/>
            <a:ext cx="3572"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8" name="Shape 908"/>
          <p:cNvSpPr/>
          <p:nvPr/>
        </p:nvSpPr>
        <p:spPr>
          <a:xfrm>
            <a:off x="4951809" y="3455194"/>
            <a:ext cx="54769" cy="157162"/>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09" name="Shape 909"/>
          <p:cNvSpPr/>
          <p:nvPr/>
        </p:nvSpPr>
        <p:spPr>
          <a:xfrm>
            <a:off x="4951809" y="3455194"/>
            <a:ext cx="54769" cy="157162"/>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0" name="Shape 910"/>
          <p:cNvSpPr/>
          <p:nvPr/>
        </p:nvSpPr>
        <p:spPr>
          <a:xfrm>
            <a:off x="5087541" y="3501628"/>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1" name="Shape 911"/>
          <p:cNvSpPr/>
          <p:nvPr/>
        </p:nvSpPr>
        <p:spPr>
          <a:xfrm>
            <a:off x="5087541" y="3501628"/>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2" name="Shape 912"/>
          <p:cNvSpPr/>
          <p:nvPr/>
        </p:nvSpPr>
        <p:spPr>
          <a:xfrm>
            <a:off x="5061347" y="360997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3" name="Shape 913"/>
          <p:cNvSpPr/>
          <p:nvPr/>
        </p:nvSpPr>
        <p:spPr>
          <a:xfrm>
            <a:off x="5061347" y="360997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4" name="Shape 914"/>
          <p:cNvSpPr/>
          <p:nvPr/>
        </p:nvSpPr>
        <p:spPr>
          <a:xfrm>
            <a:off x="5087540" y="34944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5" name="Shape 915"/>
          <p:cNvSpPr/>
          <p:nvPr/>
        </p:nvSpPr>
        <p:spPr>
          <a:xfrm>
            <a:off x="5087540" y="34944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6" name="Shape 916"/>
          <p:cNvSpPr/>
          <p:nvPr/>
        </p:nvSpPr>
        <p:spPr>
          <a:xfrm>
            <a:off x="4982765" y="350758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7" name="Shape 917"/>
          <p:cNvSpPr/>
          <p:nvPr/>
        </p:nvSpPr>
        <p:spPr>
          <a:xfrm>
            <a:off x="4982765" y="350758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8" name="Shape 918"/>
          <p:cNvSpPr/>
          <p:nvPr/>
        </p:nvSpPr>
        <p:spPr>
          <a:xfrm>
            <a:off x="5087540" y="348853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19" name="Shape 919"/>
          <p:cNvSpPr/>
          <p:nvPr/>
        </p:nvSpPr>
        <p:spPr>
          <a:xfrm>
            <a:off x="5087540" y="348853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0" name="Shape 920"/>
          <p:cNvSpPr/>
          <p:nvPr/>
        </p:nvSpPr>
        <p:spPr>
          <a:xfrm>
            <a:off x="4995864" y="3698081"/>
            <a:ext cx="5953" cy="10716"/>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1" name="Shape 921"/>
          <p:cNvSpPr/>
          <p:nvPr/>
        </p:nvSpPr>
        <p:spPr>
          <a:xfrm>
            <a:off x="4995864" y="3698081"/>
            <a:ext cx="5953" cy="10716"/>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2" name="Shape 922"/>
          <p:cNvSpPr/>
          <p:nvPr/>
        </p:nvSpPr>
        <p:spPr>
          <a:xfrm>
            <a:off x="4910139" y="3475434"/>
            <a:ext cx="182165" cy="333375"/>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3" name="Shape 923"/>
          <p:cNvSpPr/>
          <p:nvPr/>
        </p:nvSpPr>
        <p:spPr>
          <a:xfrm>
            <a:off x="4910139" y="3475434"/>
            <a:ext cx="182165" cy="333375"/>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4" name="Shape 924"/>
          <p:cNvSpPr/>
          <p:nvPr/>
        </p:nvSpPr>
        <p:spPr>
          <a:xfrm>
            <a:off x="5895976" y="2205037"/>
            <a:ext cx="552449" cy="214313"/>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5" name="Shape 925"/>
          <p:cNvSpPr/>
          <p:nvPr/>
        </p:nvSpPr>
        <p:spPr>
          <a:xfrm>
            <a:off x="5895976" y="2205037"/>
            <a:ext cx="552449" cy="214313"/>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6" name="Shape 926"/>
          <p:cNvSpPr/>
          <p:nvPr/>
        </p:nvSpPr>
        <p:spPr>
          <a:xfrm>
            <a:off x="5972176" y="2684859"/>
            <a:ext cx="154781" cy="37742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7" name="Shape 927"/>
          <p:cNvSpPr/>
          <p:nvPr/>
        </p:nvSpPr>
        <p:spPr>
          <a:xfrm>
            <a:off x="5972176" y="2684859"/>
            <a:ext cx="154781" cy="37742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8" name="Shape 928"/>
          <p:cNvSpPr/>
          <p:nvPr/>
        </p:nvSpPr>
        <p:spPr>
          <a:xfrm>
            <a:off x="4632722" y="2530078"/>
            <a:ext cx="7143" cy="7143"/>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29" name="Shape 929"/>
          <p:cNvSpPr/>
          <p:nvPr/>
        </p:nvSpPr>
        <p:spPr>
          <a:xfrm>
            <a:off x="4632722" y="2530078"/>
            <a:ext cx="7143" cy="7143"/>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0" name="Shape 930"/>
          <p:cNvSpPr/>
          <p:nvPr/>
        </p:nvSpPr>
        <p:spPr>
          <a:xfrm>
            <a:off x="4179095" y="2755106"/>
            <a:ext cx="283368" cy="30122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1" name="Shape 931"/>
          <p:cNvSpPr/>
          <p:nvPr/>
        </p:nvSpPr>
        <p:spPr>
          <a:xfrm>
            <a:off x="4179095" y="2755106"/>
            <a:ext cx="283368" cy="30122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2" name="Shape 932"/>
          <p:cNvSpPr/>
          <p:nvPr/>
        </p:nvSpPr>
        <p:spPr>
          <a:xfrm>
            <a:off x="4742259" y="2403873"/>
            <a:ext cx="44054" cy="28574"/>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3" name="Shape 933"/>
          <p:cNvSpPr/>
          <p:nvPr/>
        </p:nvSpPr>
        <p:spPr>
          <a:xfrm>
            <a:off x="4742259" y="2403873"/>
            <a:ext cx="44054" cy="28574"/>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4" name="Shape 934"/>
          <p:cNvSpPr/>
          <p:nvPr/>
        </p:nvSpPr>
        <p:spPr>
          <a:xfrm>
            <a:off x="2444354" y="2632471"/>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5" name="Shape 935"/>
          <p:cNvSpPr/>
          <p:nvPr/>
        </p:nvSpPr>
        <p:spPr>
          <a:xfrm>
            <a:off x="2444354" y="2632471"/>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6" name="Shape 936"/>
          <p:cNvSpPr/>
          <p:nvPr/>
        </p:nvSpPr>
        <p:spPr>
          <a:xfrm>
            <a:off x="2449117" y="267652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7" name="Shape 937"/>
          <p:cNvSpPr/>
          <p:nvPr/>
        </p:nvSpPr>
        <p:spPr>
          <a:xfrm>
            <a:off x="2449117" y="2676525"/>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8" name="Shape 938"/>
          <p:cNvSpPr/>
          <p:nvPr/>
        </p:nvSpPr>
        <p:spPr>
          <a:xfrm>
            <a:off x="2457450" y="266819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39" name="Shape 939"/>
          <p:cNvSpPr/>
          <p:nvPr/>
        </p:nvSpPr>
        <p:spPr>
          <a:xfrm>
            <a:off x="2457450" y="266819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0" name="Shape 940"/>
          <p:cNvSpPr/>
          <p:nvPr/>
        </p:nvSpPr>
        <p:spPr>
          <a:xfrm>
            <a:off x="2475310" y="2694385"/>
            <a:ext cx="2381" cy="3572"/>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1" name="Shape 941"/>
          <p:cNvSpPr/>
          <p:nvPr/>
        </p:nvSpPr>
        <p:spPr>
          <a:xfrm>
            <a:off x="2475310" y="2694385"/>
            <a:ext cx="2381" cy="3572"/>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2" name="Shape 942"/>
          <p:cNvSpPr/>
          <p:nvPr/>
        </p:nvSpPr>
        <p:spPr>
          <a:xfrm>
            <a:off x="2383631" y="2615803"/>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3" name="Shape 943"/>
          <p:cNvSpPr/>
          <p:nvPr/>
        </p:nvSpPr>
        <p:spPr>
          <a:xfrm>
            <a:off x="2383631" y="2615803"/>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4" name="Shape 944"/>
          <p:cNvSpPr/>
          <p:nvPr/>
        </p:nvSpPr>
        <p:spPr>
          <a:xfrm>
            <a:off x="2464594" y="27051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5" name="Shape 945"/>
          <p:cNvSpPr/>
          <p:nvPr/>
        </p:nvSpPr>
        <p:spPr>
          <a:xfrm>
            <a:off x="2464594" y="27051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6" name="Shape 946"/>
          <p:cNvSpPr/>
          <p:nvPr/>
        </p:nvSpPr>
        <p:spPr>
          <a:xfrm>
            <a:off x="2372917" y="2602707"/>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7" name="Shape 947"/>
          <p:cNvSpPr/>
          <p:nvPr/>
        </p:nvSpPr>
        <p:spPr>
          <a:xfrm>
            <a:off x="2372917" y="2602707"/>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8" name="Shape 948"/>
          <p:cNvSpPr/>
          <p:nvPr/>
        </p:nvSpPr>
        <p:spPr>
          <a:xfrm>
            <a:off x="2401492" y="2687240"/>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49" name="Shape 949"/>
          <p:cNvSpPr/>
          <p:nvPr/>
        </p:nvSpPr>
        <p:spPr>
          <a:xfrm>
            <a:off x="2401492" y="2687240"/>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0" name="Shape 950"/>
          <p:cNvSpPr/>
          <p:nvPr/>
        </p:nvSpPr>
        <p:spPr>
          <a:xfrm>
            <a:off x="2459831" y="26872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1" name="Shape 951"/>
          <p:cNvSpPr/>
          <p:nvPr/>
        </p:nvSpPr>
        <p:spPr>
          <a:xfrm>
            <a:off x="2459831" y="26872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2" name="Shape 952"/>
          <p:cNvSpPr/>
          <p:nvPr/>
        </p:nvSpPr>
        <p:spPr>
          <a:xfrm>
            <a:off x="2409825" y="2697956"/>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3" name="Shape 953"/>
          <p:cNvSpPr/>
          <p:nvPr/>
        </p:nvSpPr>
        <p:spPr>
          <a:xfrm>
            <a:off x="2409825" y="2697956"/>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4" name="Shape 954"/>
          <p:cNvSpPr/>
          <p:nvPr/>
        </p:nvSpPr>
        <p:spPr>
          <a:xfrm>
            <a:off x="2446735" y="2676525"/>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5" name="Shape 955"/>
          <p:cNvSpPr/>
          <p:nvPr/>
        </p:nvSpPr>
        <p:spPr>
          <a:xfrm>
            <a:off x="2446735" y="2676525"/>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6" name="Shape 956"/>
          <p:cNvSpPr/>
          <p:nvPr/>
        </p:nvSpPr>
        <p:spPr>
          <a:xfrm>
            <a:off x="2449116" y="2678907"/>
            <a:ext cx="2381" cy="5953"/>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7" name="Shape 957"/>
          <p:cNvSpPr/>
          <p:nvPr/>
        </p:nvSpPr>
        <p:spPr>
          <a:xfrm>
            <a:off x="2449116" y="2678907"/>
            <a:ext cx="2381" cy="5953"/>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8" name="Shape 958"/>
          <p:cNvSpPr/>
          <p:nvPr/>
        </p:nvSpPr>
        <p:spPr>
          <a:xfrm>
            <a:off x="2407444" y="2687240"/>
            <a:ext cx="4762" cy="7143"/>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59" name="Shape 959"/>
          <p:cNvSpPr/>
          <p:nvPr/>
        </p:nvSpPr>
        <p:spPr>
          <a:xfrm>
            <a:off x="2407444" y="2687240"/>
            <a:ext cx="4762" cy="7143"/>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0" name="Shape 960"/>
          <p:cNvSpPr/>
          <p:nvPr/>
        </p:nvSpPr>
        <p:spPr>
          <a:xfrm>
            <a:off x="2438400" y="2661046"/>
            <a:ext cx="8335" cy="13097"/>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1" name="Shape 961"/>
          <p:cNvSpPr/>
          <p:nvPr/>
        </p:nvSpPr>
        <p:spPr>
          <a:xfrm>
            <a:off x="2438400" y="2661046"/>
            <a:ext cx="8335" cy="13097"/>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2" name="Shape 962"/>
          <p:cNvSpPr/>
          <p:nvPr/>
        </p:nvSpPr>
        <p:spPr>
          <a:xfrm>
            <a:off x="2378869" y="2597944"/>
            <a:ext cx="522685" cy="369094"/>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3" name="Shape 963"/>
          <p:cNvSpPr/>
          <p:nvPr/>
        </p:nvSpPr>
        <p:spPr>
          <a:xfrm>
            <a:off x="2378869" y="2597944"/>
            <a:ext cx="522685" cy="369094"/>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4" name="Shape 964"/>
          <p:cNvSpPr/>
          <p:nvPr/>
        </p:nvSpPr>
        <p:spPr>
          <a:xfrm>
            <a:off x="5655470" y="317420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5" name="Shape 965"/>
          <p:cNvSpPr/>
          <p:nvPr/>
        </p:nvSpPr>
        <p:spPr>
          <a:xfrm>
            <a:off x="5655470" y="317420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6" name="Shape 966"/>
          <p:cNvSpPr/>
          <p:nvPr/>
        </p:nvSpPr>
        <p:spPr>
          <a:xfrm>
            <a:off x="5655470" y="317182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7" name="Shape 967"/>
          <p:cNvSpPr/>
          <p:nvPr/>
        </p:nvSpPr>
        <p:spPr>
          <a:xfrm>
            <a:off x="5655470" y="3171825"/>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8" name="Shape 968"/>
          <p:cNvSpPr/>
          <p:nvPr/>
        </p:nvSpPr>
        <p:spPr>
          <a:xfrm>
            <a:off x="5655469" y="319325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69" name="Shape 969"/>
          <p:cNvSpPr/>
          <p:nvPr/>
        </p:nvSpPr>
        <p:spPr>
          <a:xfrm>
            <a:off x="5655469" y="319325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0" name="Shape 970"/>
          <p:cNvSpPr/>
          <p:nvPr/>
        </p:nvSpPr>
        <p:spPr>
          <a:xfrm>
            <a:off x="5148263" y="3774281"/>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1" name="Shape 971"/>
          <p:cNvSpPr/>
          <p:nvPr/>
        </p:nvSpPr>
        <p:spPr>
          <a:xfrm>
            <a:off x="5148263" y="3774281"/>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2" name="Shape 972"/>
          <p:cNvSpPr/>
          <p:nvPr/>
        </p:nvSpPr>
        <p:spPr>
          <a:xfrm>
            <a:off x="5231608" y="3509962"/>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3" name="Shape 973"/>
          <p:cNvSpPr/>
          <p:nvPr/>
        </p:nvSpPr>
        <p:spPr>
          <a:xfrm>
            <a:off x="5231608" y="3509962"/>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4" name="Shape 974"/>
          <p:cNvSpPr/>
          <p:nvPr/>
        </p:nvSpPr>
        <p:spPr>
          <a:xfrm>
            <a:off x="5207795" y="355401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5" name="Shape 975"/>
          <p:cNvSpPr/>
          <p:nvPr/>
        </p:nvSpPr>
        <p:spPr>
          <a:xfrm>
            <a:off x="5207795" y="355401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6" name="Shape 976"/>
          <p:cNvSpPr/>
          <p:nvPr/>
        </p:nvSpPr>
        <p:spPr>
          <a:xfrm>
            <a:off x="5210176" y="35385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7" name="Shape 977"/>
          <p:cNvSpPr/>
          <p:nvPr/>
        </p:nvSpPr>
        <p:spPr>
          <a:xfrm>
            <a:off x="5210176" y="35385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8" name="Shape 978"/>
          <p:cNvSpPr/>
          <p:nvPr/>
        </p:nvSpPr>
        <p:spPr>
          <a:xfrm>
            <a:off x="5226845" y="3520678"/>
            <a:ext cx="0" cy="2381"/>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79" name="Shape 979"/>
          <p:cNvSpPr/>
          <p:nvPr/>
        </p:nvSpPr>
        <p:spPr>
          <a:xfrm>
            <a:off x="5226845" y="3520678"/>
            <a:ext cx="0" cy="2381"/>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0" name="Shape 980"/>
          <p:cNvSpPr/>
          <p:nvPr/>
        </p:nvSpPr>
        <p:spPr>
          <a:xfrm>
            <a:off x="5139928" y="369093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1" name="Shape 981"/>
          <p:cNvSpPr/>
          <p:nvPr/>
        </p:nvSpPr>
        <p:spPr>
          <a:xfrm>
            <a:off x="5139928" y="369093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2" name="Shape 982"/>
          <p:cNvSpPr/>
          <p:nvPr/>
        </p:nvSpPr>
        <p:spPr>
          <a:xfrm>
            <a:off x="5205413" y="3557587"/>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3" name="Shape 983"/>
          <p:cNvSpPr/>
          <p:nvPr/>
        </p:nvSpPr>
        <p:spPr>
          <a:xfrm>
            <a:off x="5205413" y="3557587"/>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4" name="Shape 984"/>
          <p:cNvSpPr/>
          <p:nvPr/>
        </p:nvSpPr>
        <p:spPr>
          <a:xfrm>
            <a:off x="5223272" y="3523059"/>
            <a:ext cx="3572" cy="4762"/>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5" name="Shape 985"/>
          <p:cNvSpPr/>
          <p:nvPr/>
        </p:nvSpPr>
        <p:spPr>
          <a:xfrm>
            <a:off x="5223272" y="3523059"/>
            <a:ext cx="3572" cy="4762"/>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6" name="Shape 986"/>
          <p:cNvSpPr/>
          <p:nvPr/>
        </p:nvSpPr>
        <p:spPr>
          <a:xfrm>
            <a:off x="5244703" y="3601640"/>
            <a:ext cx="4762" cy="10716"/>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7" name="Shape 987"/>
          <p:cNvSpPr/>
          <p:nvPr/>
        </p:nvSpPr>
        <p:spPr>
          <a:xfrm>
            <a:off x="5244703" y="3601640"/>
            <a:ext cx="4762" cy="10716"/>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8" name="Shape 988"/>
          <p:cNvSpPr/>
          <p:nvPr/>
        </p:nvSpPr>
        <p:spPr>
          <a:xfrm>
            <a:off x="4891089" y="2320528"/>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89" name="Shape 989"/>
          <p:cNvSpPr/>
          <p:nvPr/>
        </p:nvSpPr>
        <p:spPr>
          <a:xfrm>
            <a:off x="4891089" y="2320528"/>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0" name="Shape 990"/>
          <p:cNvSpPr/>
          <p:nvPr/>
        </p:nvSpPr>
        <p:spPr>
          <a:xfrm>
            <a:off x="4847035" y="2277666"/>
            <a:ext cx="59531" cy="63104"/>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1" name="Shape 991"/>
          <p:cNvSpPr/>
          <p:nvPr/>
        </p:nvSpPr>
        <p:spPr>
          <a:xfrm>
            <a:off x="4847035" y="2277666"/>
            <a:ext cx="59531" cy="63104"/>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2" name="Shape 992"/>
          <p:cNvSpPr/>
          <p:nvPr/>
        </p:nvSpPr>
        <p:spPr>
          <a:xfrm>
            <a:off x="4517232" y="237529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3" name="Shape 993"/>
          <p:cNvSpPr/>
          <p:nvPr/>
        </p:nvSpPr>
        <p:spPr>
          <a:xfrm>
            <a:off x="4517232" y="237529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4" name="Shape 994"/>
          <p:cNvSpPr/>
          <p:nvPr/>
        </p:nvSpPr>
        <p:spPr>
          <a:xfrm>
            <a:off x="4749403" y="2084785"/>
            <a:ext cx="126206" cy="48815"/>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5" name="Shape 995"/>
          <p:cNvSpPr/>
          <p:nvPr/>
        </p:nvSpPr>
        <p:spPr>
          <a:xfrm>
            <a:off x="4749403" y="2084785"/>
            <a:ext cx="126206" cy="48815"/>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6" name="Shape 996"/>
          <p:cNvSpPr/>
          <p:nvPr/>
        </p:nvSpPr>
        <p:spPr>
          <a:xfrm>
            <a:off x="4488657" y="2244328"/>
            <a:ext cx="13097" cy="1547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7" name="Shape 997"/>
          <p:cNvSpPr/>
          <p:nvPr/>
        </p:nvSpPr>
        <p:spPr>
          <a:xfrm>
            <a:off x="4488657" y="2244328"/>
            <a:ext cx="13097" cy="1547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8" name="Shape 998"/>
          <p:cNvSpPr/>
          <p:nvPr/>
        </p:nvSpPr>
        <p:spPr>
          <a:xfrm>
            <a:off x="4749403" y="2115741"/>
            <a:ext cx="100012" cy="52387"/>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999" name="Shape 999"/>
          <p:cNvSpPr/>
          <p:nvPr/>
        </p:nvSpPr>
        <p:spPr>
          <a:xfrm>
            <a:off x="4749403" y="2115741"/>
            <a:ext cx="100012" cy="52387"/>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0" name="Shape 1000"/>
          <p:cNvSpPr/>
          <p:nvPr/>
        </p:nvSpPr>
        <p:spPr>
          <a:xfrm>
            <a:off x="4854178" y="3842146"/>
            <a:ext cx="42863" cy="42863"/>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1" name="Shape 1001"/>
          <p:cNvSpPr/>
          <p:nvPr/>
        </p:nvSpPr>
        <p:spPr>
          <a:xfrm>
            <a:off x="4854178" y="3842146"/>
            <a:ext cx="42863" cy="42863"/>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2" name="Shape 1002"/>
          <p:cNvSpPr/>
          <p:nvPr/>
        </p:nvSpPr>
        <p:spPr>
          <a:xfrm>
            <a:off x="4554140" y="230505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3" name="Shape 1003"/>
          <p:cNvSpPr/>
          <p:nvPr/>
        </p:nvSpPr>
        <p:spPr>
          <a:xfrm>
            <a:off x="4554140" y="230505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4" name="Shape 1004"/>
          <p:cNvSpPr/>
          <p:nvPr/>
        </p:nvSpPr>
        <p:spPr>
          <a:xfrm>
            <a:off x="4550570" y="2589609"/>
            <a:ext cx="270272" cy="278606"/>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5" name="Shape 1005"/>
          <p:cNvSpPr/>
          <p:nvPr/>
        </p:nvSpPr>
        <p:spPr>
          <a:xfrm>
            <a:off x="4550570" y="2589609"/>
            <a:ext cx="270272" cy="278606"/>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6" name="Shape 1006"/>
          <p:cNvSpPr/>
          <p:nvPr/>
        </p:nvSpPr>
        <p:spPr>
          <a:xfrm>
            <a:off x="4192190" y="3090863"/>
            <a:ext cx="71438" cy="83344"/>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7" name="Shape 1007"/>
          <p:cNvSpPr/>
          <p:nvPr/>
        </p:nvSpPr>
        <p:spPr>
          <a:xfrm>
            <a:off x="4192190" y="3090863"/>
            <a:ext cx="71438" cy="83344"/>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8" name="Shape 1008"/>
          <p:cNvSpPr/>
          <p:nvPr/>
        </p:nvSpPr>
        <p:spPr>
          <a:xfrm>
            <a:off x="4993482" y="2558653"/>
            <a:ext cx="26193" cy="34528"/>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09" name="Shape 1009"/>
          <p:cNvSpPr/>
          <p:nvPr/>
        </p:nvSpPr>
        <p:spPr>
          <a:xfrm>
            <a:off x="4993482" y="2558653"/>
            <a:ext cx="26193" cy="34528"/>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0" name="Shape 1010"/>
          <p:cNvSpPr/>
          <p:nvPr/>
        </p:nvSpPr>
        <p:spPr>
          <a:xfrm>
            <a:off x="6107907" y="2807494"/>
            <a:ext cx="130969" cy="172641"/>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1" name="Shape 1011"/>
          <p:cNvSpPr/>
          <p:nvPr/>
        </p:nvSpPr>
        <p:spPr>
          <a:xfrm>
            <a:off x="6107907" y="2807494"/>
            <a:ext cx="130969" cy="172641"/>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2" name="Shape 1012"/>
          <p:cNvSpPr/>
          <p:nvPr/>
        </p:nvSpPr>
        <p:spPr>
          <a:xfrm>
            <a:off x="5218509" y="266342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3" name="Shape 1013"/>
          <p:cNvSpPr/>
          <p:nvPr/>
        </p:nvSpPr>
        <p:spPr>
          <a:xfrm>
            <a:off x="5218509" y="266342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4" name="Shape 1014"/>
          <p:cNvSpPr/>
          <p:nvPr/>
        </p:nvSpPr>
        <p:spPr>
          <a:xfrm>
            <a:off x="5189935" y="2652712"/>
            <a:ext cx="30956" cy="32147"/>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5" name="Shape 1015"/>
          <p:cNvSpPr/>
          <p:nvPr/>
        </p:nvSpPr>
        <p:spPr>
          <a:xfrm>
            <a:off x="5189935" y="2652712"/>
            <a:ext cx="30956" cy="32147"/>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6" name="Shape 1016"/>
          <p:cNvSpPr/>
          <p:nvPr/>
        </p:nvSpPr>
        <p:spPr>
          <a:xfrm>
            <a:off x="6550819" y="2480072"/>
            <a:ext cx="65485" cy="91678"/>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7" name="Shape 1017"/>
          <p:cNvSpPr/>
          <p:nvPr/>
        </p:nvSpPr>
        <p:spPr>
          <a:xfrm>
            <a:off x="6550819" y="2480072"/>
            <a:ext cx="65485" cy="91678"/>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8" name="Shape 1018"/>
          <p:cNvSpPr/>
          <p:nvPr/>
        </p:nvSpPr>
        <p:spPr>
          <a:xfrm>
            <a:off x="6147198" y="2964656"/>
            <a:ext cx="91678" cy="86916"/>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19" name="Shape 1019"/>
          <p:cNvSpPr/>
          <p:nvPr/>
        </p:nvSpPr>
        <p:spPr>
          <a:xfrm>
            <a:off x="6147198" y="2964656"/>
            <a:ext cx="91678" cy="86916"/>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0" name="Shape 1020"/>
          <p:cNvSpPr/>
          <p:nvPr/>
        </p:nvSpPr>
        <p:spPr>
          <a:xfrm>
            <a:off x="5631658" y="2438401"/>
            <a:ext cx="3572"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1" name="Shape 1021"/>
          <p:cNvSpPr/>
          <p:nvPr/>
        </p:nvSpPr>
        <p:spPr>
          <a:xfrm>
            <a:off x="5631658" y="2438401"/>
            <a:ext cx="3572"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2" name="Shape 1022"/>
          <p:cNvSpPr/>
          <p:nvPr/>
        </p:nvSpPr>
        <p:spPr>
          <a:xfrm>
            <a:off x="4972051" y="3153965"/>
            <a:ext cx="136922" cy="203597"/>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3" name="Shape 1023"/>
          <p:cNvSpPr/>
          <p:nvPr/>
        </p:nvSpPr>
        <p:spPr>
          <a:xfrm>
            <a:off x="4972051" y="3153965"/>
            <a:ext cx="136922" cy="203597"/>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4" name="Shape 1024"/>
          <p:cNvSpPr/>
          <p:nvPr/>
        </p:nvSpPr>
        <p:spPr>
          <a:xfrm>
            <a:off x="5710238" y="21574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5" name="Shape 1025"/>
          <p:cNvSpPr/>
          <p:nvPr/>
        </p:nvSpPr>
        <p:spPr>
          <a:xfrm>
            <a:off x="5710238" y="21574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6" name="Shape 1026"/>
          <p:cNvSpPr/>
          <p:nvPr/>
        </p:nvSpPr>
        <p:spPr>
          <a:xfrm>
            <a:off x="5187553" y="2137172"/>
            <a:ext cx="701279" cy="30122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7" name="Shape 1027"/>
          <p:cNvSpPr/>
          <p:nvPr/>
        </p:nvSpPr>
        <p:spPr>
          <a:xfrm>
            <a:off x="5187553" y="2137172"/>
            <a:ext cx="701279" cy="30122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8" name="Shape 1028"/>
          <p:cNvSpPr/>
          <p:nvPr/>
        </p:nvSpPr>
        <p:spPr>
          <a:xfrm>
            <a:off x="5626894" y="2163366"/>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29" name="Shape 1029"/>
          <p:cNvSpPr/>
          <p:nvPr/>
        </p:nvSpPr>
        <p:spPr>
          <a:xfrm>
            <a:off x="5626894" y="2163366"/>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0" name="Shape 1030"/>
          <p:cNvSpPr/>
          <p:nvPr/>
        </p:nvSpPr>
        <p:spPr>
          <a:xfrm>
            <a:off x="6788944" y="2338388"/>
            <a:ext cx="104774" cy="84535"/>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1" name="Shape 1031"/>
          <p:cNvSpPr/>
          <p:nvPr/>
        </p:nvSpPr>
        <p:spPr>
          <a:xfrm>
            <a:off x="6788944" y="2338388"/>
            <a:ext cx="104774" cy="84535"/>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2" name="Shape 1032"/>
          <p:cNvSpPr/>
          <p:nvPr/>
        </p:nvSpPr>
        <p:spPr>
          <a:xfrm>
            <a:off x="6611541" y="2419350"/>
            <a:ext cx="219075" cy="215504"/>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3" name="Shape 1033"/>
          <p:cNvSpPr/>
          <p:nvPr/>
        </p:nvSpPr>
        <p:spPr>
          <a:xfrm>
            <a:off x="6611541" y="2419350"/>
            <a:ext cx="219075" cy="215504"/>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4" name="Shape 1034"/>
          <p:cNvSpPr/>
          <p:nvPr/>
        </p:nvSpPr>
        <p:spPr>
          <a:xfrm>
            <a:off x="4991101" y="2584847"/>
            <a:ext cx="72629" cy="86916"/>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5" name="Shape 1035"/>
          <p:cNvSpPr/>
          <p:nvPr/>
        </p:nvSpPr>
        <p:spPr>
          <a:xfrm>
            <a:off x="4991100" y="2584847"/>
            <a:ext cx="72629" cy="86916"/>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6" name="Shape 1036"/>
          <p:cNvSpPr/>
          <p:nvPr/>
        </p:nvSpPr>
        <p:spPr>
          <a:xfrm>
            <a:off x="4349353" y="2262187"/>
            <a:ext cx="5953" cy="2381"/>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7" name="Shape 1037"/>
          <p:cNvSpPr/>
          <p:nvPr/>
        </p:nvSpPr>
        <p:spPr>
          <a:xfrm>
            <a:off x="4349353" y="2262187"/>
            <a:ext cx="5953" cy="2381"/>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8" name="Shape 1038"/>
          <p:cNvSpPr/>
          <p:nvPr/>
        </p:nvSpPr>
        <p:spPr>
          <a:xfrm>
            <a:off x="3043238" y="2886076"/>
            <a:ext cx="36909" cy="1904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39" name="Shape 1039"/>
          <p:cNvSpPr/>
          <p:nvPr/>
        </p:nvSpPr>
        <p:spPr>
          <a:xfrm>
            <a:off x="3043238" y="2886076"/>
            <a:ext cx="36909" cy="1904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0" name="Shape 1040"/>
          <p:cNvSpPr/>
          <p:nvPr/>
        </p:nvSpPr>
        <p:spPr>
          <a:xfrm>
            <a:off x="4600576" y="254079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1" name="Shape 1041"/>
          <p:cNvSpPr/>
          <p:nvPr/>
        </p:nvSpPr>
        <p:spPr>
          <a:xfrm>
            <a:off x="4600576" y="2540795"/>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2" name="Shape 1042"/>
          <p:cNvSpPr/>
          <p:nvPr/>
        </p:nvSpPr>
        <p:spPr>
          <a:xfrm>
            <a:off x="4558903" y="238006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3" name="Shape 1043"/>
          <p:cNvSpPr/>
          <p:nvPr/>
        </p:nvSpPr>
        <p:spPr>
          <a:xfrm>
            <a:off x="4558903" y="238006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4" name="Shape 1044"/>
          <p:cNvSpPr/>
          <p:nvPr/>
        </p:nvSpPr>
        <p:spPr>
          <a:xfrm>
            <a:off x="4611291" y="243244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5" name="Shape 1045"/>
          <p:cNvSpPr/>
          <p:nvPr/>
        </p:nvSpPr>
        <p:spPr>
          <a:xfrm>
            <a:off x="4611291" y="243244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6" name="Shape 1046"/>
          <p:cNvSpPr/>
          <p:nvPr/>
        </p:nvSpPr>
        <p:spPr>
          <a:xfrm>
            <a:off x="4613672" y="243006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7" name="Shape 1047"/>
          <p:cNvSpPr/>
          <p:nvPr/>
        </p:nvSpPr>
        <p:spPr>
          <a:xfrm>
            <a:off x="4613672" y="243006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8" name="Shape 1048"/>
          <p:cNvSpPr/>
          <p:nvPr/>
        </p:nvSpPr>
        <p:spPr>
          <a:xfrm>
            <a:off x="4532710" y="245149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49" name="Shape 1049"/>
          <p:cNvSpPr/>
          <p:nvPr/>
        </p:nvSpPr>
        <p:spPr>
          <a:xfrm>
            <a:off x="4532710" y="245149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0" name="Shape 1050"/>
          <p:cNvSpPr/>
          <p:nvPr/>
        </p:nvSpPr>
        <p:spPr>
          <a:xfrm>
            <a:off x="4635103" y="248007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1" name="Shape 1051"/>
          <p:cNvSpPr/>
          <p:nvPr/>
        </p:nvSpPr>
        <p:spPr>
          <a:xfrm>
            <a:off x="4635103" y="248007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2" name="Shape 1052"/>
          <p:cNvSpPr/>
          <p:nvPr/>
        </p:nvSpPr>
        <p:spPr>
          <a:xfrm>
            <a:off x="4611290" y="25348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3" name="Shape 1053"/>
          <p:cNvSpPr/>
          <p:nvPr/>
        </p:nvSpPr>
        <p:spPr>
          <a:xfrm>
            <a:off x="4611290" y="25348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4" name="Shape 1054"/>
          <p:cNvSpPr/>
          <p:nvPr/>
        </p:nvSpPr>
        <p:spPr>
          <a:xfrm>
            <a:off x="4580334" y="240387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5" name="Shape 1055"/>
          <p:cNvSpPr/>
          <p:nvPr/>
        </p:nvSpPr>
        <p:spPr>
          <a:xfrm>
            <a:off x="4580334" y="240387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6" name="Shape 1056"/>
          <p:cNvSpPr/>
          <p:nvPr/>
        </p:nvSpPr>
        <p:spPr>
          <a:xfrm>
            <a:off x="4648200" y="2477690"/>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7" name="Shape 1057"/>
          <p:cNvSpPr/>
          <p:nvPr/>
        </p:nvSpPr>
        <p:spPr>
          <a:xfrm>
            <a:off x="4648200" y="2477690"/>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8" name="Shape 1058"/>
          <p:cNvSpPr/>
          <p:nvPr/>
        </p:nvSpPr>
        <p:spPr>
          <a:xfrm>
            <a:off x="4595812" y="249078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59" name="Shape 1059"/>
          <p:cNvSpPr/>
          <p:nvPr/>
        </p:nvSpPr>
        <p:spPr>
          <a:xfrm>
            <a:off x="4595812" y="249078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0" name="Shape 1060"/>
          <p:cNvSpPr/>
          <p:nvPr/>
        </p:nvSpPr>
        <p:spPr>
          <a:xfrm>
            <a:off x="4650581" y="247530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1" name="Shape 1061"/>
          <p:cNvSpPr/>
          <p:nvPr/>
        </p:nvSpPr>
        <p:spPr>
          <a:xfrm>
            <a:off x="4650581" y="247530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2" name="Shape 1062"/>
          <p:cNvSpPr/>
          <p:nvPr/>
        </p:nvSpPr>
        <p:spPr>
          <a:xfrm>
            <a:off x="4558903" y="238839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3" name="Shape 1063"/>
          <p:cNvSpPr/>
          <p:nvPr/>
        </p:nvSpPr>
        <p:spPr>
          <a:xfrm>
            <a:off x="4558903" y="238839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4" name="Shape 1064"/>
          <p:cNvSpPr/>
          <p:nvPr/>
        </p:nvSpPr>
        <p:spPr>
          <a:xfrm>
            <a:off x="4567238" y="240387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5" name="Shape 1065"/>
          <p:cNvSpPr/>
          <p:nvPr/>
        </p:nvSpPr>
        <p:spPr>
          <a:xfrm>
            <a:off x="4567238" y="240387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6" name="Shape 1066"/>
          <p:cNvSpPr/>
          <p:nvPr/>
        </p:nvSpPr>
        <p:spPr>
          <a:xfrm>
            <a:off x="4561284" y="239911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7" name="Shape 1067"/>
          <p:cNvSpPr/>
          <p:nvPr/>
        </p:nvSpPr>
        <p:spPr>
          <a:xfrm>
            <a:off x="4561284" y="239911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8" name="Shape 1068"/>
          <p:cNvSpPr/>
          <p:nvPr/>
        </p:nvSpPr>
        <p:spPr>
          <a:xfrm>
            <a:off x="4619625" y="2432448"/>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69" name="Shape 1069"/>
          <p:cNvSpPr/>
          <p:nvPr/>
        </p:nvSpPr>
        <p:spPr>
          <a:xfrm>
            <a:off x="4619625" y="2432448"/>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0" name="Shape 1070"/>
          <p:cNvSpPr/>
          <p:nvPr/>
        </p:nvSpPr>
        <p:spPr>
          <a:xfrm>
            <a:off x="4655344" y="2406254"/>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1" name="Shape 1071"/>
          <p:cNvSpPr/>
          <p:nvPr/>
        </p:nvSpPr>
        <p:spPr>
          <a:xfrm>
            <a:off x="4655344" y="2406254"/>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2" name="Shape 1072"/>
          <p:cNvSpPr/>
          <p:nvPr/>
        </p:nvSpPr>
        <p:spPr>
          <a:xfrm>
            <a:off x="4611290" y="243244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3" name="Shape 1073"/>
          <p:cNvSpPr/>
          <p:nvPr/>
        </p:nvSpPr>
        <p:spPr>
          <a:xfrm>
            <a:off x="4611290" y="243244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4" name="Shape 1074"/>
          <p:cNvSpPr/>
          <p:nvPr/>
        </p:nvSpPr>
        <p:spPr>
          <a:xfrm>
            <a:off x="4637484" y="2480072"/>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5" name="Shape 1075"/>
          <p:cNvSpPr/>
          <p:nvPr/>
        </p:nvSpPr>
        <p:spPr>
          <a:xfrm>
            <a:off x="4637484" y="2480072"/>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6" name="Shape 1076"/>
          <p:cNvSpPr/>
          <p:nvPr/>
        </p:nvSpPr>
        <p:spPr>
          <a:xfrm>
            <a:off x="4613671" y="247769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7" name="Shape 1077"/>
          <p:cNvSpPr/>
          <p:nvPr/>
        </p:nvSpPr>
        <p:spPr>
          <a:xfrm>
            <a:off x="4613671" y="247769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8" name="Shape 1078"/>
          <p:cNvSpPr/>
          <p:nvPr/>
        </p:nvSpPr>
        <p:spPr>
          <a:xfrm>
            <a:off x="4574381" y="2401491"/>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79" name="Shape 1079"/>
          <p:cNvSpPr/>
          <p:nvPr/>
        </p:nvSpPr>
        <p:spPr>
          <a:xfrm>
            <a:off x="4574381" y="2401491"/>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0" name="Shape 1080"/>
          <p:cNvSpPr/>
          <p:nvPr/>
        </p:nvSpPr>
        <p:spPr>
          <a:xfrm>
            <a:off x="4602957" y="2540794"/>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1" name="Shape 1081"/>
          <p:cNvSpPr/>
          <p:nvPr/>
        </p:nvSpPr>
        <p:spPr>
          <a:xfrm>
            <a:off x="4602957" y="2540794"/>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2" name="Shape 1082"/>
          <p:cNvSpPr/>
          <p:nvPr/>
        </p:nvSpPr>
        <p:spPr>
          <a:xfrm>
            <a:off x="4595812" y="2514601"/>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3" name="Shape 1083"/>
          <p:cNvSpPr/>
          <p:nvPr/>
        </p:nvSpPr>
        <p:spPr>
          <a:xfrm>
            <a:off x="4595812" y="2514601"/>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4" name="Shape 1084"/>
          <p:cNvSpPr/>
          <p:nvPr/>
        </p:nvSpPr>
        <p:spPr>
          <a:xfrm>
            <a:off x="4642247" y="2480072"/>
            <a:ext cx="5953" cy="4762"/>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5" name="Shape 1085"/>
          <p:cNvSpPr/>
          <p:nvPr/>
        </p:nvSpPr>
        <p:spPr>
          <a:xfrm>
            <a:off x="4642247" y="2480072"/>
            <a:ext cx="5953" cy="4762"/>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6" name="Shape 1086"/>
          <p:cNvSpPr/>
          <p:nvPr/>
        </p:nvSpPr>
        <p:spPr>
          <a:xfrm>
            <a:off x="4561284" y="2393157"/>
            <a:ext cx="8335" cy="3572"/>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7" name="Shape 1087"/>
          <p:cNvSpPr/>
          <p:nvPr/>
        </p:nvSpPr>
        <p:spPr>
          <a:xfrm>
            <a:off x="4561284" y="2393157"/>
            <a:ext cx="8335" cy="3572"/>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8" name="Shape 1088"/>
          <p:cNvSpPr/>
          <p:nvPr/>
        </p:nvSpPr>
        <p:spPr>
          <a:xfrm>
            <a:off x="4530328" y="2425303"/>
            <a:ext cx="28574" cy="50006"/>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89" name="Shape 1089"/>
          <p:cNvSpPr/>
          <p:nvPr/>
        </p:nvSpPr>
        <p:spPr>
          <a:xfrm>
            <a:off x="4530328" y="2425303"/>
            <a:ext cx="28574" cy="50006"/>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0" name="Shape 1090"/>
          <p:cNvSpPr/>
          <p:nvPr/>
        </p:nvSpPr>
        <p:spPr>
          <a:xfrm>
            <a:off x="4504134" y="2307431"/>
            <a:ext cx="203597" cy="211931"/>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1" name="Shape 1091"/>
          <p:cNvSpPr/>
          <p:nvPr/>
        </p:nvSpPr>
        <p:spPr>
          <a:xfrm>
            <a:off x="4504134" y="2307431"/>
            <a:ext cx="203597" cy="211931"/>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2" name="Shape 1092"/>
          <p:cNvSpPr/>
          <p:nvPr/>
        </p:nvSpPr>
        <p:spPr>
          <a:xfrm>
            <a:off x="4602956" y="2370535"/>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3" name="Shape 1093"/>
          <p:cNvSpPr/>
          <p:nvPr/>
        </p:nvSpPr>
        <p:spPr>
          <a:xfrm>
            <a:off x="4602956" y="2370535"/>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4" name="Shape 1094"/>
          <p:cNvSpPr/>
          <p:nvPr/>
        </p:nvSpPr>
        <p:spPr>
          <a:xfrm>
            <a:off x="4978003" y="2584846"/>
            <a:ext cx="28574" cy="78581"/>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5" name="Shape 1095"/>
          <p:cNvSpPr/>
          <p:nvPr/>
        </p:nvSpPr>
        <p:spPr>
          <a:xfrm>
            <a:off x="4978003" y="2584846"/>
            <a:ext cx="28574" cy="78581"/>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6" name="Shape 1096"/>
          <p:cNvSpPr/>
          <p:nvPr/>
        </p:nvSpPr>
        <p:spPr>
          <a:xfrm>
            <a:off x="4035028" y="197643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7" name="Shape 1097"/>
          <p:cNvSpPr/>
          <p:nvPr/>
        </p:nvSpPr>
        <p:spPr>
          <a:xfrm>
            <a:off x="4035028" y="197643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8" name="Shape 1098"/>
          <p:cNvSpPr/>
          <p:nvPr/>
        </p:nvSpPr>
        <p:spPr>
          <a:xfrm>
            <a:off x="4004071" y="195619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099" name="Shape 1099"/>
          <p:cNvSpPr/>
          <p:nvPr/>
        </p:nvSpPr>
        <p:spPr>
          <a:xfrm>
            <a:off x="4004071" y="195619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0" name="Shape 1100"/>
          <p:cNvSpPr/>
          <p:nvPr/>
        </p:nvSpPr>
        <p:spPr>
          <a:xfrm>
            <a:off x="4038601" y="197643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1" name="Shape 1101"/>
          <p:cNvSpPr/>
          <p:nvPr/>
        </p:nvSpPr>
        <p:spPr>
          <a:xfrm>
            <a:off x="4038601" y="197643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2" name="Shape 1102"/>
          <p:cNvSpPr/>
          <p:nvPr/>
        </p:nvSpPr>
        <p:spPr>
          <a:xfrm>
            <a:off x="4155282" y="1943100"/>
            <a:ext cx="3572"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3" name="Shape 1103"/>
          <p:cNvSpPr/>
          <p:nvPr/>
        </p:nvSpPr>
        <p:spPr>
          <a:xfrm>
            <a:off x="4155282" y="1943100"/>
            <a:ext cx="3572"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4" name="Shape 1104"/>
          <p:cNvSpPr/>
          <p:nvPr/>
        </p:nvSpPr>
        <p:spPr>
          <a:xfrm>
            <a:off x="4038601" y="197405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5" name="Shape 1105"/>
          <p:cNvSpPr/>
          <p:nvPr/>
        </p:nvSpPr>
        <p:spPr>
          <a:xfrm>
            <a:off x="4038601" y="197405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6" name="Shape 1106"/>
          <p:cNvSpPr/>
          <p:nvPr/>
        </p:nvSpPr>
        <p:spPr>
          <a:xfrm>
            <a:off x="4051697" y="192405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7" name="Shape 1107"/>
          <p:cNvSpPr/>
          <p:nvPr/>
        </p:nvSpPr>
        <p:spPr>
          <a:xfrm>
            <a:off x="4051697" y="1924051"/>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8" name="Shape 1108"/>
          <p:cNvSpPr/>
          <p:nvPr/>
        </p:nvSpPr>
        <p:spPr>
          <a:xfrm>
            <a:off x="4004072" y="195381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09" name="Shape 1109"/>
          <p:cNvSpPr/>
          <p:nvPr/>
        </p:nvSpPr>
        <p:spPr>
          <a:xfrm>
            <a:off x="4004072" y="195381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0" name="Shape 1110"/>
          <p:cNvSpPr/>
          <p:nvPr/>
        </p:nvSpPr>
        <p:spPr>
          <a:xfrm>
            <a:off x="4113609" y="1963341"/>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1" name="Shape 1111"/>
          <p:cNvSpPr/>
          <p:nvPr/>
        </p:nvSpPr>
        <p:spPr>
          <a:xfrm>
            <a:off x="4113609" y="1963341"/>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2" name="Shape 1112"/>
          <p:cNvSpPr/>
          <p:nvPr/>
        </p:nvSpPr>
        <p:spPr>
          <a:xfrm>
            <a:off x="4145756" y="1950244"/>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3" name="Shape 1113"/>
          <p:cNvSpPr/>
          <p:nvPr/>
        </p:nvSpPr>
        <p:spPr>
          <a:xfrm>
            <a:off x="4145756" y="1950244"/>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4" name="Shape 1114"/>
          <p:cNvSpPr/>
          <p:nvPr/>
        </p:nvSpPr>
        <p:spPr>
          <a:xfrm>
            <a:off x="4111228" y="196334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5" name="Shape 1115"/>
          <p:cNvSpPr/>
          <p:nvPr/>
        </p:nvSpPr>
        <p:spPr>
          <a:xfrm>
            <a:off x="4111228" y="196334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6" name="Shape 1116"/>
          <p:cNvSpPr/>
          <p:nvPr/>
        </p:nvSpPr>
        <p:spPr>
          <a:xfrm>
            <a:off x="4095750" y="1916906"/>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7" name="Shape 1117"/>
          <p:cNvSpPr/>
          <p:nvPr/>
        </p:nvSpPr>
        <p:spPr>
          <a:xfrm>
            <a:off x="4095750" y="1916906"/>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8" name="Shape 1118"/>
          <p:cNvSpPr/>
          <p:nvPr/>
        </p:nvSpPr>
        <p:spPr>
          <a:xfrm>
            <a:off x="4080272" y="1910954"/>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19" name="Shape 1119"/>
          <p:cNvSpPr/>
          <p:nvPr/>
        </p:nvSpPr>
        <p:spPr>
          <a:xfrm>
            <a:off x="4080272" y="1910954"/>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0" name="Shape 1120"/>
          <p:cNvSpPr/>
          <p:nvPr/>
        </p:nvSpPr>
        <p:spPr>
          <a:xfrm>
            <a:off x="3967163" y="1910954"/>
            <a:ext cx="191691" cy="65485"/>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1" name="Shape 1121"/>
          <p:cNvSpPr/>
          <p:nvPr/>
        </p:nvSpPr>
        <p:spPr>
          <a:xfrm>
            <a:off x="3967163" y="1910954"/>
            <a:ext cx="191691" cy="65485"/>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2" name="Shape 1122"/>
          <p:cNvSpPr/>
          <p:nvPr/>
        </p:nvSpPr>
        <p:spPr>
          <a:xfrm>
            <a:off x="5056584" y="2503884"/>
            <a:ext cx="166688" cy="16787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3" name="Shape 1123"/>
          <p:cNvSpPr/>
          <p:nvPr/>
        </p:nvSpPr>
        <p:spPr>
          <a:xfrm>
            <a:off x="5056584" y="2503884"/>
            <a:ext cx="166688" cy="16787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4" name="Shape 1124"/>
          <p:cNvSpPr/>
          <p:nvPr/>
        </p:nvSpPr>
        <p:spPr>
          <a:xfrm>
            <a:off x="5231606" y="2650332"/>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5" name="Shape 1125"/>
          <p:cNvSpPr/>
          <p:nvPr/>
        </p:nvSpPr>
        <p:spPr>
          <a:xfrm>
            <a:off x="5231606" y="2650332"/>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6" name="Shape 1126"/>
          <p:cNvSpPr/>
          <p:nvPr/>
        </p:nvSpPr>
        <p:spPr>
          <a:xfrm>
            <a:off x="5260181" y="2674145"/>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7" name="Shape 1127"/>
          <p:cNvSpPr/>
          <p:nvPr/>
        </p:nvSpPr>
        <p:spPr>
          <a:xfrm>
            <a:off x="5260181" y="2674145"/>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8" name="Shape 1128"/>
          <p:cNvSpPr/>
          <p:nvPr/>
        </p:nvSpPr>
        <p:spPr>
          <a:xfrm>
            <a:off x="5323284" y="2731294"/>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29" name="Shape 1129"/>
          <p:cNvSpPr/>
          <p:nvPr/>
        </p:nvSpPr>
        <p:spPr>
          <a:xfrm>
            <a:off x="5323284" y="2731294"/>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0" name="Shape 1130"/>
          <p:cNvSpPr/>
          <p:nvPr/>
        </p:nvSpPr>
        <p:spPr>
          <a:xfrm>
            <a:off x="5338763"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1" name="Shape 1131"/>
          <p:cNvSpPr/>
          <p:nvPr/>
        </p:nvSpPr>
        <p:spPr>
          <a:xfrm>
            <a:off x="5338763"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2" name="Shape 1132"/>
          <p:cNvSpPr/>
          <p:nvPr/>
        </p:nvSpPr>
        <p:spPr>
          <a:xfrm>
            <a:off x="5336381" y="2728913"/>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3" name="Shape 1133"/>
          <p:cNvSpPr/>
          <p:nvPr/>
        </p:nvSpPr>
        <p:spPr>
          <a:xfrm>
            <a:off x="5336381" y="2728913"/>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4" name="Shape 1134"/>
          <p:cNvSpPr/>
          <p:nvPr/>
        </p:nvSpPr>
        <p:spPr>
          <a:xfrm>
            <a:off x="5325665"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5" name="Shape 1135"/>
          <p:cNvSpPr/>
          <p:nvPr/>
        </p:nvSpPr>
        <p:spPr>
          <a:xfrm>
            <a:off x="5325665"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6" name="Shape 1136"/>
          <p:cNvSpPr/>
          <p:nvPr/>
        </p:nvSpPr>
        <p:spPr>
          <a:xfrm>
            <a:off x="5325665" y="273724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7" name="Shape 1137"/>
          <p:cNvSpPr/>
          <p:nvPr/>
        </p:nvSpPr>
        <p:spPr>
          <a:xfrm>
            <a:off x="5325665" y="273724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8" name="Shape 1138"/>
          <p:cNvSpPr/>
          <p:nvPr/>
        </p:nvSpPr>
        <p:spPr>
          <a:xfrm>
            <a:off x="5357812" y="2715815"/>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39" name="Shape 1139"/>
          <p:cNvSpPr/>
          <p:nvPr/>
        </p:nvSpPr>
        <p:spPr>
          <a:xfrm>
            <a:off x="5357812" y="2715815"/>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0" name="Shape 1140"/>
          <p:cNvSpPr/>
          <p:nvPr/>
        </p:nvSpPr>
        <p:spPr>
          <a:xfrm>
            <a:off x="5253037" y="2665809"/>
            <a:ext cx="2381" cy="5953"/>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1" name="Shape 1141"/>
          <p:cNvSpPr/>
          <p:nvPr/>
        </p:nvSpPr>
        <p:spPr>
          <a:xfrm>
            <a:off x="5253037" y="2665809"/>
            <a:ext cx="2381" cy="5953"/>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2" name="Shape 1142"/>
          <p:cNvSpPr/>
          <p:nvPr/>
        </p:nvSpPr>
        <p:spPr>
          <a:xfrm>
            <a:off x="5314951" y="2724151"/>
            <a:ext cx="357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3" name="Shape 1143"/>
          <p:cNvSpPr/>
          <p:nvPr/>
        </p:nvSpPr>
        <p:spPr>
          <a:xfrm>
            <a:off x="5314951" y="2724151"/>
            <a:ext cx="357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4" name="Shape 1144"/>
          <p:cNvSpPr/>
          <p:nvPr/>
        </p:nvSpPr>
        <p:spPr>
          <a:xfrm>
            <a:off x="5301853" y="2718196"/>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5" name="Shape 1145"/>
          <p:cNvSpPr/>
          <p:nvPr/>
        </p:nvSpPr>
        <p:spPr>
          <a:xfrm>
            <a:off x="5301853" y="2718196"/>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6" name="Shape 1146"/>
          <p:cNvSpPr/>
          <p:nvPr/>
        </p:nvSpPr>
        <p:spPr>
          <a:xfrm>
            <a:off x="5144690" y="2456260"/>
            <a:ext cx="333375" cy="298847"/>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7" name="Shape 1147"/>
          <p:cNvSpPr/>
          <p:nvPr/>
        </p:nvSpPr>
        <p:spPr>
          <a:xfrm>
            <a:off x="5144690" y="2456260"/>
            <a:ext cx="333375" cy="298847"/>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8" name="Shape 1148"/>
          <p:cNvSpPr/>
          <p:nvPr/>
        </p:nvSpPr>
        <p:spPr>
          <a:xfrm>
            <a:off x="4239815" y="215741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49" name="Shape 1149"/>
          <p:cNvSpPr/>
          <p:nvPr/>
        </p:nvSpPr>
        <p:spPr>
          <a:xfrm>
            <a:off x="4239815" y="215741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0" name="Shape 1150"/>
          <p:cNvSpPr/>
          <p:nvPr/>
        </p:nvSpPr>
        <p:spPr>
          <a:xfrm>
            <a:off x="4286250" y="2176462"/>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1" name="Shape 1151"/>
          <p:cNvSpPr/>
          <p:nvPr/>
        </p:nvSpPr>
        <p:spPr>
          <a:xfrm>
            <a:off x="4286250" y="2176462"/>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2" name="Shape 1152"/>
          <p:cNvSpPr/>
          <p:nvPr/>
        </p:nvSpPr>
        <p:spPr>
          <a:xfrm>
            <a:off x="4207669" y="22121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3" name="Shape 1153"/>
          <p:cNvSpPr/>
          <p:nvPr/>
        </p:nvSpPr>
        <p:spPr>
          <a:xfrm>
            <a:off x="4207669" y="22121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4" name="Shape 1154"/>
          <p:cNvSpPr/>
          <p:nvPr/>
        </p:nvSpPr>
        <p:spPr>
          <a:xfrm>
            <a:off x="4246960" y="2139553"/>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5" name="Shape 1155"/>
          <p:cNvSpPr/>
          <p:nvPr/>
        </p:nvSpPr>
        <p:spPr>
          <a:xfrm>
            <a:off x="4246960" y="2139553"/>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6" name="Shape 1156"/>
          <p:cNvSpPr/>
          <p:nvPr/>
        </p:nvSpPr>
        <p:spPr>
          <a:xfrm>
            <a:off x="4218384" y="2183606"/>
            <a:ext cx="8335" cy="2381"/>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7" name="Shape 1157"/>
          <p:cNvSpPr/>
          <p:nvPr/>
        </p:nvSpPr>
        <p:spPr>
          <a:xfrm>
            <a:off x="4218384" y="2183606"/>
            <a:ext cx="8335" cy="2381"/>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8" name="Shape 1158"/>
          <p:cNvSpPr/>
          <p:nvPr/>
        </p:nvSpPr>
        <p:spPr>
          <a:xfrm>
            <a:off x="4205288" y="2137173"/>
            <a:ext cx="80962" cy="80962"/>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59" name="Shape 1159"/>
          <p:cNvSpPr/>
          <p:nvPr/>
        </p:nvSpPr>
        <p:spPr>
          <a:xfrm>
            <a:off x="4205288" y="2137173"/>
            <a:ext cx="80962" cy="80962"/>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0" name="Shape 1160"/>
          <p:cNvSpPr/>
          <p:nvPr/>
        </p:nvSpPr>
        <p:spPr>
          <a:xfrm>
            <a:off x="5624513" y="301228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1" name="Shape 1161"/>
          <p:cNvSpPr/>
          <p:nvPr/>
        </p:nvSpPr>
        <p:spPr>
          <a:xfrm>
            <a:off x="5624513" y="301228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2" name="Shape 1162"/>
          <p:cNvSpPr/>
          <p:nvPr/>
        </p:nvSpPr>
        <p:spPr>
          <a:xfrm>
            <a:off x="5666185" y="297775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3" name="Shape 1163"/>
          <p:cNvSpPr/>
          <p:nvPr/>
        </p:nvSpPr>
        <p:spPr>
          <a:xfrm>
            <a:off x="5666185" y="297775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4" name="Shape 1164"/>
          <p:cNvSpPr/>
          <p:nvPr/>
        </p:nvSpPr>
        <p:spPr>
          <a:xfrm>
            <a:off x="5545931" y="2776538"/>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5" name="Shape 1165"/>
          <p:cNvSpPr/>
          <p:nvPr/>
        </p:nvSpPr>
        <p:spPr>
          <a:xfrm>
            <a:off x="5545931" y="2776538"/>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6" name="Shape 1166"/>
          <p:cNvSpPr/>
          <p:nvPr/>
        </p:nvSpPr>
        <p:spPr>
          <a:xfrm>
            <a:off x="5655469" y="30432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7" name="Shape 1167"/>
          <p:cNvSpPr/>
          <p:nvPr/>
        </p:nvSpPr>
        <p:spPr>
          <a:xfrm>
            <a:off x="5655469" y="30432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8" name="Shape 1168"/>
          <p:cNvSpPr/>
          <p:nvPr/>
        </p:nvSpPr>
        <p:spPr>
          <a:xfrm>
            <a:off x="5653087" y="3056334"/>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69" name="Shape 1169"/>
          <p:cNvSpPr/>
          <p:nvPr/>
        </p:nvSpPr>
        <p:spPr>
          <a:xfrm>
            <a:off x="5653087" y="3056334"/>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0" name="Shape 1170"/>
          <p:cNvSpPr/>
          <p:nvPr/>
        </p:nvSpPr>
        <p:spPr>
          <a:xfrm>
            <a:off x="5579269" y="2805114"/>
            <a:ext cx="3572" cy="4762"/>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1" name="Shape 1171"/>
          <p:cNvSpPr/>
          <p:nvPr/>
        </p:nvSpPr>
        <p:spPr>
          <a:xfrm>
            <a:off x="5579269" y="2805114"/>
            <a:ext cx="3572" cy="4762"/>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2" name="Shape 1172"/>
          <p:cNvSpPr/>
          <p:nvPr/>
        </p:nvSpPr>
        <p:spPr>
          <a:xfrm>
            <a:off x="5559028" y="2511028"/>
            <a:ext cx="502444" cy="59055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3" name="Shape 1173"/>
          <p:cNvSpPr/>
          <p:nvPr/>
        </p:nvSpPr>
        <p:spPr>
          <a:xfrm>
            <a:off x="5559028" y="2511028"/>
            <a:ext cx="502444" cy="59055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4" name="Shape 1174"/>
          <p:cNvSpPr/>
          <p:nvPr/>
        </p:nvSpPr>
        <p:spPr>
          <a:xfrm>
            <a:off x="4307682" y="2157413"/>
            <a:ext cx="8335" cy="8335"/>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5" name="Shape 1175"/>
          <p:cNvSpPr/>
          <p:nvPr/>
        </p:nvSpPr>
        <p:spPr>
          <a:xfrm>
            <a:off x="4307682" y="2157413"/>
            <a:ext cx="8335" cy="8335"/>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6" name="Shape 1176"/>
          <p:cNvSpPr/>
          <p:nvPr/>
        </p:nvSpPr>
        <p:spPr>
          <a:xfrm>
            <a:off x="6116242" y="329207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7" name="Shape 1177"/>
          <p:cNvSpPr/>
          <p:nvPr/>
        </p:nvSpPr>
        <p:spPr>
          <a:xfrm>
            <a:off x="6116242" y="329207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8" name="Shape 1178"/>
          <p:cNvSpPr/>
          <p:nvPr/>
        </p:nvSpPr>
        <p:spPr>
          <a:xfrm>
            <a:off x="6085285" y="3228976"/>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79" name="Shape 1179"/>
          <p:cNvSpPr/>
          <p:nvPr/>
        </p:nvSpPr>
        <p:spPr>
          <a:xfrm>
            <a:off x="6085285" y="3228976"/>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0" name="Shape 1180"/>
          <p:cNvSpPr/>
          <p:nvPr/>
        </p:nvSpPr>
        <p:spPr>
          <a:xfrm>
            <a:off x="6116242" y="3328989"/>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1" name="Shape 1181"/>
          <p:cNvSpPr/>
          <p:nvPr/>
        </p:nvSpPr>
        <p:spPr>
          <a:xfrm>
            <a:off x="6116242" y="3328989"/>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2" name="Shape 1182"/>
          <p:cNvSpPr/>
          <p:nvPr/>
        </p:nvSpPr>
        <p:spPr>
          <a:xfrm>
            <a:off x="6045994" y="320873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3" name="Shape 1183"/>
          <p:cNvSpPr/>
          <p:nvPr/>
        </p:nvSpPr>
        <p:spPr>
          <a:xfrm>
            <a:off x="6045994" y="320873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4" name="Shape 1184"/>
          <p:cNvSpPr/>
          <p:nvPr/>
        </p:nvSpPr>
        <p:spPr>
          <a:xfrm>
            <a:off x="6056709" y="3237309"/>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5" name="Shape 1185"/>
          <p:cNvSpPr/>
          <p:nvPr/>
        </p:nvSpPr>
        <p:spPr>
          <a:xfrm>
            <a:off x="6056709" y="3237309"/>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6" name="Shape 1186"/>
          <p:cNvSpPr/>
          <p:nvPr/>
        </p:nvSpPr>
        <p:spPr>
          <a:xfrm>
            <a:off x="6063854" y="3215878"/>
            <a:ext cx="0" cy="3572"/>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7" name="Shape 1187"/>
          <p:cNvSpPr/>
          <p:nvPr/>
        </p:nvSpPr>
        <p:spPr>
          <a:xfrm>
            <a:off x="6063854" y="3215878"/>
            <a:ext cx="0" cy="3572"/>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8" name="Shape 1188"/>
          <p:cNvSpPr/>
          <p:nvPr/>
        </p:nvSpPr>
        <p:spPr>
          <a:xfrm>
            <a:off x="6061472" y="3213496"/>
            <a:ext cx="2381"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89" name="Shape 1189"/>
          <p:cNvSpPr/>
          <p:nvPr/>
        </p:nvSpPr>
        <p:spPr>
          <a:xfrm>
            <a:off x="6061472" y="3213496"/>
            <a:ext cx="2381"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0" name="Shape 1190"/>
          <p:cNvSpPr/>
          <p:nvPr/>
        </p:nvSpPr>
        <p:spPr>
          <a:xfrm>
            <a:off x="6068617" y="3263503"/>
            <a:ext cx="3572"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1" name="Shape 1191"/>
          <p:cNvSpPr/>
          <p:nvPr/>
        </p:nvSpPr>
        <p:spPr>
          <a:xfrm>
            <a:off x="6068617" y="3263503"/>
            <a:ext cx="3572"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2" name="Shape 1192"/>
          <p:cNvSpPr/>
          <p:nvPr/>
        </p:nvSpPr>
        <p:spPr>
          <a:xfrm>
            <a:off x="6056709" y="3219451"/>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3" name="Shape 1193"/>
          <p:cNvSpPr/>
          <p:nvPr/>
        </p:nvSpPr>
        <p:spPr>
          <a:xfrm>
            <a:off x="6056709" y="3219451"/>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4" name="Shape 1194"/>
          <p:cNvSpPr/>
          <p:nvPr/>
        </p:nvSpPr>
        <p:spPr>
          <a:xfrm>
            <a:off x="6048375" y="3219451"/>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5" name="Shape 1195"/>
          <p:cNvSpPr/>
          <p:nvPr/>
        </p:nvSpPr>
        <p:spPr>
          <a:xfrm>
            <a:off x="6048375" y="3219451"/>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6" name="Shape 1196"/>
          <p:cNvSpPr/>
          <p:nvPr/>
        </p:nvSpPr>
        <p:spPr>
          <a:xfrm>
            <a:off x="6079332" y="3228976"/>
            <a:ext cx="5953" cy="3572"/>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7" name="Shape 1197"/>
          <p:cNvSpPr/>
          <p:nvPr/>
        </p:nvSpPr>
        <p:spPr>
          <a:xfrm>
            <a:off x="6079332" y="3228976"/>
            <a:ext cx="5953" cy="3572"/>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8" name="Shape 1198"/>
          <p:cNvSpPr/>
          <p:nvPr/>
        </p:nvSpPr>
        <p:spPr>
          <a:xfrm>
            <a:off x="6056709" y="3215878"/>
            <a:ext cx="7143" cy="5953"/>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199" name="Shape 1199"/>
          <p:cNvSpPr/>
          <p:nvPr/>
        </p:nvSpPr>
        <p:spPr>
          <a:xfrm>
            <a:off x="6056709" y="3215878"/>
            <a:ext cx="7143" cy="5953"/>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0" name="Shape 1200"/>
          <p:cNvSpPr/>
          <p:nvPr/>
        </p:nvSpPr>
        <p:spPr>
          <a:xfrm>
            <a:off x="6081713" y="3258741"/>
            <a:ext cx="595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1" name="Shape 1201"/>
          <p:cNvSpPr/>
          <p:nvPr/>
        </p:nvSpPr>
        <p:spPr>
          <a:xfrm>
            <a:off x="6081713" y="3258741"/>
            <a:ext cx="595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2" name="Shape 1202"/>
          <p:cNvSpPr/>
          <p:nvPr/>
        </p:nvSpPr>
        <p:spPr>
          <a:xfrm>
            <a:off x="6098381" y="3302795"/>
            <a:ext cx="7143" cy="10716"/>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3" name="Shape 1203"/>
          <p:cNvSpPr/>
          <p:nvPr/>
        </p:nvSpPr>
        <p:spPr>
          <a:xfrm>
            <a:off x="6098381" y="3302795"/>
            <a:ext cx="7143" cy="10716"/>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4" name="Shape 1204"/>
          <p:cNvSpPr/>
          <p:nvPr/>
        </p:nvSpPr>
        <p:spPr>
          <a:xfrm>
            <a:off x="6076950" y="3261121"/>
            <a:ext cx="4762" cy="1547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5" name="Shape 1205"/>
          <p:cNvSpPr/>
          <p:nvPr/>
        </p:nvSpPr>
        <p:spPr>
          <a:xfrm>
            <a:off x="6076950" y="3261121"/>
            <a:ext cx="4762" cy="1547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6" name="Shape 1206"/>
          <p:cNvSpPr/>
          <p:nvPr/>
        </p:nvSpPr>
        <p:spPr>
          <a:xfrm>
            <a:off x="6105525" y="3313509"/>
            <a:ext cx="10716" cy="17860"/>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7" name="Shape 1207"/>
          <p:cNvSpPr/>
          <p:nvPr/>
        </p:nvSpPr>
        <p:spPr>
          <a:xfrm>
            <a:off x="6105525" y="3313509"/>
            <a:ext cx="10716" cy="17860"/>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8" name="Shape 1208"/>
          <p:cNvSpPr/>
          <p:nvPr/>
        </p:nvSpPr>
        <p:spPr>
          <a:xfrm>
            <a:off x="6032896" y="3202782"/>
            <a:ext cx="15479" cy="13097"/>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09" name="Shape 1209"/>
          <p:cNvSpPr/>
          <p:nvPr/>
        </p:nvSpPr>
        <p:spPr>
          <a:xfrm>
            <a:off x="6032896" y="3202782"/>
            <a:ext cx="15479" cy="13097"/>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0" name="Shape 1210"/>
          <p:cNvSpPr/>
          <p:nvPr/>
        </p:nvSpPr>
        <p:spPr>
          <a:xfrm>
            <a:off x="6548438" y="3415903"/>
            <a:ext cx="20240" cy="10716"/>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1" name="Shape 1211"/>
          <p:cNvSpPr/>
          <p:nvPr/>
        </p:nvSpPr>
        <p:spPr>
          <a:xfrm>
            <a:off x="6548438" y="3415903"/>
            <a:ext cx="20240" cy="10716"/>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2" name="Shape 1212"/>
          <p:cNvSpPr/>
          <p:nvPr/>
        </p:nvSpPr>
        <p:spPr>
          <a:xfrm>
            <a:off x="6574632" y="3287315"/>
            <a:ext cx="17860" cy="10716"/>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3" name="Shape 1213"/>
          <p:cNvSpPr/>
          <p:nvPr/>
        </p:nvSpPr>
        <p:spPr>
          <a:xfrm>
            <a:off x="6574632" y="3287315"/>
            <a:ext cx="17860" cy="10716"/>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4" name="Shape 1214"/>
          <p:cNvSpPr/>
          <p:nvPr/>
        </p:nvSpPr>
        <p:spPr>
          <a:xfrm>
            <a:off x="6081712" y="3281364"/>
            <a:ext cx="13097" cy="1904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5" name="Shape 1215"/>
          <p:cNvSpPr/>
          <p:nvPr/>
        </p:nvSpPr>
        <p:spPr>
          <a:xfrm>
            <a:off x="6081712" y="3281364"/>
            <a:ext cx="13097" cy="1904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6" name="Shape 1216"/>
          <p:cNvSpPr/>
          <p:nvPr/>
        </p:nvSpPr>
        <p:spPr>
          <a:xfrm>
            <a:off x="6056709" y="3232547"/>
            <a:ext cx="15479" cy="20240"/>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7" name="Shape 1217"/>
          <p:cNvSpPr/>
          <p:nvPr/>
        </p:nvSpPr>
        <p:spPr>
          <a:xfrm>
            <a:off x="6056709" y="3232547"/>
            <a:ext cx="15479" cy="20240"/>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8" name="Shape 1218"/>
          <p:cNvSpPr/>
          <p:nvPr/>
        </p:nvSpPr>
        <p:spPr>
          <a:xfrm>
            <a:off x="6234112" y="3313509"/>
            <a:ext cx="15479" cy="17860"/>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19" name="Shape 1219"/>
          <p:cNvSpPr/>
          <p:nvPr/>
        </p:nvSpPr>
        <p:spPr>
          <a:xfrm>
            <a:off x="6234112" y="3313509"/>
            <a:ext cx="15479" cy="17860"/>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0" name="Shape 1220"/>
          <p:cNvSpPr/>
          <p:nvPr/>
        </p:nvSpPr>
        <p:spPr>
          <a:xfrm>
            <a:off x="6553200" y="3324226"/>
            <a:ext cx="23813" cy="17860"/>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1" name="Shape 1221"/>
          <p:cNvSpPr/>
          <p:nvPr/>
        </p:nvSpPr>
        <p:spPr>
          <a:xfrm>
            <a:off x="6553200" y="3324226"/>
            <a:ext cx="23813" cy="17860"/>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2" name="Shape 1222"/>
          <p:cNvSpPr/>
          <p:nvPr/>
        </p:nvSpPr>
        <p:spPr>
          <a:xfrm>
            <a:off x="6692503" y="3370659"/>
            <a:ext cx="15479" cy="34528"/>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3" name="Shape 1223"/>
          <p:cNvSpPr/>
          <p:nvPr/>
        </p:nvSpPr>
        <p:spPr>
          <a:xfrm>
            <a:off x="6692503" y="3370659"/>
            <a:ext cx="15479" cy="34528"/>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4" name="Shape 1224"/>
          <p:cNvSpPr/>
          <p:nvPr/>
        </p:nvSpPr>
        <p:spPr>
          <a:xfrm>
            <a:off x="6432948" y="3452814"/>
            <a:ext cx="30956" cy="20240"/>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5" name="Shape 1225"/>
          <p:cNvSpPr/>
          <p:nvPr/>
        </p:nvSpPr>
        <p:spPr>
          <a:xfrm>
            <a:off x="6432948" y="3452814"/>
            <a:ext cx="30956" cy="20240"/>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6" name="Shape 1226"/>
          <p:cNvSpPr/>
          <p:nvPr/>
        </p:nvSpPr>
        <p:spPr>
          <a:xfrm>
            <a:off x="6194823" y="3292078"/>
            <a:ext cx="30956" cy="34528"/>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7" name="Shape 1227"/>
          <p:cNvSpPr/>
          <p:nvPr/>
        </p:nvSpPr>
        <p:spPr>
          <a:xfrm>
            <a:off x="6194823" y="3292078"/>
            <a:ext cx="30956" cy="34528"/>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8" name="Shape 1228"/>
          <p:cNvSpPr/>
          <p:nvPr/>
        </p:nvSpPr>
        <p:spPr>
          <a:xfrm>
            <a:off x="6506766" y="3444478"/>
            <a:ext cx="33338" cy="28574"/>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29" name="Shape 1229"/>
          <p:cNvSpPr/>
          <p:nvPr/>
        </p:nvSpPr>
        <p:spPr>
          <a:xfrm>
            <a:off x="6506766" y="3444478"/>
            <a:ext cx="33338" cy="28574"/>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0" name="Shape 1230"/>
          <p:cNvSpPr/>
          <p:nvPr/>
        </p:nvSpPr>
        <p:spPr>
          <a:xfrm>
            <a:off x="6393656" y="3426619"/>
            <a:ext cx="44054" cy="22622"/>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1" name="Shape 1231"/>
          <p:cNvSpPr/>
          <p:nvPr/>
        </p:nvSpPr>
        <p:spPr>
          <a:xfrm>
            <a:off x="6393656" y="3426619"/>
            <a:ext cx="44054" cy="22622"/>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2" name="Shape 1232"/>
          <p:cNvSpPr/>
          <p:nvPr/>
        </p:nvSpPr>
        <p:spPr>
          <a:xfrm>
            <a:off x="6579394" y="3318271"/>
            <a:ext cx="60722" cy="23813"/>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3" name="Shape 1233"/>
          <p:cNvSpPr/>
          <p:nvPr/>
        </p:nvSpPr>
        <p:spPr>
          <a:xfrm>
            <a:off x="6579394" y="3318271"/>
            <a:ext cx="60722" cy="23813"/>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4" name="Shape 1234"/>
          <p:cNvSpPr/>
          <p:nvPr/>
        </p:nvSpPr>
        <p:spPr>
          <a:xfrm>
            <a:off x="6437710" y="3426620"/>
            <a:ext cx="102393" cy="17860"/>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close/>
              </a:path>
            </a:pathLst>
          </a:custGeom>
          <a:solidFill>
            <a:schemeClr val="bg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5" name="Shape 1235"/>
          <p:cNvSpPr/>
          <p:nvPr/>
        </p:nvSpPr>
        <p:spPr>
          <a:xfrm>
            <a:off x="6444853" y="3434238"/>
            <a:ext cx="102393" cy="17860"/>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6" name="Shape 1236"/>
          <p:cNvSpPr/>
          <p:nvPr/>
        </p:nvSpPr>
        <p:spPr>
          <a:xfrm>
            <a:off x="6572251" y="3215878"/>
            <a:ext cx="30956" cy="71438"/>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7" name="Shape 1237"/>
          <p:cNvSpPr/>
          <p:nvPr/>
        </p:nvSpPr>
        <p:spPr>
          <a:xfrm>
            <a:off x="6572251" y="3215878"/>
            <a:ext cx="30956" cy="71438"/>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8" name="Shape 1238"/>
          <p:cNvSpPr/>
          <p:nvPr/>
        </p:nvSpPr>
        <p:spPr>
          <a:xfrm>
            <a:off x="4666059" y="2275285"/>
            <a:ext cx="115491" cy="58341"/>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39" name="Shape 1239"/>
          <p:cNvSpPr/>
          <p:nvPr/>
        </p:nvSpPr>
        <p:spPr>
          <a:xfrm>
            <a:off x="4666059" y="2275285"/>
            <a:ext cx="115491" cy="58341"/>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0" name="Shape 1240"/>
          <p:cNvSpPr/>
          <p:nvPr/>
        </p:nvSpPr>
        <p:spPr>
          <a:xfrm>
            <a:off x="4668441" y="2401491"/>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1" name="Shape 1241"/>
          <p:cNvSpPr/>
          <p:nvPr/>
        </p:nvSpPr>
        <p:spPr>
          <a:xfrm>
            <a:off x="4668441" y="2401491"/>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2" name="Shape 1242"/>
          <p:cNvSpPr/>
          <p:nvPr/>
        </p:nvSpPr>
        <p:spPr>
          <a:xfrm>
            <a:off x="4672012" y="2393157"/>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3" name="Shape 1243"/>
          <p:cNvSpPr/>
          <p:nvPr/>
        </p:nvSpPr>
        <p:spPr>
          <a:xfrm>
            <a:off x="4672012" y="2393157"/>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4" name="Shape 1244"/>
          <p:cNvSpPr/>
          <p:nvPr/>
        </p:nvSpPr>
        <p:spPr>
          <a:xfrm>
            <a:off x="4652962" y="238839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5" name="Shape 1245"/>
          <p:cNvSpPr/>
          <p:nvPr/>
        </p:nvSpPr>
        <p:spPr>
          <a:xfrm>
            <a:off x="4652962" y="238839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6" name="Shape 1246"/>
          <p:cNvSpPr/>
          <p:nvPr/>
        </p:nvSpPr>
        <p:spPr>
          <a:xfrm>
            <a:off x="4658915" y="2388394"/>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7" name="Shape 1247"/>
          <p:cNvSpPr/>
          <p:nvPr/>
        </p:nvSpPr>
        <p:spPr>
          <a:xfrm>
            <a:off x="4658915" y="2388394"/>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8" name="Shape 1248"/>
          <p:cNvSpPr/>
          <p:nvPr/>
        </p:nvSpPr>
        <p:spPr>
          <a:xfrm>
            <a:off x="4663678" y="239077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49" name="Shape 1249"/>
          <p:cNvSpPr/>
          <p:nvPr/>
        </p:nvSpPr>
        <p:spPr>
          <a:xfrm>
            <a:off x="4663678" y="239077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0" name="Shape 1250"/>
          <p:cNvSpPr/>
          <p:nvPr/>
        </p:nvSpPr>
        <p:spPr>
          <a:xfrm>
            <a:off x="4676775" y="2393157"/>
            <a:ext cx="4762" cy="3572"/>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1" name="Shape 1251"/>
          <p:cNvSpPr/>
          <p:nvPr/>
        </p:nvSpPr>
        <p:spPr>
          <a:xfrm>
            <a:off x="4676775" y="2393157"/>
            <a:ext cx="4762" cy="3572"/>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2" name="Shape 1252"/>
          <p:cNvSpPr/>
          <p:nvPr/>
        </p:nvSpPr>
        <p:spPr>
          <a:xfrm>
            <a:off x="4666059" y="2388394"/>
            <a:ext cx="2381" cy="2381"/>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3" name="Shape 1253"/>
          <p:cNvSpPr/>
          <p:nvPr/>
        </p:nvSpPr>
        <p:spPr>
          <a:xfrm>
            <a:off x="4666059" y="2388394"/>
            <a:ext cx="2381" cy="2381"/>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4" name="Shape 1254"/>
          <p:cNvSpPr/>
          <p:nvPr/>
        </p:nvSpPr>
        <p:spPr>
          <a:xfrm>
            <a:off x="4622006" y="2318147"/>
            <a:ext cx="102393" cy="85725"/>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5" name="Shape 1255"/>
          <p:cNvSpPr/>
          <p:nvPr/>
        </p:nvSpPr>
        <p:spPr>
          <a:xfrm>
            <a:off x="4622006" y="2318147"/>
            <a:ext cx="102393" cy="85725"/>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6" name="Shape 1256"/>
          <p:cNvSpPr/>
          <p:nvPr/>
        </p:nvSpPr>
        <p:spPr>
          <a:xfrm>
            <a:off x="2855119" y="2938463"/>
            <a:ext cx="107156" cy="60722"/>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7" name="Shape 1257"/>
          <p:cNvSpPr/>
          <p:nvPr/>
        </p:nvSpPr>
        <p:spPr>
          <a:xfrm>
            <a:off x="2855119" y="2938463"/>
            <a:ext cx="107156" cy="60722"/>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8" name="Shape 1258"/>
          <p:cNvSpPr/>
          <p:nvPr/>
        </p:nvSpPr>
        <p:spPr>
          <a:xfrm>
            <a:off x="3336132" y="3093245"/>
            <a:ext cx="84535" cy="146447"/>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59" name="Shape 1259"/>
          <p:cNvSpPr/>
          <p:nvPr/>
        </p:nvSpPr>
        <p:spPr>
          <a:xfrm>
            <a:off x="3336132" y="3093245"/>
            <a:ext cx="84535" cy="146447"/>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0" name="Shape 1260"/>
          <p:cNvSpPr/>
          <p:nvPr/>
        </p:nvSpPr>
        <p:spPr>
          <a:xfrm>
            <a:off x="3454003" y="3145632"/>
            <a:ext cx="50006" cy="73819"/>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1" name="Shape 1261"/>
          <p:cNvSpPr/>
          <p:nvPr/>
        </p:nvSpPr>
        <p:spPr>
          <a:xfrm>
            <a:off x="3454003" y="3145632"/>
            <a:ext cx="50006" cy="73819"/>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2" name="Shape 1262"/>
          <p:cNvSpPr/>
          <p:nvPr/>
        </p:nvSpPr>
        <p:spPr>
          <a:xfrm>
            <a:off x="2805113" y="2901553"/>
            <a:ext cx="67865" cy="84535"/>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3" name="Shape 1263"/>
          <p:cNvSpPr/>
          <p:nvPr/>
        </p:nvSpPr>
        <p:spPr>
          <a:xfrm>
            <a:off x="2805113" y="2901553"/>
            <a:ext cx="67865" cy="84535"/>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4" name="Shape 1264"/>
          <p:cNvSpPr/>
          <p:nvPr/>
        </p:nvSpPr>
        <p:spPr>
          <a:xfrm>
            <a:off x="3469482" y="187166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5" name="Shape 1265"/>
          <p:cNvSpPr/>
          <p:nvPr/>
        </p:nvSpPr>
        <p:spPr>
          <a:xfrm>
            <a:off x="3469482" y="187166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6" name="Shape 1266"/>
          <p:cNvSpPr/>
          <p:nvPr/>
        </p:nvSpPr>
        <p:spPr>
          <a:xfrm>
            <a:off x="3480197" y="1934766"/>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7" name="Shape 1267"/>
          <p:cNvSpPr/>
          <p:nvPr/>
        </p:nvSpPr>
        <p:spPr>
          <a:xfrm>
            <a:off x="3480197" y="1934766"/>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8" name="Shape 1268"/>
          <p:cNvSpPr/>
          <p:nvPr/>
        </p:nvSpPr>
        <p:spPr>
          <a:xfrm>
            <a:off x="3831432" y="189071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69" name="Shape 1269"/>
          <p:cNvSpPr/>
          <p:nvPr/>
        </p:nvSpPr>
        <p:spPr>
          <a:xfrm>
            <a:off x="3831432" y="189071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0" name="Shape 1270"/>
          <p:cNvSpPr/>
          <p:nvPr/>
        </p:nvSpPr>
        <p:spPr>
          <a:xfrm>
            <a:off x="3608785" y="203954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1" name="Shape 1271"/>
          <p:cNvSpPr/>
          <p:nvPr/>
        </p:nvSpPr>
        <p:spPr>
          <a:xfrm>
            <a:off x="3608785" y="203954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2" name="Shape 1272"/>
          <p:cNvSpPr/>
          <p:nvPr/>
        </p:nvSpPr>
        <p:spPr>
          <a:xfrm>
            <a:off x="3695700" y="1947863"/>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3" name="Shape 1273"/>
          <p:cNvSpPr/>
          <p:nvPr/>
        </p:nvSpPr>
        <p:spPr>
          <a:xfrm>
            <a:off x="3695700" y="1947863"/>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4" name="Shape 1274"/>
          <p:cNvSpPr/>
          <p:nvPr/>
        </p:nvSpPr>
        <p:spPr>
          <a:xfrm>
            <a:off x="3818334" y="1895475"/>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5" name="Shape 1275"/>
          <p:cNvSpPr/>
          <p:nvPr/>
        </p:nvSpPr>
        <p:spPr>
          <a:xfrm>
            <a:off x="3818334" y="1895475"/>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6" name="Shape 1276"/>
          <p:cNvSpPr/>
          <p:nvPr/>
        </p:nvSpPr>
        <p:spPr>
          <a:xfrm>
            <a:off x="3137297"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7" name="Shape 1277"/>
          <p:cNvSpPr/>
          <p:nvPr/>
        </p:nvSpPr>
        <p:spPr>
          <a:xfrm>
            <a:off x="3137297"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8" name="Shape 1278"/>
          <p:cNvSpPr/>
          <p:nvPr/>
        </p:nvSpPr>
        <p:spPr>
          <a:xfrm>
            <a:off x="3368278" y="1725216"/>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79" name="Shape 1279"/>
          <p:cNvSpPr/>
          <p:nvPr/>
        </p:nvSpPr>
        <p:spPr>
          <a:xfrm>
            <a:off x="3368278" y="1725216"/>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0" name="Shape 1280"/>
          <p:cNvSpPr/>
          <p:nvPr/>
        </p:nvSpPr>
        <p:spPr>
          <a:xfrm>
            <a:off x="3394472" y="175974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1" name="Shape 1281"/>
          <p:cNvSpPr/>
          <p:nvPr/>
        </p:nvSpPr>
        <p:spPr>
          <a:xfrm>
            <a:off x="3394472" y="175974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2" name="Shape 1282"/>
          <p:cNvSpPr/>
          <p:nvPr/>
        </p:nvSpPr>
        <p:spPr>
          <a:xfrm>
            <a:off x="3493294" y="196334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3" name="Shape 1283"/>
          <p:cNvSpPr/>
          <p:nvPr/>
        </p:nvSpPr>
        <p:spPr>
          <a:xfrm>
            <a:off x="3493294" y="196334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4" name="Shape 1284"/>
          <p:cNvSpPr/>
          <p:nvPr/>
        </p:nvSpPr>
        <p:spPr>
          <a:xfrm>
            <a:off x="3396854" y="174902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5" name="Shape 1285"/>
          <p:cNvSpPr/>
          <p:nvPr/>
        </p:nvSpPr>
        <p:spPr>
          <a:xfrm>
            <a:off x="3396854" y="174902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6" name="Shape 1286"/>
          <p:cNvSpPr/>
          <p:nvPr/>
        </p:nvSpPr>
        <p:spPr>
          <a:xfrm>
            <a:off x="3464719"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7" name="Shape 1287"/>
          <p:cNvSpPr/>
          <p:nvPr/>
        </p:nvSpPr>
        <p:spPr>
          <a:xfrm>
            <a:off x="3464719"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8" name="Shape 1288"/>
          <p:cNvSpPr/>
          <p:nvPr/>
        </p:nvSpPr>
        <p:spPr>
          <a:xfrm>
            <a:off x="3143250"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89" name="Shape 1289"/>
          <p:cNvSpPr/>
          <p:nvPr/>
        </p:nvSpPr>
        <p:spPr>
          <a:xfrm>
            <a:off x="3143250"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0" name="Shape 1290"/>
          <p:cNvSpPr/>
          <p:nvPr/>
        </p:nvSpPr>
        <p:spPr>
          <a:xfrm>
            <a:off x="3501628" y="1969294"/>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1" name="Shape 1291"/>
          <p:cNvSpPr/>
          <p:nvPr/>
        </p:nvSpPr>
        <p:spPr>
          <a:xfrm>
            <a:off x="3501628" y="1969294"/>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2" name="Shape 1292"/>
          <p:cNvSpPr/>
          <p:nvPr/>
        </p:nvSpPr>
        <p:spPr>
          <a:xfrm>
            <a:off x="3558779" y="202644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3" name="Shape 1293"/>
          <p:cNvSpPr/>
          <p:nvPr/>
        </p:nvSpPr>
        <p:spPr>
          <a:xfrm>
            <a:off x="3558779" y="202644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4" name="Shape 1294"/>
          <p:cNvSpPr/>
          <p:nvPr/>
        </p:nvSpPr>
        <p:spPr>
          <a:xfrm>
            <a:off x="3409950" y="176450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5" name="Shape 1295"/>
          <p:cNvSpPr/>
          <p:nvPr/>
        </p:nvSpPr>
        <p:spPr>
          <a:xfrm>
            <a:off x="3409950" y="176450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6" name="Shape 1296"/>
          <p:cNvSpPr/>
          <p:nvPr/>
        </p:nvSpPr>
        <p:spPr>
          <a:xfrm>
            <a:off x="3423047" y="177998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7" name="Shape 1297"/>
          <p:cNvSpPr/>
          <p:nvPr/>
        </p:nvSpPr>
        <p:spPr>
          <a:xfrm>
            <a:off x="3423047" y="177998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8" name="Shape 1298"/>
          <p:cNvSpPr/>
          <p:nvPr/>
        </p:nvSpPr>
        <p:spPr>
          <a:xfrm>
            <a:off x="3318272" y="171688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299" name="Shape 1299"/>
          <p:cNvSpPr/>
          <p:nvPr/>
        </p:nvSpPr>
        <p:spPr>
          <a:xfrm>
            <a:off x="3318272" y="171688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0" name="Shape 1300"/>
          <p:cNvSpPr/>
          <p:nvPr/>
        </p:nvSpPr>
        <p:spPr>
          <a:xfrm>
            <a:off x="3355181" y="173116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1" name="Shape 1301"/>
          <p:cNvSpPr/>
          <p:nvPr/>
        </p:nvSpPr>
        <p:spPr>
          <a:xfrm>
            <a:off x="3355181" y="173116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2" name="Shape 1302"/>
          <p:cNvSpPr/>
          <p:nvPr/>
        </p:nvSpPr>
        <p:spPr>
          <a:xfrm>
            <a:off x="3682603" y="15704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3" name="Shape 1303"/>
          <p:cNvSpPr/>
          <p:nvPr/>
        </p:nvSpPr>
        <p:spPr>
          <a:xfrm>
            <a:off x="3682603" y="15704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4" name="Shape 1304"/>
          <p:cNvSpPr/>
          <p:nvPr/>
        </p:nvSpPr>
        <p:spPr>
          <a:xfrm>
            <a:off x="3506391" y="159186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5" name="Shape 1305"/>
          <p:cNvSpPr/>
          <p:nvPr/>
        </p:nvSpPr>
        <p:spPr>
          <a:xfrm>
            <a:off x="3506391" y="159186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6" name="Shape 1306"/>
          <p:cNvSpPr/>
          <p:nvPr/>
        </p:nvSpPr>
        <p:spPr>
          <a:xfrm>
            <a:off x="3355181" y="1722835"/>
            <a:ext cx="2381"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7" name="Shape 1307"/>
          <p:cNvSpPr/>
          <p:nvPr/>
        </p:nvSpPr>
        <p:spPr>
          <a:xfrm>
            <a:off x="3355181" y="1722835"/>
            <a:ext cx="2381"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8" name="Shape 1308"/>
          <p:cNvSpPr/>
          <p:nvPr/>
        </p:nvSpPr>
        <p:spPr>
          <a:xfrm>
            <a:off x="3388519" y="1744266"/>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09" name="Shape 1309"/>
          <p:cNvSpPr/>
          <p:nvPr/>
        </p:nvSpPr>
        <p:spPr>
          <a:xfrm>
            <a:off x="3388519" y="1744266"/>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0" name="Shape 1310"/>
          <p:cNvSpPr/>
          <p:nvPr/>
        </p:nvSpPr>
        <p:spPr>
          <a:xfrm>
            <a:off x="3499247" y="196334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1" name="Shape 1311"/>
          <p:cNvSpPr/>
          <p:nvPr/>
        </p:nvSpPr>
        <p:spPr>
          <a:xfrm>
            <a:off x="3499247" y="196334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2" name="Shape 1312"/>
          <p:cNvSpPr/>
          <p:nvPr/>
        </p:nvSpPr>
        <p:spPr>
          <a:xfrm>
            <a:off x="3336132" y="1716882"/>
            <a:ext cx="3572" cy="3572"/>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3" name="Shape 1313"/>
          <p:cNvSpPr/>
          <p:nvPr/>
        </p:nvSpPr>
        <p:spPr>
          <a:xfrm>
            <a:off x="3336132" y="1716882"/>
            <a:ext cx="3572" cy="3572"/>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4" name="Shape 1314"/>
          <p:cNvSpPr/>
          <p:nvPr/>
        </p:nvSpPr>
        <p:spPr>
          <a:xfrm>
            <a:off x="3462337" y="192166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5" name="Shape 1315"/>
          <p:cNvSpPr/>
          <p:nvPr/>
        </p:nvSpPr>
        <p:spPr>
          <a:xfrm>
            <a:off x="3462337" y="192166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6" name="Shape 1316"/>
          <p:cNvSpPr/>
          <p:nvPr/>
        </p:nvSpPr>
        <p:spPr>
          <a:xfrm>
            <a:off x="3244454" y="16228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7" name="Shape 1317"/>
          <p:cNvSpPr/>
          <p:nvPr/>
        </p:nvSpPr>
        <p:spPr>
          <a:xfrm>
            <a:off x="3244454" y="16228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8" name="Shape 1318"/>
          <p:cNvSpPr/>
          <p:nvPr/>
        </p:nvSpPr>
        <p:spPr>
          <a:xfrm>
            <a:off x="3357562" y="1722835"/>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19" name="Shape 1319"/>
          <p:cNvSpPr/>
          <p:nvPr/>
        </p:nvSpPr>
        <p:spPr>
          <a:xfrm>
            <a:off x="3357562" y="1722835"/>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0" name="Shape 1320"/>
          <p:cNvSpPr/>
          <p:nvPr/>
        </p:nvSpPr>
        <p:spPr>
          <a:xfrm>
            <a:off x="3420666" y="17859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1" name="Shape 1321"/>
          <p:cNvSpPr/>
          <p:nvPr/>
        </p:nvSpPr>
        <p:spPr>
          <a:xfrm>
            <a:off x="3420666" y="17859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2" name="Shape 1322"/>
          <p:cNvSpPr/>
          <p:nvPr/>
        </p:nvSpPr>
        <p:spPr>
          <a:xfrm>
            <a:off x="3469481" y="18692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3" name="Shape 1323"/>
          <p:cNvSpPr/>
          <p:nvPr/>
        </p:nvSpPr>
        <p:spPr>
          <a:xfrm>
            <a:off x="3469481" y="18692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4" name="Shape 1324"/>
          <p:cNvSpPr/>
          <p:nvPr/>
        </p:nvSpPr>
        <p:spPr>
          <a:xfrm>
            <a:off x="3554016" y="20240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5" name="Shape 1325"/>
          <p:cNvSpPr/>
          <p:nvPr/>
        </p:nvSpPr>
        <p:spPr>
          <a:xfrm>
            <a:off x="3554016" y="20240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6" name="Shape 1326"/>
          <p:cNvSpPr/>
          <p:nvPr/>
        </p:nvSpPr>
        <p:spPr>
          <a:xfrm>
            <a:off x="3464719" y="1884760"/>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7" name="Shape 1327"/>
          <p:cNvSpPr/>
          <p:nvPr/>
        </p:nvSpPr>
        <p:spPr>
          <a:xfrm>
            <a:off x="3464719" y="1884760"/>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8" name="Shape 1328"/>
          <p:cNvSpPr/>
          <p:nvPr/>
        </p:nvSpPr>
        <p:spPr>
          <a:xfrm>
            <a:off x="3665934" y="1997869"/>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29" name="Shape 1329"/>
          <p:cNvSpPr/>
          <p:nvPr/>
        </p:nvSpPr>
        <p:spPr>
          <a:xfrm>
            <a:off x="3665934" y="1997869"/>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0" name="Shape 1330"/>
          <p:cNvSpPr/>
          <p:nvPr/>
        </p:nvSpPr>
        <p:spPr>
          <a:xfrm>
            <a:off x="3401616" y="1740694"/>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1" name="Shape 1331"/>
          <p:cNvSpPr/>
          <p:nvPr/>
        </p:nvSpPr>
        <p:spPr>
          <a:xfrm>
            <a:off x="3401616" y="1740694"/>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2" name="Shape 1332"/>
          <p:cNvSpPr/>
          <p:nvPr/>
        </p:nvSpPr>
        <p:spPr>
          <a:xfrm>
            <a:off x="3137298" y="1690688"/>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3" name="Shape 1333"/>
          <p:cNvSpPr/>
          <p:nvPr/>
        </p:nvSpPr>
        <p:spPr>
          <a:xfrm>
            <a:off x="3137298" y="1690688"/>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4" name="Shape 1334"/>
          <p:cNvSpPr/>
          <p:nvPr/>
        </p:nvSpPr>
        <p:spPr>
          <a:xfrm>
            <a:off x="3392091" y="1740694"/>
            <a:ext cx="2381" cy="3572"/>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5" name="Shape 1335"/>
          <p:cNvSpPr/>
          <p:nvPr/>
        </p:nvSpPr>
        <p:spPr>
          <a:xfrm>
            <a:off x="3392091" y="1740694"/>
            <a:ext cx="2381" cy="3572"/>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6" name="Shape 1336"/>
          <p:cNvSpPr/>
          <p:nvPr/>
        </p:nvSpPr>
        <p:spPr>
          <a:xfrm>
            <a:off x="3493294" y="182761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7" name="Shape 1337"/>
          <p:cNvSpPr/>
          <p:nvPr/>
        </p:nvSpPr>
        <p:spPr>
          <a:xfrm>
            <a:off x="3493294" y="182761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8" name="Shape 1338"/>
          <p:cNvSpPr/>
          <p:nvPr/>
        </p:nvSpPr>
        <p:spPr>
          <a:xfrm>
            <a:off x="3469482" y="1862137"/>
            <a:ext cx="5953" cy="2381"/>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39" name="Shape 1339"/>
          <p:cNvSpPr/>
          <p:nvPr/>
        </p:nvSpPr>
        <p:spPr>
          <a:xfrm>
            <a:off x="3469482" y="1862137"/>
            <a:ext cx="5953" cy="2381"/>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0" name="Shape 1340"/>
          <p:cNvSpPr/>
          <p:nvPr/>
        </p:nvSpPr>
        <p:spPr>
          <a:xfrm>
            <a:off x="3234929" y="16287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1" name="Shape 1341"/>
          <p:cNvSpPr/>
          <p:nvPr/>
        </p:nvSpPr>
        <p:spPr>
          <a:xfrm>
            <a:off x="3234929" y="16287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2" name="Shape 1342"/>
          <p:cNvSpPr/>
          <p:nvPr/>
        </p:nvSpPr>
        <p:spPr>
          <a:xfrm>
            <a:off x="3495675" y="1864519"/>
            <a:ext cx="5953" cy="2381"/>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3" name="Shape 1343"/>
          <p:cNvSpPr/>
          <p:nvPr/>
        </p:nvSpPr>
        <p:spPr>
          <a:xfrm>
            <a:off x="3495675" y="1864519"/>
            <a:ext cx="5953" cy="2381"/>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4" name="Shape 1344"/>
          <p:cNvSpPr/>
          <p:nvPr/>
        </p:nvSpPr>
        <p:spPr>
          <a:xfrm>
            <a:off x="3130154" y="1703785"/>
            <a:ext cx="4762" cy="3572"/>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5" name="Shape 1345"/>
          <p:cNvSpPr/>
          <p:nvPr/>
        </p:nvSpPr>
        <p:spPr>
          <a:xfrm>
            <a:off x="3130154" y="1703785"/>
            <a:ext cx="4762" cy="3572"/>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6" name="Shape 1346"/>
          <p:cNvSpPr/>
          <p:nvPr/>
        </p:nvSpPr>
        <p:spPr>
          <a:xfrm>
            <a:off x="3527822" y="1581150"/>
            <a:ext cx="7143" cy="2381"/>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7" name="Shape 1347"/>
          <p:cNvSpPr/>
          <p:nvPr/>
        </p:nvSpPr>
        <p:spPr>
          <a:xfrm>
            <a:off x="3527822" y="1581150"/>
            <a:ext cx="7143" cy="2381"/>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8" name="Shape 1348"/>
          <p:cNvSpPr/>
          <p:nvPr/>
        </p:nvSpPr>
        <p:spPr>
          <a:xfrm>
            <a:off x="3184923" y="1709737"/>
            <a:ext cx="4762" cy="2381"/>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49" name="Shape 1349"/>
          <p:cNvSpPr/>
          <p:nvPr/>
        </p:nvSpPr>
        <p:spPr>
          <a:xfrm>
            <a:off x="3184923" y="1709737"/>
            <a:ext cx="4762" cy="2381"/>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0" name="Shape 1350"/>
          <p:cNvSpPr/>
          <p:nvPr/>
        </p:nvSpPr>
        <p:spPr>
          <a:xfrm>
            <a:off x="3394472" y="1744266"/>
            <a:ext cx="714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1" name="Shape 1351"/>
          <p:cNvSpPr/>
          <p:nvPr/>
        </p:nvSpPr>
        <p:spPr>
          <a:xfrm>
            <a:off x="3394472" y="1744266"/>
            <a:ext cx="714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2" name="Shape 1352"/>
          <p:cNvSpPr/>
          <p:nvPr/>
        </p:nvSpPr>
        <p:spPr>
          <a:xfrm>
            <a:off x="3443288" y="1832373"/>
            <a:ext cx="8335" cy="3572"/>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3" name="Shape 1353"/>
          <p:cNvSpPr/>
          <p:nvPr/>
        </p:nvSpPr>
        <p:spPr>
          <a:xfrm>
            <a:off x="3443288" y="1832373"/>
            <a:ext cx="8335" cy="3572"/>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4" name="Shape 1354"/>
          <p:cNvSpPr/>
          <p:nvPr/>
        </p:nvSpPr>
        <p:spPr>
          <a:xfrm>
            <a:off x="3425429" y="1793082"/>
            <a:ext cx="8335" cy="8335"/>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5" name="Shape 1355"/>
          <p:cNvSpPr/>
          <p:nvPr/>
        </p:nvSpPr>
        <p:spPr>
          <a:xfrm>
            <a:off x="3425429" y="1793082"/>
            <a:ext cx="8335" cy="8335"/>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6" name="Shape 1356"/>
          <p:cNvSpPr/>
          <p:nvPr/>
        </p:nvSpPr>
        <p:spPr>
          <a:xfrm>
            <a:off x="3184922" y="1707356"/>
            <a:ext cx="10716" cy="2381"/>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7" name="Shape 1357"/>
          <p:cNvSpPr/>
          <p:nvPr/>
        </p:nvSpPr>
        <p:spPr>
          <a:xfrm>
            <a:off x="3184922" y="1707356"/>
            <a:ext cx="10716" cy="2381"/>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8" name="Shape 1358"/>
          <p:cNvSpPr/>
          <p:nvPr/>
        </p:nvSpPr>
        <p:spPr>
          <a:xfrm>
            <a:off x="3548063" y="1585913"/>
            <a:ext cx="16669" cy="5953"/>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59" name="Shape 1359"/>
          <p:cNvSpPr/>
          <p:nvPr/>
        </p:nvSpPr>
        <p:spPr>
          <a:xfrm>
            <a:off x="3548063" y="1585913"/>
            <a:ext cx="16669" cy="5953"/>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0" name="Shape 1360"/>
          <p:cNvSpPr/>
          <p:nvPr/>
        </p:nvSpPr>
        <p:spPr>
          <a:xfrm>
            <a:off x="3163491" y="1688307"/>
            <a:ext cx="23813" cy="5953"/>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1" name="Shape 1361"/>
          <p:cNvSpPr/>
          <p:nvPr/>
        </p:nvSpPr>
        <p:spPr>
          <a:xfrm>
            <a:off x="3163491" y="1688307"/>
            <a:ext cx="23813" cy="5953"/>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2" name="Shape 1362"/>
          <p:cNvSpPr/>
          <p:nvPr/>
        </p:nvSpPr>
        <p:spPr>
          <a:xfrm>
            <a:off x="3556398" y="1578769"/>
            <a:ext cx="17860" cy="4762"/>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3" name="Shape 1363"/>
          <p:cNvSpPr/>
          <p:nvPr/>
        </p:nvSpPr>
        <p:spPr>
          <a:xfrm>
            <a:off x="3556398" y="1578769"/>
            <a:ext cx="17860" cy="4762"/>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4" name="Shape 1364"/>
          <p:cNvSpPr/>
          <p:nvPr/>
        </p:nvSpPr>
        <p:spPr>
          <a:xfrm>
            <a:off x="3462338" y="1814513"/>
            <a:ext cx="10716" cy="8335"/>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5" name="Shape 1365"/>
          <p:cNvSpPr/>
          <p:nvPr/>
        </p:nvSpPr>
        <p:spPr>
          <a:xfrm>
            <a:off x="3462338" y="1814513"/>
            <a:ext cx="10716" cy="8335"/>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6" name="Shape 1366"/>
          <p:cNvSpPr/>
          <p:nvPr/>
        </p:nvSpPr>
        <p:spPr>
          <a:xfrm>
            <a:off x="3143251" y="1690688"/>
            <a:ext cx="20240" cy="3572"/>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7" name="Shape 1367"/>
          <p:cNvSpPr/>
          <p:nvPr/>
        </p:nvSpPr>
        <p:spPr>
          <a:xfrm>
            <a:off x="3143251" y="1690688"/>
            <a:ext cx="20240" cy="3572"/>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8" name="Shape 1368"/>
          <p:cNvSpPr/>
          <p:nvPr/>
        </p:nvSpPr>
        <p:spPr>
          <a:xfrm>
            <a:off x="3443288" y="1835944"/>
            <a:ext cx="55959" cy="22622"/>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69" name="Shape 1369"/>
          <p:cNvSpPr/>
          <p:nvPr/>
        </p:nvSpPr>
        <p:spPr>
          <a:xfrm>
            <a:off x="3443288" y="1835944"/>
            <a:ext cx="55959" cy="22622"/>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0" name="Shape 1370"/>
          <p:cNvSpPr/>
          <p:nvPr/>
        </p:nvSpPr>
        <p:spPr>
          <a:xfrm>
            <a:off x="3134916" y="1565672"/>
            <a:ext cx="1059656" cy="484584"/>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1" name="Shape 1371"/>
          <p:cNvSpPr/>
          <p:nvPr/>
        </p:nvSpPr>
        <p:spPr>
          <a:xfrm>
            <a:off x="3134916" y="1565672"/>
            <a:ext cx="1059656" cy="484584"/>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2" name="Shape 1372"/>
          <p:cNvSpPr/>
          <p:nvPr/>
        </p:nvSpPr>
        <p:spPr>
          <a:xfrm>
            <a:off x="4847035" y="2521744"/>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3" name="Shape 1373"/>
          <p:cNvSpPr/>
          <p:nvPr/>
        </p:nvSpPr>
        <p:spPr>
          <a:xfrm>
            <a:off x="4847035" y="2521744"/>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4" name="Shape 1374"/>
          <p:cNvSpPr/>
          <p:nvPr/>
        </p:nvSpPr>
        <p:spPr>
          <a:xfrm>
            <a:off x="4844653" y="2532459"/>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5" name="Shape 1375"/>
          <p:cNvSpPr/>
          <p:nvPr/>
        </p:nvSpPr>
        <p:spPr>
          <a:xfrm>
            <a:off x="4844653" y="2532459"/>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6" name="Shape 1376"/>
          <p:cNvSpPr/>
          <p:nvPr/>
        </p:nvSpPr>
        <p:spPr>
          <a:xfrm>
            <a:off x="4810126" y="250626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7" name="Shape 1377"/>
          <p:cNvSpPr/>
          <p:nvPr/>
        </p:nvSpPr>
        <p:spPr>
          <a:xfrm>
            <a:off x="4810126" y="250626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8" name="Shape 1378"/>
          <p:cNvSpPr/>
          <p:nvPr/>
        </p:nvSpPr>
        <p:spPr>
          <a:xfrm>
            <a:off x="4841082" y="2530078"/>
            <a:ext cx="3572"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79" name="Shape 1379"/>
          <p:cNvSpPr/>
          <p:nvPr/>
        </p:nvSpPr>
        <p:spPr>
          <a:xfrm>
            <a:off x="4841082" y="2530078"/>
            <a:ext cx="3572"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0" name="Shape 1380"/>
          <p:cNvSpPr/>
          <p:nvPr/>
        </p:nvSpPr>
        <p:spPr>
          <a:xfrm>
            <a:off x="4799409" y="246935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1" name="Shape 1381"/>
          <p:cNvSpPr/>
          <p:nvPr/>
        </p:nvSpPr>
        <p:spPr>
          <a:xfrm>
            <a:off x="4799409" y="246935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2" name="Shape 1382"/>
          <p:cNvSpPr/>
          <p:nvPr/>
        </p:nvSpPr>
        <p:spPr>
          <a:xfrm>
            <a:off x="4792265" y="2540795"/>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3" name="Shape 1383"/>
          <p:cNvSpPr/>
          <p:nvPr/>
        </p:nvSpPr>
        <p:spPr>
          <a:xfrm>
            <a:off x="4792265" y="2540795"/>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4" name="Shape 1384"/>
          <p:cNvSpPr/>
          <p:nvPr/>
        </p:nvSpPr>
        <p:spPr>
          <a:xfrm>
            <a:off x="4805363" y="252174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5" name="Shape 1385"/>
          <p:cNvSpPr/>
          <p:nvPr/>
        </p:nvSpPr>
        <p:spPr>
          <a:xfrm>
            <a:off x="4805363" y="2521745"/>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6" name="Shape 1386"/>
          <p:cNvSpPr/>
          <p:nvPr/>
        </p:nvSpPr>
        <p:spPr>
          <a:xfrm>
            <a:off x="4838700" y="2534841"/>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7" name="Shape 1387"/>
          <p:cNvSpPr/>
          <p:nvPr/>
        </p:nvSpPr>
        <p:spPr>
          <a:xfrm>
            <a:off x="4838700" y="2534841"/>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8" name="Shape 1388"/>
          <p:cNvSpPr/>
          <p:nvPr/>
        </p:nvSpPr>
        <p:spPr>
          <a:xfrm>
            <a:off x="4867276" y="2534841"/>
            <a:ext cx="3572"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89" name="Shape 1389"/>
          <p:cNvSpPr/>
          <p:nvPr/>
        </p:nvSpPr>
        <p:spPr>
          <a:xfrm>
            <a:off x="4867276" y="2534841"/>
            <a:ext cx="3572"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0" name="Shape 1390"/>
          <p:cNvSpPr/>
          <p:nvPr/>
        </p:nvSpPr>
        <p:spPr>
          <a:xfrm>
            <a:off x="4844653" y="253246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1" name="Shape 1391"/>
          <p:cNvSpPr/>
          <p:nvPr/>
        </p:nvSpPr>
        <p:spPr>
          <a:xfrm>
            <a:off x="4844653" y="253246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2" name="Shape 1392"/>
          <p:cNvSpPr/>
          <p:nvPr/>
        </p:nvSpPr>
        <p:spPr>
          <a:xfrm>
            <a:off x="4847034" y="2506265"/>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3" name="Shape 1393"/>
          <p:cNvSpPr/>
          <p:nvPr/>
        </p:nvSpPr>
        <p:spPr>
          <a:xfrm>
            <a:off x="4847034" y="2506265"/>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4" name="Shape 1394"/>
          <p:cNvSpPr/>
          <p:nvPr/>
        </p:nvSpPr>
        <p:spPr>
          <a:xfrm>
            <a:off x="4833937" y="2506265"/>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5" name="Shape 1395"/>
          <p:cNvSpPr/>
          <p:nvPr/>
        </p:nvSpPr>
        <p:spPr>
          <a:xfrm>
            <a:off x="4833937" y="2506265"/>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6" name="Shape 1396"/>
          <p:cNvSpPr/>
          <p:nvPr/>
        </p:nvSpPr>
        <p:spPr>
          <a:xfrm>
            <a:off x="4827985" y="254079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7" name="Shape 1397"/>
          <p:cNvSpPr/>
          <p:nvPr/>
        </p:nvSpPr>
        <p:spPr>
          <a:xfrm>
            <a:off x="4827985" y="2540795"/>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8" name="Shape 1398"/>
          <p:cNvSpPr/>
          <p:nvPr/>
        </p:nvSpPr>
        <p:spPr>
          <a:xfrm>
            <a:off x="4820841" y="2503884"/>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399" name="Shape 1399"/>
          <p:cNvSpPr/>
          <p:nvPr/>
        </p:nvSpPr>
        <p:spPr>
          <a:xfrm>
            <a:off x="4820841" y="2503884"/>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0" name="Shape 1400"/>
          <p:cNvSpPr/>
          <p:nvPr/>
        </p:nvSpPr>
        <p:spPr>
          <a:xfrm>
            <a:off x="4801790" y="255389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1" name="Shape 1401"/>
          <p:cNvSpPr/>
          <p:nvPr/>
        </p:nvSpPr>
        <p:spPr>
          <a:xfrm>
            <a:off x="4801790" y="255389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2" name="Shape 1402"/>
          <p:cNvSpPr/>
          <p:nvPr/>
        </p:nvSpPr>
        <p:spPr>
          <a:xfrm>
            <a:off x="4844653" y="2534840"/>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3" name="Shape 1403"/>
          <p:cNvSpPr/>
          <p:nvPr/>
        </p:nvSpPr>
        <p:spPr>
          <a:xfrm>
            <a:off x="4844653" y="2534840"/>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4" name="Shape 1404"/>
          <p:cNvSpPr/>
          <p:nvPr/>
        </p:nvSpPr>
        <p:spPr>
          <a:xfrm>
            <a:off x="4838700" y="251936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5" name="Shape 1405"/>
          <p:cNvSpPr/>
          <p:nvPr/>
        </p:nvSpPr>
        <p:spPr>
          <a:xfrm>
            <a:off x="4838700" y="251936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6" name="Shape 1406"/>
          <p:cNvSpPr/>
          <p:nvPr/>
        </p:nvSpPr>
        <p:spPr>
          <a:xfrm>
            <a:off x="4807744" y="24753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7" name="Shape 1407"/>
          <p:cNvSpPr/>
          <p:nvPr/>
        </p:nvSpPr>
        <p:spPr>
          <a:xfrm>
            <a:off x="4807744" y="24753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8" name="Shape 1408"/>
          <p:cNvSpPr/>
          <p:nvPr/>
        </p:nvSpPr>
        <p:spPr>
          <a:xfrm>
            <a:off x="4805362" y="2477690"/>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09" name="Shape 1409"/>
          <p:cNvSpPr/>
          <p:nvPr/>
        </p:nvSpPr>
        <p:spPr>
          <a:xfrm>
            <a:off x="4805362" y="2477690"/>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0" name="Shape 1410"/>
          <p:cNvSpPr/>
          <p:nvPr/>
        </p:nvSpPr>
        <p:spPr>
          <a:xfrm>
            <a:off x="4807744" y="246459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1" name="Shape 1411"/>
          <p:cNvSpPr/>
          <p:nvPr/>
        </p:nvSpPr>
        <p:spPr>
          <a:xfrm>
            <a:off x="4807744" y="246459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2" name="Shape 1412"/>
          <p:cNvSpPr/>
          <p:nvPr/>
        </p:nvSpPr>
        <p:spPr>
          <a:xfrm>
            <a:off x="4749403" y="25062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3" name="Shape 1413"/>
          <p:cNvSpPr/>
          <p:nvPr/>
        </p:nvSpPr>
        <p:spPr>
          <a:xfrm>
            <a:off x="4749403" y="25062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4" name="Shape 1414"/>
          <p:cNvSpPr/>
          <p:nvPr/>
        </p:nvSpPr>
        <p:spPr>
          <a:xfrm>
            <a:off x="4851796" y="252174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5" name="Shape 1415"/>
          <p:cNvSpPr/>
          <p:nvPr/>
        </p:nvSpPr>
        <p:spPr>
          <a:xfrm>
            <a:off x="4851796" y="252174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6" name="Shape 1416"/>
          <p:cNvSpPr/>
          <p:nvPr/>
        </p:nvSpPr>
        <p:spPr>
          <a:xfrm>
            <a:off x="4827984" y="25038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7" name="Shape 1417"/>
          <p:cNvSpPr/>
          <p:nvPr/>
        </p:nvSpPr>
        <p:spPr>
          <a:xfrm>
            <a:off x="4827984" y="25038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8" name="Shape 1418"/>
          <p:cNvSpPr/>
          <p:nvPr/>
        </p:nvSpPr>
        <p:spPr>
          <a:xfrm>
            <a:off x="4799409" y="25146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19" name="Shape 1419"/>
          <p:cNvSpPr/>
          <p:nvPr/>
        </p:nvSpPr>
        <p:spPr>
          <a:xfrm>
            <a:off x="4799409" y="25146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0" name="Shape 1420"/>
          <p:cNvSpPr/>
          <p:nvPr/>
        </p:nvSpPr>
        <p:spPr>
          <a:xfrm>
            <a:off x="4724400" y="245626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1" name="Shape 1421"/>
          <p:cNvSpPr/>
          <p:nvPr/>
        </p:nvSpPr>
        <p:spPr>
          <a:xfrm>
            <a:off x="4724400" y="245626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2" name="Shape 1422"/>
          <p:cNvSpPr/>
          <p:nvPr/>
        </p:nvSpPr>
        <p:spPr>
          <a:xfrm>
            <a:off x="4799409" y="25015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3" name="Shape 1423"/>
          <p:cNvSpPr/>
          <p:nvPr/>
        </p:nvSpPr>
        <p:spPr>
          <a:xfrm>
            <a:off x="4799409" y="25015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4" name="Shape 1424"/>
          <p:cNvSpPr/>
          <p:nvPr/>
        </p:nvSpPr>
        <p:spPr>
          <a:xfrm>
            <a:off x="4810125" y="255032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5" name="Shape 1425"/>
          <p:cNvSpPr/>
          <p:nvPr/>
        </p:nvSpPr>
        <p:spPr>
          <a:xfrm>
            <a:off x="4810125" y="255032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6" name="Shape 1426"/>
          <p:cNvSpPr/>
          <p:nvPr/>
        </p:nvSpPr>
        <p:spPr>
          <a:xfrm>
            <a:off x="4726781" y="245387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7" name="Shape 1427"/>
          <p:cNvSpPr/>
          <p:nvPr/>
        </p:nvSpPr>
        <p:spPr>
          <a:xfrm>
            <a:off x="4726781" y="245387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8" name="Shape 1428"/>
          <p:cNvSpPr/>
          <p:nvPr/>
        </p:nvSpPr>
        <p:spPr>
          <a:xfrm>
            <a:off x="4831556" y="2519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29" name="Shape 1429"/>
          <p:cNvSpPr/>
          <p:nvPr/>
        </p:nvSpPr>
        <p:spPr>
          <a:xfrm>
            <a:off x="4831556" y="2519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0" name="Shape 1430"/>
          <p:cNvSpPr/>
          <p:nvPr/>
        </p:nvSpPr>
        <p:spPr>
          <a:xfrm>
            <a:off x="4831556" y="2508646"/>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1" name="Shape 1431"/>
          <p:cNvSpPr/>
          <p:nvPr/>
        </p:nvSpPr>
        <p:spPr>
          <a:xfrm>
            <a:off x="4831556" y="2508646"/>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2" name="Shape 1432"/>
          <p:cNvSpPr/>
          <p:nvPr/>
        </p:nvSpPr>
        <p:spPr>
          <a:xfrm>
            <a:off x="4720828" y="245387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3" name="Shape 1433"/>
          <p:cNvSpPr/>
          <p:nvPr/>
        </p:nvSpPr>
        <p:spPr>
          <a:xfrm>
            <a:off x="4720828" y="245387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4" name="Shape 1434"/>
          <p:cNvSpPr/>
          <p:nvPr/>
        </p:nvSpPr>
        <p:spPr>
          <a:xfrm>
            <a:off x="4810125" y="2506265"/>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5" name="Shape 1435"/>
          <p:cNvSpPr/>
          <p:nvPr/>
        </p:nvSpPr>
        <p:spPr>
          <a:xfrm>
            <a:off x="4810125" y="2506265"/>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6" name="Shape 1436"/>
          <p:cNvSpPr/>
          <p:nvPr/>
        </p:nvSpPr>
        <p:spPr>
          <a:xfrm>
            <a:off x="4849415" y="25348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7" name="Shape 1437"/>
          <p:cNvSpPr/>
          <p:nvPr/>
        </p:nvSpPr>
        <p:spPr>
          <a:xfrm>
            <a:off x="4849415" y="25348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8" name="Shape 1438"/>
          <p:cNvSpPr/>
          <p:nvPr/>
        </p:nvSpPr>
        <p:spPr>
          <a:xfrm>
            <a:off x="4805362" y="2514600"/>
            <a:ext cx="2381" cy="2381"/>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39" name="Shape 1439"/>
          <p:cNvSpPr/>
          <p:nvPr/>
        </p:nvSpPr>
        <p:spPr>
          <a:xfrm>
            <a:off x="4805362" y="2514600"/>
            <a:ext cx="2381" cy="2381"/>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0" name="Shape 1440"/>
          <p:cNvSpPr/>
          <p:nvPr/>
        </p:nvSpPr>
        <p:spPr>
          <a:xfrm>
            <a:off x="4854178" y="25062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1" name="Shape 1441"/>
          <p:cNvSpPr/>
          <p:nvPr/>
        </p:nvSpPr>
        <p:spPr>
          <a:xfrm>
            <a:off x="4854178" y="25062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2" name="Shape 1442"/>
          <p:cNvSpPr/>
          <p:nvPr/>
        </p:nvSpPr>
        <p:spPr>
          <a:xfrm>
            <a:off x="4792265" y="25146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3" name="Shape 1443"/>
          <p:cNvSpPr/>
          <p:nvPr/>
        </p:nvSpPr>
        <p:spPr>
          <a:xfrm>
            <a:off x="4792265" y="25146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4" name="Shape 1444"/>
          <p:cNvSpPr/>
          <p:nvPr/>
        </p:nvSpPr>
        <p:spPr>
          <a:xfrm>
            <a:off x="4820840" y="252769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5" name="Shape 1445"/>
          <p:cNvSpPr/>
          <p:nvPr/>
        </p:nvSpPr>
        <p:spPr>
          <a:xfrm>
            <a:off x="4820840" y="252769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6" name="Shape 1446"/>
          <p:cNvSpPr/>
          <p:nvPr/>
        </p:nvSpPr>
        <p:spPr>
          <a:xfrm>
            <a:off x="4831556" y="2553890"/>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7" name="Shape 1447"/>
          <p:cNvSpPr/>
          <p:nvPr/>
        </p:nvSpPr>
        <p:spPr>
          <a:xfrm>
            <a:off x="4831556" y="2553890"/>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8" name="Shape 1448"/>
          <p:cNvSpPr/>
          <p:nvPr/>
        </p:nvSpPr>
        <p:spPr>
          <a:xfrm>
            <a:off x="4801791" y="2469356"/>
            <a:ext cx="3572" cy="2381"/>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49" name="Shape 1449"/>
          <p:cNvSpPr/>
          <p:nvPr/>
        </p:nvSpPr>
        <p:spPr>
          <a:xfrm>
            <a:off x="4801791" y="2469356"/>
            <a:ext cx="3572" cy="2381"/>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0" name="Shape 1450"/>
          <p:cNvSpPr/>
          <p:nvPr/>
        </p:nvSpPr>
        <p:spPr>
          <a:xfrm>
            <a:off x="4820840" y="2543175"/>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1" name="Shape 1451"/>
          <p:cNvSpPr/>
          <p:nvPr/>
        </p:nvSpPr>
        <p:spPr>
          <a:xfrm>
            <a:off x="4820840" y="2543175"/>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2" name="Shape 1452"/>
          <p:cNvSpPr/>
          <p:nvPr/>
        </p:nvSpPr>
        <p:spPr>
          <a:xfrm>
            <a:off x="4786312" y="2532459"/>
            <a:ext cx="2381"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3" name="Shape 1453"/>
          <p:cNvSpPr/>
          <p:nvPr/>
        </p:nvSpPr>
        <p:spPr>
          <a:xfrm>
            <a:off x="4786312" y="2532459"/>
            <a:ext cx="2381"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4" name="Shape 1454"/>
          <p:cNvSpPr/>
          <p:nvPr/>
        </p:nvSpPr>
        <p:spPr>
          <a:xfrm>
            <a:off x="4838700" y="2543175"/>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5" name="Shape 1455"/>
          <p:cNvSpPr/>
          <p:nvPr/>
        </p:nvSpPr>
        <p:spPr>
          <a:xfrm>
            <a:off x="4838700" y="2543175"/>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6" name="Shape 1456"/>
          <p:cNvSpPr/>
          <p:nvPr/>
        </p:nvSpPr>
        <p:spPr>
          <a:xfrm>
            <a:off x="4788694" y="253484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7" name="Shape 1457"/>
          <p:cNvSpPr/>
          <p:nvPr/>
        </p:nvSpPr>
        <p:spPr>
          <a:xfrm>
            <a:off x="4788694" y="253484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8" name="Shape 1458"/>
          <p:cNvSpPr/>
          <p:nvPr/>
        </p:nvSpPr>
        <p:spPr>
          <a:xfrm>
            <a:off x="4897040" y="2530078"/>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59" name="Shape 1459"/>
          <p:cNvSpPr/>
          <p:nvPr/>
        </p:nvSpPr>
        <p:spPr>
          <a:xfrm>
            <a:off x="4897040" y="2530078"/>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0" name="Shape 1460"/>
          <p:cNvSpPr/>
          <p:nvPr/>
        </p:nvSpPr>
        <p:spPr>
          <a:xfrm>
            <a:off x="4831556" y="250864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1" name="Shape 1461"/>
          <p:cNvSpPr/>
          <p:nvPr/>
        </p:nvSpPr>
        <p:spPr>
          <a:xfrm>
            <a:off x="4831556" y="250864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2" name="Shape 1462"/>
          <p:cNvSpPr/>
          <p:nvPr/>
        </p:nvSpPr>
        <p:spPr>
          <a:xfrm>
            <a:off x="4851796" y="25015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3" name="Shape 1463"/>
          <p:cNvSpPr/>
          <p:nvPr/>
        </p:nvSpPr>
        <p:spPr>
          <a:xfrm>
            <a:off x="4851796" y="25015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4" name="Shape 1464"/>
          <p:cNvSpPr/>
          <p:nvPr/>
        </p:nvSpPr>
        <p:spPr>
          <a:xfrm>
            <a:off x="4818459" y="2458640"/>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5" name="Shape 1465"/>
          <p:cNvSpPr/>
          <p:nvPr/>
        </p:nvSpPr>
        <p:spPr>
          <a:xfrm>
            <a:off x="4818459" y="2458640"/>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6" name="Shape 1466"/>
          <p:cNvSpPr/>
          <p:nvPr/>
        </p:nvSpPr>
        <p:spPr>
          <a:xfrm>
            <a:off x="4812506" y="2497931"/>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7" name="Shape 1467"/>
          <p:cNvSpPr/>
          <p:nvPr/>
        </p:nvSpPr>
        <p:spPr>
          <a:xfrm>
            <a:off x="4812506" y="2497931"/>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8" name="Shape 1468"/>
          <p:cNvSpPr/>
          <p:nvPr/>
        </p:nvSpPr>
        <p:spPr>
          <a:xfrm>
            <a:off x="4847034" y="2524125"/>
            <a:ext cx="2381"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69" name="Shape 1469"/>
          <p:cNvSpPr/>
          <p:nvPr/>
        </p:nvSpPr>
        <p:spPr>
          <a:xfrm>
            <a:off x="4847034" y="2524125"/>
            <a:ext cx="2381"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0" name="Shape 1470"/>
          <p:cNvSpPr/>
          <p:nvPr/>
        </p:nvSpPr>
        <p:spPr>
          <a:xfrm>
            <a:off x="4801791" y="2553890"/>
            <a:ext cx="3572" cy="2381"/>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1" name="Shape 1471"/>
          <p:cNvSpPr/>
          <p:nvPr/>
        </p:nvSpPr>
        <p:spPr>
          <a:xfrm>
            <a:off x="4801791" y="2553890"/>
            <a:ext cx="3572" cy="2381"/>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2" name="Shape 1472"/>
          <p:cNvSpPr/>
          <p:nvPr/>
        </p:nvSpPr>
        <p:spPr>
          <a:xfrm>
            <a:off x="4841082" y="2511028"/>
            <a:ext cx="3572"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3" name="Shape 1473"/>
          <p:cNvSpPr/>
          <p:nvPr/>
        </p:nvSpPr>
        <p:spPr>
          <a:xfrm>
            <a:off x="4841082" y="2511028"/>
            <a:ext cx="3572"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4" name="Shape 1474"/>
          <p:cNvSpPr/>
          <p:nvPr/>
        </p:nvSpPr>
        <p:spPr>
          <a:xfrm>
            <a:off x="4733925" y="2466975"/>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5" name="Shape 1475"/>
          <p:cNvSpPr/>
          <p:nvPr/>
        </p:nvSpPr>
        <p:spPr>
          <a:xfrm>
            <a:off x="4733925" y="2466975"/>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6" name="Shape 1476"/>
          <p:cNvSpPr/>
          <p:nvPr/>
        </p:nvSpPr>
        <p:spPr>
          <a:xfrm>
            <a:off x="4825603" y="248007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7" name="Shape 1477"/>
          <p:cNvSpPr/>
          <p:nvPr/>
        </p:nvSpPr>
        <p:spPr>
          <a:xfrm>
            <a:off x="4825603" y="248007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8" name="Shape 1478"/>
          <p:cNvSpPr/>
          <p:nvPr/>
        </p:nvSpPr>
        <p:spPr>
          <a:xfrm>
            <a:off x="4801791" y="2458641"/>
            <a:ext cx="3572" cy="5953"/>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79" name="Shape 1479"/>
          <p:cNvSpPr/>
          <p:nvPr/>
        </p:nvSpPr>
        <p:spPr>
          <a:xfrm>
            <a:off x="4801791" y="2458641"/>
            <a:ext cx="3572" cy="5953"/>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0" name="Shape 1480"/>
          <p:cNvSpPr/>
          <p:nvPr/>
        </p:nvSpPr>
        <p:spPr>
          <a:xfrm>
            <a:off x="4831556" y="2524125"/>
            <a:ext cx="2381" cy="3572"/>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1" name="Shape 1481"/>
          <p:cNvSpPr/>
          <p:nvPr/>
        </p:nvSpPr>
        <p:spPr>
          <a:xfrm>
            <a:off x="4831556" y="2524125"/>
            <a:ext cx="2381" cy="3572"/>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2" name="Shape 1482"/>
          <p:cNvSpPr/>
          <p:nvPr/>
        </p:nvSpPr>
        <p:spPr>
          <a:xfrm>
            <a:off x="4844653" y="2503884"/>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3" name="Shape 1483"/>
          <p:cNvSpPr/>
          <p:nvPr/>
        </p:nvSpPr>
        <p:spPr>
          <a:xfrm>
            <a:off x="4844653" y="2503884"/>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4" name="Shape 1484"/>
          <p:cNvSpPr/>
          <p:nvPr/>
        </p:nvSpPr>
        <p:spPr>
          <a:xfrm>
            <a:off x="4812506" y="2511028"/>
            <a:ext cx="2381" cy="3572"/>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5" name="Shape 1485"/>
          <p:cNvSpPr/>
          <p:nvPr/>
        </p:nvSpPr>
        <p:spPr>
          <a:xfrm>
            <a:off x="4812506" y="2511028"/>
            <a:ext cx="2381" cy="3572"/>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6" name="Shape 1486"/>
          <p:cNvSpPr/>
          <p:nvPr/>
        </p:nvSpPr>
        <p:spPr>
          <a:xfrm>
            <a:off x="4807744" y="2506266"/>
            <a:ext cx="4762" cy="4762"/>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7" name="Shape 1487"/>
          <p:cNvSpPr/>
          <p:nvPr/>
        </p:nvSpPr>
        <p:spPr>
          <a:xfrm>
            <a:off x="4807744" y="2506266"/>
            <a:ext cx="4762" cy="4762"/>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8" name="Shape 1488"/>
          <p:cNvSpPr/>
          <p:nvPr/>
        </p:nvSpPr>
        <p:spPr>
          <a:xfrm>
            <a:off x="4864894" y="2516982"/>
            <a:ext cx="5953" cy="4762"/>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89" name="Shape 1489"/>
          <p:cNvSpPr/>
          <p:nvPr/>
        </p:nvSpPr>
        <p:spPr>
          <a:xfrm>
            <a:off x="4864894" y="2516982"/>
            <a:ext cx="5953" cy="4762"/>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0" name="Shape 1490"/>
          <p:cNvSpPr/>
          <p:nvPr/>
        </p:nvSpPr>
        <p:spPr>
          <a:xfrm>
            <a:off x="4814888" y="2501503"/>
            <a:ext cx="357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1" name="Shape 1491"/>
          <p:cNvSpPr/>
          <p:nvPr/>
        </p:nvSpPr>
        <p:spPr>
          <a:xfrm>
            <a:off x="4814888" y="2501503"/>
            <a:ext cx="357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2" name="Shape 1492"/>
          <p:cNvSpPr/>
          <p:nvPr/>
        </p:nvSpPr>
        <p:spPr>
          <a:xfrm>
            <a:off x="4857750" y="2521744"/>
            <a:ext cx="4762" cy="2381"/>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3" name="Shape 1493"/>
          <p:cNvSpPr/>
          <p:nvPr/>
        </p:nvSpPr>
        <p:spPr>
          <a:xfrm>
            <a:off x="4857750" y="2521744"/>
            <a:ext cx="4762" cy="2381"/>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4" name="Shape 1494"/>
          <p:cNvSpPr/>
          <p:nvPr/>
        </p:nvSpPr>
        <p:spPr>
          <a:xfrm>
            <a:off x="4807744" y="2501503"/>
            <a:ext cx="2381"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5" name="Shape 1495"/>
          <p:cNvSpPr/>
          <p:nvPr/>
        </p:nvSpPr>
        <p:spPr>
          <a:xfrm>
            <a:off x="4807744" y="2501503"/>
            <a:ext cx="2381"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6" name="Shape 1496"/>
          <p:cNvSpPr/>
          <p:nvPr/>
        </p:nvSpPr>
        <p:spPr>
          <a:xfrm>
            <a:off x="4805363" y="2497931"/>
            <a:ext cx="4762" cy="3572"/>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7" name="Shape 1497"/>
          <p:cNvSpPr/>
          <p:nvPr/>
        </p:nvSpPr>
        <p:spPr>
          <a:xfrm>
            <a:off x="4805363" y="2497931"/>
            <a:ext cx="4762" cy="3572"/>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8" name="Shape 1498"/>
          <p:cNvSpPr/>
          <p:nvPr/>
        </p:nvSpPr>
        <p:spPr>
          <a:xfrm>
            <a:off x="4841082" y="2497931"/>
            <a:ext cx="5953" cy="3572"/>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499" name="Shape 1499"/>
          <p:cNvSpPr/>
          <p:nvPr/>
        </p:nvSpPr>
        <p:spPr>
          <a:xfrm>
            <a:off x="4841082" y="2497931"/>
            <a:ext cx="5953" cy="3572"/>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0" name="Shape 1500"/>
          <p:cNvSpPr/>
          <p:nvPr/>
        </p:nvSpPr>
        <p:spPr>
          <a:xfrm>
            <a:off x="4854178" y="2516982"/>
            <a:ext cx="3572" cy="4762"/>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1" name="Shape 1501"/>
          <p:cNvSpPr/>
          <p:nvPr/>
        </p:nvSpPr>
        <p:spPr>
          <a:xfrm>
            <a:off x="4854178" y="2516982"/>
            <a:ext cx="3572" cy="4762"/>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2" name="Shape 1502"/>
          <p:cNvSpPr/>
          <p:nvPr/>
        </p:nvSpPr>
        <p:spPr>
          <a:xfrm>
            <a:off x="4823222" y="2521744"/>
            <a:ext cx="4762" cy="5953"/>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3" name="Shape 1503"/>
          <p:cNvSpPr/>
          <p:nvPr/>
        </p:nvSpPr>
        <p:spPr>
          <a:xfrm>
            <a:off x="4823222" y="2521744"/>
            <a:ext cx="4762" cy="5953"/>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4" name="Shape 1504"/>
          <p:cNvSpPr/>
          <p:nvPr/>
        </p:nvSpPr>
        <p:spPr>
          <a:xfrm>
            <a:off x="4838700" y="2519362"/>
            <a:ext cx="595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5" name="Shape 1505"/>
          <p:cNvSpPr/>
          <p:nvPr/>
        </p:nvSpPr>
        <p:spPr>
          <a:xfrm>
            <a:off x="4838700" y="2519362"/>
            <a:ext cx="595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6" name="Shape 1506"/>
          <p:cNvSpPr/>
          <p:nvPr/>
        </p:nvSpPr>
        <p:spPr>
          <a:xfrm>
            <a:off x="4820840" y="250150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7" name="Shape 1507"/>
          <p:cNvSpPr/>
          <p:nvPr/>
        </p:nvSpPr>
        <p:spPr>
          <a:xfrm>
            <a:off x="4820840" y="250150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8" name="Shape 1508"/>
          <p:cNvSpPr/>
          <p:nvPr/>
        </p:nvSpPr>
        <p:spPr>
          <a:xfrm>
            <a:off x="4825603" y="2440781"/>
            <a:ext cx="5953" cy="2381"/>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09" name="Shape 1509"/>
          <p:cNvSpPr/>
          <p:nvPr/>
        </p:nvSpPr>
        <p:spPr>
          <a:xfrm>
            <a:off x="4825603" y="2440781"/>
            <a:ext cx="5953" cy="2381"/>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0" name="Shape 1510"/>
          <p:cNvSpPr/>
          <p:nvPr/>
        </p:nvSpPr>
        <p:spPr>
          <a:xfrm>
            <a:off x="4836319" y="2497931"/>
            <a:ext cx="4762" cy="3572"/>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1" name="Shape 1511"/>
          <p:cNvSpPr/>
          <p:nvPr/>
        </p:nvSpPr>
        <p:spPr>
          <a:xfrm>
            <a:off x="4836319" y="2497931"/>
            <a:ext cx="4762" cy="3572"/>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2" name="Shape 1512"/>
          <p:cNvSpPr/>
          <p:nvPr/>
        </p:nvSpPr>
        <p:spPr>
          <a:xfrm>
            <a:off x="4781550" y="2524125"/>
            <a:ext cx="4762" cy="5953"/>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3" name="Shape 1513"/>
          <p:cNvSpPr/>
          <p:nvPr/>
        </p:nvSpPr>
        <p:spPr>
          <a:xfrm>
            <a:off x="4781550" y="2524125"/>
            <a:ext cx="4762" cy="5953"/>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4" name="Shape 1514"/>
          <p:cNvSpPr/>
          <p:nvPr/>
        </p:nvSpPr>
        <p:spPr>
          <a:xfrm>
            <a:off x="4810125" y="2469356"/>
            <a:ext cx="2381" cy="8334"/>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5" name="Shape 1515"/>
          <p:cNvSpPr/>
          <p:nvPr/>
        </p:nvSpPr>
        <p:spPr>
          <a:xfrm>
            <a:off x="4810125" y="2469356"/>
            <a:ext cx="2381" cy="8334"/>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6" name="Shape 1516"/>
          <p:cNvSpPr/>
          <p:nvPr/>
        </p:nvSpPr>
        <p:spPr>
          <a:xfrm>
            <a:off x="4814888" y="2514600"/>
            <a:ext cx="10716" cy="4762"/>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7" name="Shape 1517"/>
          <p:cNvSpPr/>
          <p:nvPr/>
        </p:nvSpPr>
        <p:spPr>
          <a:xfrm>
            <a:off x="4814888" y="2514600"/>
            <a:ext cx="10716" cy="4762"/>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8" name="Shape 1518"/>
          <p:cNvSpPr/>
          <p:nvPr/>
        </p:nvSpPr>
        <p:spPr>
          <a:xfrm>
            <a:off x="4794647" y="2464594"/>
            <a:ext cx="714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19" name="Shape 1519"/>
          <p:cNvSpPr/>
          <p:nvPr/>
        </p:nvSpPr>
        <p:spPr>
          <a:xfrm>
            <a:off x="4794647" y="2464594"/>
            <a:ext cx="714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0" name="Shape 1520"/>
          <p:cNvSpPr/>
          <p:nvPr/>
        </p:nvSpPr>
        <p:spPr>
          <a:xfrm>
            <a:off x="4807744" y="2514600"/>
            <a:ext cx="4762" cy="4762"/>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1" name="Shape 1521"/>
          <p:cNvSpPr/>
          <p:nvPr/>
        </p:nvSpPr>
        <p:spPr>
          <a:xfrm>
            <a:off x="4807744" y="2514600"/>
            <a:ext cx="4762" cy="4762"/>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2" name="Shape 1522"/>
          <p:cNvSpPr/>
          <p:nvPr/>
        </p:nvSpPr>
        <p:spPr>
          <a:xfrm>
            <a:off x="4742259" y="2493169"/>
            <a:ext cx="7143" cy="4762"/>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3" name="Shape 1523"/>
          <p:cNvSpPr/>
          <p:nvPr/>
        </p:nvSpPr>
        <p:spPr>
          <a:xfrm>
            <a:off x="4742259" y="2493169"/>
            <a:ext cx="7143" cy="4762"/>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4" name="Shape 1524"/>
          <p:cNvSpPr/>
          <p:nvPr/>
        </p:nvSpPr>
        <p:spPr>
          <a:xfrm>
            <a:off x="4847034" y="2495550"/>
            <a:ext cx="7143" cy="5953"/>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5" name="Shape 1525"/>
          <p:cNvSpPr/>
          <p:nvPr/>
        </p:nvSpPr>
        <p:spPr>
          <a:xfrm>
            <a:off x="4847034" y="2495550"/>
            <a:ext cx="7143" cy="5953"/>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6" name="Shape 1526"/>
          <p:cNvSpPr/>
          <p:nvPr/>
        </p:nvSpPr>
        <p:spPr>
          <a:xfrm>
            <a:off x="4818459" y="2451498"/>
            <a:ext cx="7143"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7" name="Shape 1527"/>
          <p:cNvSpPr/>
          <p:nvPr/>
        </p:nvSpPr>
        <p:spPr>
          <a:xfrm>
            <a:off x="4818459" y="2451498"/>
            <a:ext cx="7143"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8" name="Shape 1528"/>
          <p:cNvSpPr/>
          <p:nvPr/>
        </p:nvSpPr>
        <p:spPr>
          <a:xfrm>
            <a:off x="4849416" y="2534841"/>
            <a:ext cx="8335" cy="10715"/>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29" name="Shape 1529"/>
          <p:cNvSpPr/>
          <p:nvPr/>
        </p:nvSpPr>
        <p:spPr>
          <a:xfrm>
            <a:off x="4849416" y="2534841"/>
            <a:ext cx="8335" cy="10715"/>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0" name="Shape 1530"/>
          <p:cNvSpPr/>
          <p:nvPr/>
        </p:nvSpPr>
        <p:spPr>
          <a:xfrm>
            <a:off x="4812506" y="2490788"/>
            <a:ext cx="10716" cy="10715"/>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1" name="Shape 1531"/>
          <p:cNvSpPr/>
          <p:nvPr/>
        </p:nvSpPr>
        <p:spPr>
          <a:xfrm>
            <a:off x="4812506" y="2490788"/>
            <a:ext cx="10716" cy="10715"/>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2" name="Shape 1532"/>
          <p:cNvSpPr/>
          <p:nvPr/>
        </p:nvSpPr>
        <p:spPr>
          <a:xfrm>
            <a:off x="4726781" y="2453879"/>
            <a:ext cx="7143" cy="10715"/>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3" name="Shape 1533"/>
          <p:cNvSpPr/>
          <p:nvPr/>
        </p:nvSpPr>
        <p:spPr>
          <a:xfrm>
            <a:off x="4726781" y="2453879"/>
            <a:ext cx="7143" cy="10715"/>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4" name="Shape 1534"/>
          <p:cNvSpPr/>
          <p:nvPr/>
        </p:nvSpPr>
        <p:spPr>
          <a:xfrm>
            <a:off x="4847034" y="2503884"/>
            <a:ext cx="13097" cy="15477"/>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5" name="Shape 1535"/>
          <p:cNvSpPr/>
          <p:nvPr/>
        </p:nvSpPr>
        <p:spPr>
          <a:xfrm>
            <a:off x="4847034" y="2503884"/>
            <a:ext cx="13097" cy="15477"/>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6" name="Shape 1536"/>
          <p:cNvSpPr/>
          <p:nvPr/>
        </p:nvSpPr>
        <p:spPr>
          <a:xfrm>
            <a:off x="4833938" y="2480072"/>
            <a:ext cx="7143" cy="8334"/>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7" name="Shape 1537"/>
          <p:cNvSpPr/>
          <p:nvPr/>
        </p:nvSpPr>
        <p:spPr>
          <a:xfrm>
            <a:off x="4833938" y="2480072"/>
            <a:ext cx="7143" cy="8334"/>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8" name="Shape 1538"/>
          <p:cNvSpPr/>
          <p:nvPr/>
        </p:nvSpPr>
        <p:spPr>
          <a:xfrm>
            <a:off x="4818460" y="2508647"/>
            <a:ext cx="20240" cy="8334"/>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39" name="Shape 1539"/>
          <p:cNvSpPr/>
          <p:nvPr/>
        </p:nvSpPr>
        <p:spPr>
          <a:xfrm>
            <a:off x="4818460" y="2508647"/>
            <a:ext cx="20240" cy="8334"/>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0" name="Shape 1540"/>
          <p:cNvSpPr/>
          <p:nvPr/>
        </p:nvSpPr>
        <p:spPr>
          <a:xfrm>
            <a:off x="4862512" y="2521744"/>
            <a:ext cx="13097" cy="13096"/>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1" name="Shape 1541"/>
          <p:cNvSpPr/>
          <p:nvPr/>
        </p:nvSpPr>
        <p:spPr>
          <a:xfrm>
            <a:off x="4862512" y="2521744"/>
            <a:ext cx="13097" cy="13096"/>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2" name="Shape 1542"/>
          <p:cNvSpPr/>
          <p:nvPr/>
        </p:nvSpPr>
        <p:spPr>
          <a:xfrm>
            <a:off x="4833937" y="2462213"/>
            <a:ext cx="13097" cy="9524"/>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3" name="Shape 1543"/>
          <p:cNvSpPr/>
          <p:nvPr/>
        </p:nvSpPr>
        <p:spPr>
          <a:xfrm>
            <a:off x="4833937" y="2462213"/>
            <a:ext cx="13097" cy="9524"/>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4" name="Shape 1544"/>
          <p:cNvSpPr/>
          <p:nvPr/>
        </p:nvSpPr>
        <p:spPr>
          <a:xfrm>
            <a:off x="4794647" y="2537222"/>
            <a:ext cx="46435" cy="1904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5" name="Shape 1545"/>
          <p:cNvSpPr/>
          <p:nvPr/>
        </p:nvSpPr>
        <p:spPr>
          <a:xfrm>
            <a:off x="4794647" y="2537222"/>
            <a:ext cx="46435" cy="1904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6" name="Shape 1546"/>
          <p:cNvSpPr/>
          <p:nvPr/>
        </p:nvSpPr>
        <p:spPr>
          <a:xfrm>
            <a:off x="4733925" y="2414587"/>
            <a:ext cx="113110" cy="109538"/>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7" name="Shape 1547"/>
          <p:cNvSpPr/>
          <p:nvPr/>
        </p:nvSpPr>
        <p:spPr>
          <a:xfrm>
            <a:off x="4733925" y="2414587"/>
            <a:ext cx="113110" cy="109538"/>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8" name="Shape 1548"/>
          <p:cNvSpPr/>
          <p:nvPr/>
        </p:nvSpPr>
        <p:spPr>
          <a:xfrm>
            <a:off x="4554141" y="324207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49" name="Shape 1549"/>
          <p:cNvSpPr/>
          <p:nvPr/>
        </p:nvSpPr>
        <p:spPr>
          <a:xfrm>
            <a:off x="4554141" y="324207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0" name="Shape 1550"/>
          <p:cNvSpPr/>
          <p:nvPr/>
        </p:nvSpPr>
        <p:spPr>
          <a:xfrm>
            <a:off x="4548187" y="3242071"/>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1" name="Shape 1551"/>
          <p:cNvSpPr/>
          <p:nvPr/>
        </p:nvSpPr>
        <p:spPr>
          <a:xfrm>
            <a:off x="4548187" y="3242071"/>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2" name="Shape 1552"/>
          <p:cNvSpPr/>
          <p:nvPr/>
        </p:nvSpPr>
        <p:spPr>
          <a:xfrm>
            <a:off x="4535091" y="3187303"/>
            <a:ext cx="8335" cy="10715"/>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3" name="Shape 1553"/>
          <p:cNvSpPr/>
          <p:nvPr/>
        </p:nvSpPr>
        <p:spPr>
          <a:xfrm>
            <a:off x="4535091" y="3187303"/>
            <a:ext cx="8335" cy="10715"/>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4" name="Shape 1554"/>
          <p:cNvSpPr/>
          <p:nvPr/>
        </p:nvSpPr>
        <p:spPr>
          <a:xfrm>
            <a:off x="4550569" y="3215878"/>
            <a:ext cx="34528" cy="29765"/>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5" name="Shape 1555"/>
          <p:cNvSpPr/>
          <p:nvPr/>
        </p:nvSpPr>
        <p:spPr>
          <a:xfrm>
            <a:off x="4550569" y="3215878"/>
            <a:ext cx="34528" cy="29765"/>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6" name="Shape 1556"/>
          <p:cNvSpPr/>
          <p:nvPr/>
        </p:nvSpPr>
        <p:spPr>
          <a:xfrm>
            <a:off x="4126706" y="3040856"/>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7" name="Shape 1557"/>
          <p:cNvSpPr/>
          <p:nvPr/>
        </p:nvSpPr>
        <p:spPr>
          <a:xfrm>
            <a:off x="4126706" y="3040856"/>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8" name="Shape 1558"/>
          <p:cNvSpPr/>
          <p:nvPr/>
        </p:nvSpPr>
        <p:spPr>
          <a:xfrm>
            <a:off x="4106465" y="3032521"/>
            <a:ext cx="2381"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59" name="Shape 1559"/>
          <p:cNvSpPr/>
          <p:nvPr/>
        </p:nvSpPr>
        <p:spPr>
          <a:xfrm>
            <a:off x="4106465" y="3032521"/>
            <a:ext cx="2381"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0" name="Shape 1560"/>
          <p:cNvSpPr/>
          <p:nvPr/>
        </p:nvSpPr>
        <p:spPr>
          <a:xfrm>
            <a:off x="4119562" y="3038475"/>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1" name="Shape 1561"/>
          <p:cNvSpPr/>
          <p:nvPr/>
        </p:nvSpPr>
        <p:spPr>
          <a:xfrm>
            <a:off x="4119562" y="3038475"/>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2" name="Shape 1562"/>
          <p:cNvSpPr/>
          <p:nvPr/>
        </p:nvSpPr>
        <p:spPr>
          <a:xfrm>
            <a:off x="4106466" y="3027759"/>
            <a:ext cx="4762" cy="4762"/>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3" name="Shape 1563"/>
          <p:cNvSpPr/>
          <p:nvPr/>
        </p:nvSpPr>
        <p:spPr>
          <a:xfrm>
            <a:off x="4106466" y="3027759"/>
            <a:ext cx="4762" cy="4762"/>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4" name="Shape 1564"/>
          <p:cNvSpPr/>
          <p:nvPr/>
        </p:nvSpPr>
        <p:spPr>
          <a:xfrm>
            <a:off x="4108846" y="3027759"/>
            <a:ext cx="13097" cy="13096"/>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5" name="Shape 1565"/>
          <p:cNvSpPr/>
          <p:nvPr/>
        </p:nvSpPr>
        <p:spPr>
          <a:xfrm>
            <a:off x="4108846" y="3027759"/>
            <a:ext cx="13097" cy="13096"/>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6" name="Shape 1566"/>
          <p:cNvSpPr/>
          <p:nvPr/>
        </p:nvSpPr>
        <p:spPr>
          <a:xfrm>
            <a:off x="4102894" y="3006328"/>
            <a:ext cx="52387" cy="34527"/>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7" name="Shape 1567"/>
          <p:cNvSpPr/>
          <p:nvPr/>
        </p:nvSpPr>
        <p:spPr>
          <a:xfrm>
            <a:off x="4102894" y="3006328"/>
            <a:ext cx="52387" cy="34527"/>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8" name="Shape 1568"/>
          <p:cNvSpPr/>
          <p:nvPr/>
        </p:nvSpPr>
        <p:spPr>
          <a:xfrm>
            <a:off x="4100513" y="2983706"/>
            <a:ext cx="52387" cy="15477"/>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69" name="Shape 1569"/>
          <p:cNvSpPr/>
          <p:nvPr/>
        </p:nvSpPr>
        <p:spPr>
          <a:xfrm>
            <a:off x="4100513" y="2983706"/>
            <a:ext cx="52387" cy="15477"/>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0" name="Shape 1570"/>
          <p:cNvSpPr/>
          <p:nvPr/>
        </p:nvSpPr>
        <p:spPr>
          <a:xfrm>
            <a:off x="4296965" y="25300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1" name="Shape 1571"/>
          <p:cNvSpPr/>
          <p:nvPr/>
        </p:nvSpPr>
        <p:spPr>
          <a:xfrm>
            <a:off x="4296965" y="25300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2" name="Shape 1572"/>
          <p:cNvSpPr/>
          <p:nvPr/>
        </p:nvSpPr>
        <p:spPr>
          <a:xfrm>
            <a:off x="4333876" y="3036094"/>
            <a:ext cx="76199" cy="130969"/>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3" name="Shape 1573"/>
          <p:cNvSpPr/>
          <p:nvPr/>
        </p:nvSpPr>
        <p:spPr>
          <a:xfrm>
            <a:off x="4333876" y="3036094"/>
            <a:ext cx="76199" cy="130969"/>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4" name="Shape 1574"/>
          <p:cNvSpPr/>
          <p:nvPr/>
        </p:nvSpPr>
        <p:spPr>
          <a:xfrm>
            <a:off x="4394597" y="307181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5" name="Shape 1575"/>
          <p:cNvSpPr/>
          <p:nvPr/>
        </p:nvSpPr>
        <p:spPr>
          <a:xfrm>
            <a:off x="4394597" y="307181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6" name="Shape 1576"/>
          <p:cNvSpPr/>
          <p:nvPr/>
        </p:nvSpPr>
        <p:spPr>
          <a:xfrm>
            <a:off x="4346971" y="225980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7" name="Shape 1577"/>
          <p:cNvSpPr/>
          <p:nvPr/>
        </p:nvSpPr>
        <p:spPr>
          <a:xfrm>
            <a:off x="4346971" y="225980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8" name="Shape 1578"/>
          <p:cNvSpPr/>
          <p:nvPr/>
        </p:nvSpPr>
        <p:spPr>
          <a:xfrm>
            <a:off x="4346972" y="2251472"/>
            <a:ext cx="476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79" name="Shape 1579"/>
          <p:cNvSpPr/>
          <p:nvPr/>
        </p:nvSpPr>
        <p:spPr>
          <a:xfrm>
            <a:off x="4346972" y="2251472"/>
            <a:ext cx="476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0" name="Shape 1580"/>
          <p:cNvSpPr/>
          <p:nvPr/>
        </p:nvSpPr>
        <p:spPr>
          <a:xfrm>
            <a:off x="4342209" y="2257425"/>
            <a:ext cx="476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1" name="Shape 1581"/>
          <p:cNvSpPr/>
          <p:nvPr/>
        </p:nvSpPr>
        <p:spPr>
          <a:xfrm>
            <a:off x="4342209" y="2257425"/>
            <a:ext cx="476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2" name="Shape 1582"/>
          <p:cNvSpPr/>
          <p:nvPr/>
        </p:nvSpPr>
        <p:spPr>
          <a:xfrm>
            <a:off x="5076825" y="2377679"/>
            <a:ext cx="115491" cy="52387"/>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3" name="Shape 1583"/>
          <p:cNvSpPr/>
          <p:nvPr/>
        </p:nvSpPr>
        <p:spPr>
          <a:xfrm>
            <a:off x="5076825" y="2377679"/>
            <a:ext cx="115491" cy="52387"/>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4" name="Shape 1584"/>
          <p:cNvSpPr/>
          <p:nvPr/>
        </p:nvSpPr>
        <p:spPr>
          <a:xfrm>
            <a:off x="4310063" y="217884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5" name="Shape 1585"/>
          <p:cNvSpPr/>
          <p:nvPr/>
        </p:nvSpPr>
        <p:spPr>
          <a:xfrm>
            <a:off x="4310063" y="217884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6" name="Shape 1586"/>
          <p:cNvSpPr/>
          <p:nvPr/>
        </p:nvSpPr>
        <p:spPr>
          <a:xfrm>
            <a:off x="4344590" y="2120503"/>
            <a:ext cx="2381"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7" name="Shape 1587"/>
          <p:cNvSpPr/>
          <p:nvPr/>
        </p:nvSpPr>
        <p:spPr>
          <a:xfrm>
            <a:off x="4344590" y="2120503"/>
            <a:ext cx="2381"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8" name="Shape 1588"/>
          <p:cNvSpPr/>
          <p:nvPr/>
        </p:nvSpPr>
        <p:spPr>
          <a:xfrm>
            <a:off x="4279106" y="2115741"/>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89" name="Shape 1589"/>
          <p:cNvSpPr/>
          <p:nvPr/>
        </p:nvSpPr>
        <p:spPr>
          <a:xfrm>
            <a:off x="4279106" y="2115741"/>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0" name="Shape 1590"/>
          <p:cNvSpPr/>
          <p:nvPr/>
        </p:nvSpPr>
        <p:spPr>
          <a:xfrm>
            <a:off x="4375547" y="2034778"/>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1" name="Shape 1591"/>
          <p:cNvSpPr/>
          <p:nvPr/>
        </p:nvSpPr>
        <p:spPr>
          <a:xfrm>
            <a:off x="4375547" y="2034778"/>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2" name="Shape 1592"/>
          <p:cNvSpPr/>
          <p:nvPr/>
        </p:nvSpPr>
        <p:spPr>
          <a:xfrm>
            <a:off x="4276726" y="212407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3" name="Shape 1593"/>
          <p:cNvSpPr/>
          <p:nvPr/>
        </p:nvSpPr>
        <p:spPr>
          <a:xfrm>
            <a:off x="4276726" y="212407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4" name="Shape 1594"/>
          <p:cNvSpPr/>
          <p:nvPr/>
        </p:nvSpPr>
        <p:spPr>
          <a:xfrm>
            <a:off x="4294585" y="221218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5" name="Shape 1595"/>
          <p:cNvSpPr/>
          <p:nvPr/>
        </p:nvSpPr>
        <p:spPr>
          <a:xfrm>
            <a:off x="4294585" y="221218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6" name="Shape 1596"/>
          <p:cNvSpPr/>
          <p:nvPr/>
        </p:nvSpPr>
        <p:spPr>
          <a:xfrm>
            <a:off x="4283869" y="206335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7" name="Shape 1597"/>
          <p:cNvSpPr/>
          <p:nvPr/>
        </p:nvSpPr>
        <p:spPr>
          <a:xfrm>
            <a:off x="4283869" y="206335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8" name="Shape 1598"/>
          <p:cNvSpPr/>
          <p:nvPr/>
        </p:nvSpPr>
        <p:spPr>
          <a:xfrm>
            <a:off x="4273153" y="2105025"/>
            <a:ext cx="3572"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599" name="Shape 1599"/>
          <p:cNvSpPr/>
          <p:nvPr/>
        </p:nvSpPr>
        <p:spPr>
          <a:xfrm>
            <a:off x="4273153" y="2105025"/>
            <a:ext cx="3572"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0" name="Shape 1600"/>
          <p:cNvSpPr/>
          <p:nvPr/>
        </p:nvSpPr>
        <p:spPr>
          <a:xfrm>
            <a:off x="4279107" y="2089547"/>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1" name="Shape 1601"/>
          <p:cNvSpPr/>
          <p:nvPr/>
        </p:nvSpPr>
        <p:spPr>
          <a:xfrm>
            <a:off x="4279107" y="2089547"/>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2" name="Shape 1602"/>
          <p:cNvSpPr/>
          <p:nvPr/>
        </p:nvSpPr>
        <p:spPr>
          <a:xfrm>
            <a:off x="4255294" y="209192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3" name="Shape 1603"/>
          <p:cNvSpPr/>
          <p:nvPr/>
        </p:nvSpPr>
        <p:spPr>
          <a:xfrm>
            <a:off x="4255294" y="209192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4" name="Shape 1604"/>
          <p:cNvSpPr/>
          <p:nvPr/>
        </p:nvSpPr>
        <p:spPr>
          <a:xfrm>
            <a:off x="4312444" y="206335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5" name="Shape 1605"/>
          <p:cNvSpPr/>
          <p:nvPr/>
        </p:nvSpPr>
        <p:spPr>
          <a:xfrm>
            <a:off x="4312444" y="206335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6" name="Shape 1606"/>
          <p:cNvSpPr/>
          <p:nvPr/>
        </p:nvSpPr>
        <p:spPr>
          <a:xfrm>
            <a:off x="4302919" y="213955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7" name="Shape 1607"/>
          <p:cNvSpPr/>
          <p:nvPr/>
        </p:nvSpPr>
        <p:spPr>
          <a:xfrm>
            <a:off x="4302919" y="213955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8" name="Shape 1608"/>
          <p:cNvSpPr/>
          <p:nvPr/>
        </p:nvSpPr>
        <p:spPr>
          <a:xfrm>
            <a:off x="4263628" y="208478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09" name="Shape 1609"/>
          <p:cNvSpPr/>
          <p:nvPr/>
        </p:nvSpPr>
        <p:spPr>
          <a:xfrm>
            <a:off x="4263628" y="208478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0" name="Shape 1610"/>
          <p:cNvSpPr/>
          <p:nvPr/>
        </p:nvSpPr>
        <p:spPr>
          <a:xfrm>
            <a:off x="4279106" y="2115741"/>
            <a:ext cx="0" cy="2381"/>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1" name="Shape 1611"/>
          <p:cNvSpPr/>
          <p:nvPr/>
        </p:nvSpPr>
        <p:spPr>
          <a:xfrm>
            <a:off x="4279106" y="2115741"/>
            <a:ext cx="0" cy="2381"/>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2" name="Shape 1612"/>
          <p:cNvSpPr/>
          <p:nvPr/>
        </p:nvSpPr>
        <p:spPr>
          <a:xfrm>
            <a:off x="4257675" y="2078831"/>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3" name="Shape 1613"/>
          <p:cNvSpPr/>
          <p:nvPr/>
        </p:nvSpPr>
        <p:spPr>
          <a:xfrm>
            <a:off x="4257675" y="2078831"/>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4" name="Shape 1614"/>
          <p:cNvSpPr/>
          <p:nvPr/>
        </p:nvSpPr>
        <p:spPr>
          <a:xfrm>
            <a:off x="4279106"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5" name="Shape 1615"/>
          <p:cNvSpPr/>
          <p:nvPr/>
        </p:nvSpPr>
        <p:spPr>
          <a:xfrm>
            <a:off x="4279106"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6" name="Shape 1616"/>
          <p:cNvSpPr/>
          <p:nvPr/>
        </p:nvSpPr>
        <p:spPr>
          <a:xfrm>
            <a:off x="4242196" y="208716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7" name="Shape 1617"/>
          <p:cNvSpPr/>
          <p:nvPr/>
        </p:nvSpPr>
        <p:spPr>
          <a:xfrm>
            <a:off x="4242196" y="208716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8" name="Shape 1618"/>
          <p:cNvSpPr/>
          <p:nvPr/>
        </p:nvSpPr>
        <p:spPr>
          <a:xfrm>
            <a:off x="4239815" y="2087166"/>
            <a:ext cx="2381" cy="2381"/>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19" name="Shape 1619"/>
          <p:cNvSpPr/>
          <p:nvPr/>
        </p:nvSpPr>
        <p:spPr>
          <a:xfrm>
            <a:off x="4239815" y="2087166"/>
            <a:ext cx="2381" cy="2381"/>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0" name="Shape 1620"/>
          <p:cNvSpPr/>
          <p:nvPr/>
        </p:nvSpPr>
        <p:spPr>
          <a:xfrm>
            <a:off x="4360069" y="20526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1" name="Shape 1621"/>
          <p:cNvSpPr/>
          <p:nvPr/>
        </p:nvSpPr>
        <p:spPr>
          <a:xfrm>
            <a:off x="4360069" y="20526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2" name="Shape 1622"/>
          <p:cNvSpPr/>
          <p:nvPr/>
        </p:nvSpPr>
        <p:spPr>
          <a:xfrm>
            <a:off x="4375546" y="2034778"/>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3" name="Shape 1623"/>
          <p:cNvSpPr/>
          <p:nvPr/>
        </p:nvSpPr>
        <p:spPr>
          <a:xfrm>
            <a:off x="4375546" y="2034778"/>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4" name="Shape 1624"/>
          <p:cNvSpPr/>
          <p:nvPr/>
        </p:nvSpPr>
        <p:spPr>
          <a:xfrm>
            <a:off x="4307681" y="2222897"/>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5" name="Shape 1625"/>
          <p:cNvSpPr/>
          <p:nvPr/>
        </p:nvSpPr>
        <p:spPr>
          <a:xfrm>
            <a:off x="4307681" y="2222897"/>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6" name="Shape 1626"/>
          <p:cNvSpPr/>
          <p:nvPr/>
        </p:nvSpPr>
        <p:spPr>
          <a:xfrm>
            <a:off x="4289822" y="2060972"/>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7" name="Shape 1627"/>
          <p:cNvSpPr/>
          <p:nvPr/>
        </p:nvSpPr>
        <p:spPr>
          <a:xfrm>
            <a:off x="4289822" y="2060972"/>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8" name="Shape 1628"/>
          <p:cNvSpPr/>
          <p:nvPr/>
        </p:nvSpPr>
        <p:spPr>
          <a:xfrm>
            <a:off x="4276725" y="210502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29" name="Shape 1629"/>
          <p:cNvSpPr/>
          <p:nvPr/>
        </p:nvSpPr>
        <p:spPr>
          <a:xfrm>
            <a:off x="4276725" y="210502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0" name="Shape 1630"/>
          <p:cNvSpPr/>
          <p:nvPr/>
        </p:nvSpPr>
        <p:spPr>
          <a:xfrm>
            <a:off x="4351735" y="2041922"/>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1" name="Shape 1631"/>
          <p:cNvSpPr/>
          <p:nvPr/>
        </p:nvSpPr>
        <p:spPr>
          <a:xfrm>
            <a:off x="4351735" y="2041922"/>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2" name="Shape 1632"/>
          <p:cNvSpPr/>
          <p:nvPr/>
        </p:nvSpPr>
        <p:spPr>
          <a:xfrm>
            <a:off x="4279107" y="2246710"/>
            <a:ext cx="4762" cy="4762"/>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3" name="Shape 1633"/>
          <p:cNvSpPr/>
          <p:nvPr/>
        </p:nvSpPr>
        <p:spPr>
          <a:xfrm>
            <a:off x="4279107" y="2246710"/>
            <a:ext cx="4762" cy="4762"/>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4" name="Shape 1634"/>
          <p:cNvSpPr/>
          <p:nvPr/>
        </p:nvSpPr>
        <p:spPr>
          <a:xfrm>
            <a:off x="4279107" y="2105025"/>
            <a:ext cx="4762" cy="5953"/>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5" name="Shape 1635"/>
          <p:cNvSpPr/>
          <p:nvPr/>
        </p:nvSpPr>
        <p:spPr>
          <a:xfrm>
            <a:off x="4279107" y="2105025"/>
            <a:ext cx="4762" cy="5953"/>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6" name="Shape 1636"/>
          <p:cNvSpPr/>
          <p:nvPr/>
        </p:nvSpPr>
        <p:spPr>
          <a:xfrm>
            <a:off x="4268390" y="2110977"/>
            <a:ext cx="10716" cy="7143"/>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7" name="Shape 1637"/>
          <p:cNvSpPr/>
          <p:nvPr/>
        </p:nvSpPr>
        <p:spPr>
          <a:xfrm>
            <a:off x="4268390" y="2110977"/>
            <a:ext cx="10716" cy="7143"/>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8" name="Shape 1638"/>
          <p:cNvSpPr/>
          <p:nvPr/>
        </p:nvSpPr>
        <p:spPr>
          <a:xfrm>
            <a:off x="4331495" y="2055019"/>
            <a:ext cx="17860" cy="16669"/>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39" name="Shape 1639"/>
          <p:cNvSpPr/>
          <p:nvPr/>
        </p:nvSpPr>
        <p:spPr>
          <a:xfrm>
            <a:off x="4331495" y="2055019"/>
            <a:ext cx="17860" cy="16669"/>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0" name="Shape 1640"/>
          <p:cNvSpPr/>
          <p:nvPr/>
        </p:nvSpPr>
        <p:spPr>
          <a:xfrm>
            <a:off x="4357689" y="2026444"/>
            <a:ext cx="17860" cy="21431"/>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1" name="Shape 1641"/>
          <p:cNvSpPr/>
          <p:nvPr/>
        </p:nvSpPr>
        <p:spPr>
          <a:xfrm>
            <a:off x="4357689" y="2026444"/>
            <a:ext cx="17860" cy="21431"/>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2" name="Shape 1642"/>
          <p:cNvSpPr/>
          <p:nvPr/>
        </p:nvSpPr>
        <p:spPr>
          <a:xfrm>
            <a:off x="4257676" y="2074069"/>
            <a:ext cx="26193" cy="36908"/>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3" name="Shape 1643"/>
          <p:cNvSpPr/>
          <p:nvPr/>
        </p:nvSpPr>
        <p:spPr>
          <a:xfrm>
            <a:off x="4257676" y="2074069"/>
            <a:ext cx="26193" cy="36908"/>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4" name="Shape 1644"/>
          <p:cNvSpPr/>
          <p:nvPr/>
        </p:nvSpPr>
        <p:spPr>
          <a:xfrm>
            <a:off x="4250532" y="2139552"/>
            <a:ext cx="46435" cy="26193"/>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5" name="Shape 1645"/>
          <p:cNvSpPr/>
          <p:nvPr/>
        </p:nvSpPr>
        <p:spPr>
          <a:xfrm>
            <a:off x="4250532" y="2139552"/>
            <a:ext cx="46435" cy="26193"/>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6" name="Shape 1646"/>
          <p:cNvSpPr/>
          <p:nvPr/>
        </p:nvSpPr>
        <p:spPr>
          <a:xfrm>
            <a:off x="4273153" y="2071688"/>
            <a:ext cx="146447" cy="177402"/>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7" name="Shape 1647"/>
          <p:cNvSpPr/>
          <p:nvPr/>
        </p:nvSpPr>
        <p:spPr>
          <a:xfrm>
            <a:off x="4273153" y="2071688"/>
            <a:ext cx="146447" cy="177402"/>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8" name="Shape 1648"/>
          <p:cNvSpPr/>
          <p:nvPr/>
        </p:nvSpPr>
        <p:spPr>
          <a:xfrm>
            <a:off x="4550570" y="3245644"/>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49" name="Shape 1649"/>
          <p:cNvSpPr/>
          <p:nvPr/>
        </p:nvSpPr>
        <p:spPr>
          <a:xfrm>
            <a:off x="4550570" y="3245644"/>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0" name="Shape 1650"/>
          <p:cNvSpPr/>
          <p:nvPr/>
        </p:nvSpPr>
        <p:spPr>
          <a:xfrm>
            <a:off x="4477940" y="2386013"/>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1" name="Shape 1651"/>
          <p:cNvSpPr/>
          <p:nvPr/>
        </p:nvSpPr>
        <p:spPr>
          <a:xfrm>
            <a:off x="4477940" y="2386013"/>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2" name="Shape 1652"/>
          <p:cNvSpPr/>
          <p:nvPr/>
        </p:nvSpPr>
        <p:spPr>
          <a:xfrm>
            <a:off x="4370785" y="225742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3" name="Shape 1653"/>
          <p:cNvSpPr/>
          <p:nvPr/>
        </p:nvSpPr>
        <p:spPr>
          <a:xfrm>
            <a:off x="4370785" y="2257425"/>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4" name="Shape 1654"/>
          <p:cNvSpPr/>
          <p:nvPr/>
        </p:nvSpPr>
        <p:spPr>
          <a:xfrm>
            <a:off x="4462464" y="224194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5" name="Shape 1655"/>
          <p:cNvSpPr/>
          <p:nvPr/>
        </p:nvSpPr>
        <p:spPr>
          <a:xfrm>
            <a:off x="4462464" y="224194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6" name="Shape 1656"/>
          <p:cNvSpPr/>
          <p:nvPr/>
        </p:nvSpPr>
        <p:spPr>
          <a:xfrm>
            <a:off x="4305301" y="228600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7" name="Shape 1657"/>
          <p:cNvSpPr/>
          <p:nvPr/>
        </p:nvSpPr>
        <p:spPr>
          <a:xfrm>
            <a:off x="4305301" y="228600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8" name="Shape 1658"/>
          <p:cNvSpPr/>
          <p:nvPr/>
        </p:nvSpPr>
        <p:spPr>
          <a:xfrm>
            <a:off x="4320778" y="2294333"/>
            <a:ext cx="2381" cy="2381"/>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59" name="Shape 1659"/>
          <p:cNvSpPr/>
          <p:nvPr/>
        </p:nvSpPr>
        <p:spPr>
          <a:xfrm>
            <a:off x="4320778" y="2294333"/>
            <a:ext cx="2381" cy="2381"/>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0" name="Shape 1660"/>
          <p:cNvSpPr/>
          <p:nvPr/>
        </p:nvSpPr>
        <p:spPr>
          <a:xfrm>
            <a:off x="4357688" y="227052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1" name="Shape 1661"/>
          <p:cNvSpPr/>
          <p:nvPr/>
        </p:nvSpPr>
        <p:spPr>
          <a:xfrm>
            <a:off x="4357688" y="227052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2" name="Shape 1662"/>
          <p:cNvSpPr/>
          <p:nvPr/>
        </p:nvSpPr>
        <p:spPr>
          <a:xfrm>
            <a:off x="4346972" y="23145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3" name="Shape 1663"/>
          <p:cNvSpPr/>
          <p:nvPr/>
        </p:nvSpPr>
        <p:spPr>
          <a:xfrm>
            <a:off x="4346972" y="23145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4" name="Shape 1664"/>
          <p:cNvSpPr/>
          <p:nvPr/>
        </p:nvSpPr>
        <p:spPr>
          <a:xfrm>
            <a:off x="4498183" y="2388394"/>
            <a:ext cx="3572"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5" name="Shape 1665"/>
          <p:cNvSpPr/>
          <p:nvPr/>
        </p:nvSpPr>
        <p:spPr>
          <a:xfrm>
            <a:off x="4498183" y="2388394"/>
            <a:ext cx="3572"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6" name="Shape 1666"/>
          <p:cNvSpPr/>
          <p:nvPr/>
        </p:nvSpPr>
        <p:spPr>
          <a:xfrm>
            <a:off x="4336257" y="2299096"/>
            <a:ext cx="5953" cy="2381"/>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7" name="Shape 1667"/>
          <p:cNvSpPr/>
          <p:nvPr/>
        </p:nvSpPr>
        <p:spPr>
          <a:xfrm>
            <a:off x="4336257" y="2299096"/>
            <a:ext cx="5953" cy="2381"/>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8" name="Shape 1668"/>
          <p:cNvSpPr/>
          <p:nvPr/>
        </p:nvSpPr>
        <p:spPr>
          <a:xfrm>
            <a:off x="4333876" y="2299096"/>
            <a:ext cx="2381" cy="5953"/>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69" name="Shape 1669"/>
          <p:cNvSpPr/>
          <p:nvPr/>
        </p:nvSpPr>
        <p:spPr>
          <a:xfrm>
            <a:off x="4333876" y="2299096"/>
            <a:ext cx="2381" cy="5953"/>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0" name="Shape 1670"/>
          <p:cNvSpPr/>
          <p:nvPr/>
        </p:nvSpPr>
        <p:spPr>
          <a:xfrm>
            <a:off x="4299347" y="2277664"/>
            <a:ext cx="8335" cy="3572"/>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1" name="Shape 1671"/>
          <p:cNvSpPr/>
          <p:nvPr/>
        </p:nvSpPr>
        <p:spPr>
          <a:xfrm>
            <a:off x="4299347" y="2277664"/>
            <a:ext cx="8335" cy="3572"/>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2" name="Shape 1672"/>
          <p:cNvSpPr/>
          <p:nvPr/>
        </p:nvSpPr>
        <p:spPr>
          <a:xfrm>
            <a:off x="4535091" y="2388394"/>
            <a:ext cx="19049" cy="36908"/>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3" name="Shape 1673"/>
          <p:cNvSpPr/>
          <p:nvPr/>
        </p:nvSpPr>
        <p:spPr>
          <a:xfrm>
            <a:off x="4535091" y="2388394"/>
            <a:ext cx="19049" cy="36908"/>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4" name="Shape 1674"/>
          <p:cNvSpPr/>
          <p:nvPr/>
        </p:nvSpPr>
        <p:spPr>
          <a:xfrm>
            <a:off x="4307683" y="2225277"/>
            <a:ext cx="222647" cy="178593"/>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5" name="Shape 1675"/>
          <p:cNvSpPr/>
          <p:nvPr/>
        </p:nvSpPr>
        <p:spPr>
          <a:xfrm>
            <a:off x="4307683" y="2225277"/>
            <a:ext cx="222647" cy="178593"/>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6" name="Shape 1676"/>
          <p:cNvSpPr/>
          <p:nvPr/>
        </p:nvSpPr>
        <p:spPr>
          <a:xfrm>
            <a:off x="4747021" y="2039539"/>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7" name="Shape 1677"/>
          <p:cNvSpPr/>
          <p:nvPr/>
        </p:nvSpPr>
        <p:spPr>
          <a:xfrm>
            <a:off x="4747021" y="2039539"/>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8" name="Shape 1678"/>
          <p:cNvSpPr/>
          <p:nvPr/>
        </p:nvSpPr>
        <p:spPr>
          <a:xfrm>
            <a:off x="4749403" y="203239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79" name="Shape 1679"/>
          <p:cNvSpPr/>
          <p:nvPr/>
        </p:nvSpPr>
        <p:spPr>
          <a:xfrm>
            <a:off x="4749403" y="203239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0" name="Shape 1680"/>
          <p:cNvSpPr/>
          <p:nvPr/>
        </p:nvSpPr>
        <p:spPr>
          <a:xfrm>
            <a:off x="4747022" y="198477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1" name="Shape 1681"/>
          <p:cNvSpPr/>
          <p:nvPr/>
        </p:nvSpPr>
        <p:spPr>
          <a:xfrm>
            <a:off x="4747022" y="1984771"/>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2" name="Shape 1682"/>
          <p:cNvSpPr/>
          <p:nvPr/>
        </p:nvSpPr>
        <p:spPr>
          <a:xfrm>
            <a:off x="4755357" y="2013346"/>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3" name="Shape 1683"/>
          <p:cNvSpPr/>
          <p:nvPr/>
        </p:nvSpPr>
        <p:spPr>
          <a:xfrm>
            <a:off x="4755357" y="2013346"/>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4" name="Shape 1684"/>
          <p:cNvSpPr/>
          <p:nvPr/>
        </p:nvSpPr>
        <p:spPr>
          <a:xfrm>
            <a:off x="4747021" y="203477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5" name="Shape 1685"/>
          <p:cNvSpPr/>
          <p:nvPr/>
        </p:nvSpPr>
        <p:spPr>
          <a:xfrm>
            <a:off x="4747021" y="203477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6" name="Shape 1686"/>
          <p:cNvSpPr/>
          <p:nvPr/>
        </p:nvSpPr>
        <p:spPr>
          <a:xfrm>
            <a:off x="4749403" y="2028826"/>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7" name="Shape 1687"/>
          <p:cNvSpPr/>
          <p:nvPr/>
        </p:nvSpPr>
        <p:spPr>
          <a:xfrm>
            <a:off x="4749403" y="2028826"/>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8" name="Shape 1688"/>
          <p:cNvSpPr/>
          <p:nvPr/>
        </p:nvSpPr>
        <p:spPr>
          <a:xfrm>
            <a:off x="4857751" y="2039540"/>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89" name="Shape 1689"/>
          <p:cNvSpPr/>
          <p:nvPr/>
        </p:nvSpPr>
        <p:spPr>
          <a:xfrm>
            <a:off x="4857751" y="2039540"/>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0" name="Shape 1690"/>
          <p:cNvSpPr/>
          <p:nvPr/>
        </p:nvSpPr>
        <p:spPr>
          <a:xfrm>
            <a:off x="4854178" y="2037158"/>
            <a:ext cx="3572"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1" name="Shape 1691"/>
          <p:cNvSpPr/>
          <p:nvPr/>
        </p:nvSpPr>
        <p:spPr>
          <a:xfrm>
            <a:off x="4854178" y="2037158"/>
            <a:ext cx="3572"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2" name="Shape 1692"/>
          <p:cNvSpPr/>
          <p:nvPr/>
        </p:nvSpPr>
        <p:spPr>
          <a:xfrm>
            <a:off x="4742259" y="203715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3" name="Shape 1693"/>
          <p:cNvSpPr/>
          <p:nvPr/>
        </p:nvSpPr>
        <p:spPr>
          <a:xfrm>
            <a:off x="4742259" y="203715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4" name="Shape 1694"/>
          <p:cNvSpPr/>
          <p:nvPr/>
        </p:nvSpPr>
        <p:spPr>
          <a:xfrm>
            <a:off x="4766072"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5" name="Shape 1695"/>
          <p:cNvSpPr/>
          <p:nvPr/>
        </p:nvSpPr>
        <p:spPr>
          <a:xfrm>
            <a:off x="4766072"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6" name="Shape 1696"/>
          <p:cNvSpPr/>
          <p:nvPr/>
        </p:nvSpPr>
        <p:spPr>
          <a:xfrm>
            <a:off x="4755357"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7" name="Shape 1697"/>
          <p:cNvSpPr/>
          <p:nvPr/>
        </p:nvSpPr>
        <p:spPr>
          <a:xfrm>
            <a:off x="4755357"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8" name="Shape 1698"/>
          <p:cNvSpPr/>
          <p:nvPr/>
        </p:nvSpPr>
        <p:spPr>
          <a:xfrm>
            <a:off x="4749403" y="2026444"/>
            <a:ext cx="3572"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699" name="Shape 1699"/>
          <p:cNvSpPr/>
          <p:nvPr/>
        </p:nvSpPr>
        <p:spPr>
          <a:xfrm>
            <a:off x="4749403" y="2026444"/>
            <a:ext cx="3572"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0" name="Shape 1700"/>
          <p:cNvSpPr/>
          <p:nvPr/>
        </p:nvSpPr>
        <p:spPr>
          <a:xfrm>
            <a:off x="4755357" y="2006202"/>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1" name="Shape 1701"/>
          <p:cNvSpPr/>
          <p:nvPr/>
        </p:nvSpPr>
        <p:spPr>
          <a:xfrm>
            <a:off x="4755357" y="2006202"/>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2" name="Shape 1702"/>
          <p:cNvSpPr/>
          <p:nvPr/>
        </p:nvSpPr>
        <p:spPr>
          <a:xfrm>
            <a:off x="4768453" y="20478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3" name="Shape 1703"/>
          <p:cNvSpPr/>
          <p:nvPr/>
        </p:nvSpPr>
        <p:spPr>
          <a:xfrm>
            <a:off x="4768453" y="20478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4" name="Shape 1704"/>
          <p:cNvSpPr/>
          <p:nvPr/>
        </p:nvSpPr>
        <p:spPr>
          <a:xfrm>
            <a:off x="4760119" y="1974056"/>
            <a:ext cx="2381" cy="2381"/>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5" name="Shape 1705"/>
          <p:cNvSpPr/>
          <p:nvPr/>
        </p:nvSpPr>
        <p:spPr>
          <a:xfrm>
            <a:off x="4760119" y="1974056"/>
            <a:ext cx="2381" cy="2381"/>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6" name="Shape 1706"/>
          <p:cNvSpPr/>
          <p:nvPr/>
        </p:nvSpPr>
        <p:spPr>
          <a:xfrm>
            <a:off x="4747022" y="1980008"/>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7" name="Shape 1707"/>
          <p:cNvSpPr/>
          <p:nvPr/>
        </p:nvSpPr>
        <p:spPr>
          <a:xfrm>
            <a:off x="4747022" y="1980008"/>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8" name="Shape 1708"/>
          <p:cNvSpPr/>
          <p:nvPr/>
        </p:nvSpPr>
        <p:spPr>
          <a:xfrm>
            <a:off x="4805363" y="1930002"/>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09" name="Shape 1709"/>
          <p:cNvSpPr/>
          <p:nvPr/>
        </p:nvSpPr>
        <p:spPr>
          <a:xfrm>
            <a:off x="4805363" y="1930002"/>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0" name="Shape 1710"/>
          <p:cNvSpPr/>
          <p:nvPr/>
        </p:nvSpPr>
        <p:spPr>
          <a:xfrm>
            <a:off x="4814889" y="1934764"/>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1" name="Shape 1711"/>
          <p:cNvSpPr/>
          <p:nvPr/>
        </p:nvSpPr>
        <p:spPr>
          <a:xfrm>
            <a:off x="4814889" y="1934764"/>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2" name="Shape 1712"/>
          <p:cNvSpPr/>
          <p:nvPr/>
        </p:nvSpPr>
        <p:spPr>
          <a:xfrm>
            <a:off x="4747022" y="2041921"/>
            <a:ext cx="0" cy="3572"/>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3" name="Shape 1713"/>
          <p:cNvSpPr/>
          <p:nvPr/>
        </p:nvSpPr>
        <p:spPr>
          <a:xfrm>
            <a:off x="4747022" y="2041921"/>
            <a:ext cx="0" cy="3572"/>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4" name="Shape 1714"/>
          <p:cNvSpPr/>
          <p:nvPr/>
        </p:nvSpPr>
        <p:spPr>
          <a:xfrm>
            <a:off x="4770834" y="20478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5" name="Shape 1715"/>
          <p:cNvSpPr/>
          <p:nvPr/>
        </p:nvSpPr>
        <p:spPr>
          <a:xfrm>
            <a:off x="4770834" y="20478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6" name="Shape 1716"/>
          <p:cNvSpPr/>
          <p:nvPr/>
        </p:nvSpPr>
        <p:spPr>
          <a:xfrm>
            <a:off x="4744640" y="1976437"/>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7" name="Shape 1717"/>
          <p:cNvSpPr/>
          <p:nvPr/>
        </p:nvSpPr>
        <p:spPr>
          <a:xfrm>
            <a:off x="4744640" y="1976437"/>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8" name="Shape 1718"/>
          <p:cNvSpPr/>
          <p:nvPr/>
        </p:nvSpPr>
        <p:spPr>
          <a:xfrm>
            <a:off x="4749403" y="197405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19" name="Shape 1719"/>
          <p:cNvSpPr/>
          <p:nvPr/>
        </p:nvSpPr>
        <p:spPr>
          <a:xfrm>
            <a:off x="4749403" y="197405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0" name="Shape 1720"/>
          <p:cNvSpPr/>
          <p:nvPr/>
        </p:nvSpPr>
        <p:spPr>
          <a:xfrm>
            <a:off x="4720828" y="203953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1" name="Shape 1721"/>
          <p:cNvSpPr/>
          <p:nvPr/>
        </p:nvSpPr>
        <p:spPr>
          <a:xfrm>
            <a:off x="4720828" y="203953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2" name="Shape 1722"/>
          <p:cNvSpPr/>
          <p:nvPr/>
        </p:nvSpPr>
        <p:spPr>
          <a:xfrm>
            <a:off x="4818459" y="193476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3" name="Shape 1723"/>
          <p:cNvSpPr/>
          <p:nvPr/>
        </p:nvSpPr>
        <p:spPr>
          <a:xfrm>
            <a:off x="4818459" y="193476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4" name="Shape 1724"/>
          <p:cNvSpPr/>
          <p:nvPr/>
        </p:nvSpPr>
        <p:spPr>
          <a:xfrm>
            <a:off x="4760119" y="2047875"/>
            <a:ext cx="2381"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5" name="Shape 1725"/>
          <p:cNvSpPr/>
          <p:nvPr/>
        </p:nvSpPr>
        <p:spPr>
          <a:xfrm>
            <a:off x="4760119" y="2047875"/>
            <a:ext cx="2381"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6" name="Shape 1726"/>
          <p:cNvSpPr/>
          <p:nvPr/>
        </p:nvSpPr>
        <p:spPr>
          <a:xfrm>
            <a:off x="4749403" y="2039539"/>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7" name="Shape 1727"/>
          <p:cNvSpPr/>
          <p:nvPr/>
        </p:nvSpPr>
        <p:spPr>
          <a:xfrm>
            <a:off x="4749403" y="2039539"/>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8" name="Shape 1728"/>
          <p:cNvSpPr/>
          <p:nvPr/>
        </p:nvSpPr>
        <p:spPr>
          <a:xfrm>
            <a:off x="4762501" y="1974056"/>
            <a:ext cx="3572" cy="2381"/>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29" name="Shape 1729"/>
          <p:cNvSpPr/>
          <p:nvPr/>
        </p:nvSpPr>
        <p:spPr>
          <a:xfrm>
            <a:off x="4762501" y="1974056"/>
            <a:ext cx="3572" cy="2381"/>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0" name="Shape 1730"/>
          <p:cNvSpPr/>
          <p:nvPr/>
        </p:nvSpPr>
        <p:spPr>
          <a:xfrm>
            <a:off x="4762501" y="2045494"/>
            <a:ext cx="3572"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1" name="Shape 1731"/>
          <p:cNvSpPr/>
          <p:nvPr/>
        </p:nvSpPr>
        <p:spPr>
          <a:xfrm>
            <a:off x="4762501" y="2045494"/>
            <a:ext cx="3572"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2" name="Shape 1732"/>
          <p:cNvSpPr/>
          <p:nvPr/>
        </p:nvSpPr>
        <p:spPr>
          <a:xfrm>
            <a:off x="4747021" y="204549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3" name="Shape 1733"/>
          <p:cNvSpPr/>
          <p:nvPr/>
        </p:nvSpPr>
        <p:spPr>
          <a:xfrm>
            <a:off x="4747021" y="204549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4" name="Shape 1734"/>
          <p:cNvSpPr/>
          <p:nvPr/>
        </p:nvSpPr>
        <p:spPr>
          <a:xfrm>
            <a:off x="4724401" y="1840707"/>
            <a:ext cx="208359" cy="20954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5" name="Shape 1735"/>
          <p:cNvSpPr/>
          <p:nvPr/>
        </p:nvSpPr>
        <p:spPr>
          <a:xfrm>
            <a:off x="4724401" y="1840707"/>
            <a:ext cx="208359" cy="20954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6" name="Shape 1736"/>
          <p:cNvSpPr/>
          <p:nvPr/>
        </p:nvSpPr>
        <p:spPr>
          <a:xfrm>
            <a:off x="5126833" y="304085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7" name="Shape 1737"/>
          <p:cNvSpPr/>
          <p:nvPr/>
        </p:nvSpPr>
        <p:spPr>
          <a:xfrm>
            <a:off x="5126833" y="304085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8" name="Shape 1738"/>
          <p:cNvSpPr/>
          <p:nvPr/>
        </p:nvSpPr>
        <p:spPr>
          <a:xfrm>
            <a:off x="4956572" y="2962275"/>
            <a:ext cx="257174" cy="230981"/>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39" name="Shape 1739"/>
          <p:cNvSpPr/>
          <p:nvPr/>
        </p:nvSpPr>
        <p:spPr>
          <a:xfrm>
            <a:off x="4956572" y="2962275"/>
            <a:ext cx="257174" cy="230981"/>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0" name="Shape 1740"/>
          <p:cNvSpPr/>
          <p:nvPr/>
        </p:nvSpPr>
        <p:spPr>
          <a:xfrm>
            <a:off x="4841083" y="2047875"/>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1" name="Shape 1741"/>
          <p:cNvSpPr/>
          <p:nvPr/>
        </p:nvSpPr>
        <p:spPr>
          <a:xfrm>
            <a:off x="4841083" y="2047875"/>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2" name="Shape 1742"/>
          <p:cNvSpPr/>
          <p:nvPr/>
        </p:nvSpPr>
        <p:spPr>
          <a:xfrm>
            <a:off x="4823221" y="2052638"/>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3" name="Shape 1743"/>
          <p:cNvSpPr/>
          <p:nvPr/>
        </p:nvSpPr>
        <p:spPr>
          <a:xfrm>
            <a:off x="4823221" y="2052638"/>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4" name="Shape 1744"/>
          <p:cNvSpPr/>
          <p:nvPr/>
        </p:nvSpPr>
        <p:spPr>
          <a:xfrm>
            <a:off x="4844653" y="2050256"/>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5" name="Shape 1745"/>
          <p:cNvSpPr/>
          <p:nvPr/>
        </p:nvSpPr>
        <p:spPr>
          <a:xfrm>
            <a:off x="4844653" y="2050256"/>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6" name="Shape 1746"/>
          <p:cNvSpPr/>
          <p:nvPr/>
        </p:nvSpPr>
        <p:spPr>
          <a:xfrm>
            <a:off x="4781551" y="208121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7" name="Shape 1747"/>
          <p:cNvSpPr/>
          <p:nvPr/>
        </p:nvSpPr>
        <p:spPr>
          <a:xfrm>
            <a:off x="4781551" y="208121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8" name="Shape 1748"/>
          <p:cNvSpPr/>
          <p:nvPr/>
        </p:nvSpPr>
        <p:spPr>
          <a:xfrm>
            <a:off x="4788695" y="208954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49" name="Shape 1749"/>
          <p:cNvSpPr/>
          <p:nvPr/>
        </p:nvSpPr>
        <p:spPr>
          <a:xfrm>
            <a:off x="4788695" y="208954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0" name="Shape 1750"/>
          <p:cNvSpPr/>
          <p:nvPr/>
        </p:nvSpPr>
        <p:spPr>
          <a:xfrm>
            <a:off x="4788695" y="2058589"/>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1" name="Shape 1751"/>
          <p:cNvSpPr/>
          <p:nvPr/>
        </p:nvSpPr>
        <p:spPr>
          <a:xfrm>
            <a:off x="4788695" y="2058589"/>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2" name="Shape 1752"/>
          <p:cNvSpPr/>
          <p:nvPr/>
        </p:nvSpPr>
        <p:spPr>
          <a:xfrm>
            <a:off x="4818459" y="2050256"/>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3" name="Shape 1753"/>
          <p:cNvSpPr/>
          <p:nvPr/>
        </p:nvSpPr>
        <p:spPr>
          <a:xfrm>
            <a:off x="4818459" y="2050256"/>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4" name="Shape 1754"/>
          <p:cNvSpPr/>
          <p:nvPr/>
        </p:nvSpPr>
        <p:spPr>
          <a:xfrm>
            <a:off x="4799409" y="208121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5" name="Shape 1755"/>
          <p:cNvSpPr/>
          <p:nvPr/>
        </p:nvSpPr>
        <p:spPr>
          <a:xfrm>
            <a:off x="4799409" y="208121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6" name="Shape 1756"/>
          <p:cNvSpPr/>
          <p:nvPr/>
        </p:nvSpPr>
        <p:spPr>
          <a:xfrm>
            <a:off x="4762501" y="2050257"/>
            <a:ext cx="110729" cy="44053"/>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7" name="Shape 1757"/>
          <p:cNvSpPr/>
          <p:nvPr/>
        </p:nvSpPr>
        <p:spPr>
          <a:xfrm>
            <a:off x="4762501" y="2050257"/>
            <a:ext cx="110729" cy="44053"/>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8" name="Shape 1758"/>
          <p:cNvSpPr/>
          <p:nvPr/>
        </p:nvSpPr>
        <p:spPr>
          <a:xfrm>
            <a:off x="4338639" y="254555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59" name="Shape 1759"/>
          <p:cNvSpPr/>
          <p:nvPr/>
        </p:nvSpPr>
        <p:spPr>
          <a:xfrm>
            <a:off x="4338639" y="254555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0" name="Shape 1760"/>
          <p:cNvSpPr/>
          <p:nvPr/>
        </p:nvSpPr>
        <p:spPr>
          <a:xfrm>
            <a:off x="4346972" y="254793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1" name="Shape 1761"/>
          <p:cNvSpPr/>
          <p:nvPr/>
        </p:nvSpPr>
        <p:spPr>
          <a:xfrm>
            <a:off x="4346972" y="254793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2" name="Shape 1762"/>
          <p:cNvSpPr/>
          <p:nvPr/>
        </p:nvSpPr>
        <p:spPr>
          <a:xfrm>
            <a:off x="4336257" y="2532459"/>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3" name="Shape 1763"/>
          <p:cNvSpPr/>
          <p:nvPr/>
        </p:nvSpPr>
        <p:spPr>
          <a:xfrm>
            <a:off x="4336257" y="2532459"/>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4" name="Shape 1764"/>
          <p:cNvSpPr/>
          <p:nvPr/>
        </p:nvSpPr>
        <p:spPr>
          <a:xfrm>
            <a:off x="4423172" y="240149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5" name="Shape 1765"/>
          <p:cNvSpPr/>
          <p:nvPr/>
        </p:nvSpPr>
        <p:spPr>
          <a:xfrm>
            <a:off x="4423172" y="240149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6" name="Shape 1766"/>
          <p:cNvSpPr/>
          <p:nvPr/>
        </p:nvSpPr>
        <p:spPr>
          <a:xfrm>
            <a:off x="4401740" y="245387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7" name="Shape 1767"/>
          <p:cNvSpPr/>
          <p:nvPr/>
        </p:nvSpPr>
        <p:spPr>
          <a:xfrm>
            <a:off x="4401740" y="245387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8" name="Shape 1768"/>
          <p:cNvSpPr/>
          <p:nvPr/>
        </p:nvSpPr>
        <p:spPr>
          <a:xfrm>
            <a:off x="4296965" y="253484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69" name="Shape 1769"/>
          <p:cNvSpPr/>
          <p:nvPr/>
        </p:nvSpPr>
        <p:spPr>
          <a:xfrm>
            <a:off x="4296965" y="253484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0" name="Shape 1770"/>
          <p:cNvSpPr/>
          <p:nvPr/>
        </p:nvSpPr>
        <p:spPr>
          <a:xfrm>
            <a:off x="4438651" y="2466975"/>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1" name="Shape 1771"/>
          <p:cNvSpPr/>
          <p:nvPr/>
        </p:nvSpPr>
        <p:spPr>
          <a:xfrm>
            <a:off x="4438651" y="2466975"/>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2" name="Shape 1772"/>
          <p:cNvSpPr/>
          <p:nvPr/>
        </p:nvSpPr>
        <p:spPr>
          <a:xfrm>
            <a:off x="4454128" y="2449115"/>
            <a:ext cx="10716" cy="7143"/>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3" name="Shape 1773"/>
          <p:cNvSpPr/>
          <p:nvPr/>
        </p:nvSpPr>
        <p:spPr>
          <a:xfrm>
            <a:off x="4454128" y="2449115"/>
            <a:ext cx="10716" cy="7143"/>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4" name="Shape 1774"/>
          <p:cNvSpPr/>
          <p:nvPr/>
        </p:nvSpPr>
        <p:spPr>
          <a:xfrm>
            <a:off x="4410076" y="2469357"/>
            <a:ext cx="7143" cy="10715"/>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5" name="Shape 1775"/>
          <p:cNvSpPr/>
          <p:nvPr/>
        </p:nvSpPr>
        <p:spPr>
          <a:xfrm>
            <a:off x="4410076" y="2469357"/>
            <a:ext cx="7143" cy="10715"/>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6" name="Shape 1776"/>
          <p:cNvSpPr/>
          <p:nvPr/>
        </p:nvSpPr>
        <p:spPr>
          <a:xfrm>
            <a:off x="4427935" y="2451496"/>
            <a:ext cx="21431" cy="15477"/>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7" name="Shape 1777"/>
          <p:cNvSpPr/>
          <p:nvPr/>
        </p:nvSpPr>
        <p:spPr>
          <a:xfrm>
            <a:off x="4427935" y="2451496"/>
            <a:ext cx="21431" cy="15477"/>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8" name="Shape 1778"/>
          <p:cNvSpPr/>
          <p:nvPr/>
        </p:nvSpPr>
        <p:spPr>
          <a:xfrm>
            <a:off x="4229101" y="2375296"/>
            <a:ext cx="216694" cy="157162"/>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79" name="Shape 1779"/>
          <p:cNvSpPr/>
          <p:nvPr/>
        </p:nvSpPr>
        <p:spPr>
          <a:xfrm>
            <a:off x="4229101" y="2375296"/>
            <a:ext cx="216694" cy="157162"/>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0" name="Shape 1780"/>
          <p:cNvSpPr/>
          <p:nvPr/>
        </p:nvSpPr>
        <p:spPr>
          <a:xfrm>
            <a:off x="5079208" y="2940844"/>
            <a:ext cx="3572"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1" name="Shape 1781"/>
          <p:cNvSpPr/>
          <p:nvPr/>
        </p:nvSpPr>
        <p:spPr>
          <a:xfrm>
            <a:off x="5079208" y="2940844"/>
            <a:ext cx="3572"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2" name="Shape 1782"/>
          <p:cNvSpPr/>
          <p:nvPr/>
        </p:nvSpPr>
        <p:spPr>
          <a:xfrm>
            <a:off x="5082778" y="2940844"/>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3" name="Shape 1783"/>
          <p:cNvSpPr/>
          <p:nvPr/>
        </p:nvSpPr>
        <p:spPr>
          <a:xfrm>
            <a:off x="5082778" y="2940844"/>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4" name="Shape 1784"/>
          <p:cNvSpPr/>
          <p:nvPr/>
        </p:nvSpPr>
        <p:spPr>
          <a:xfrm>
            <a:off x="5085160" y="294679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5" name="Shape 1785"/>
          <p:cNvSpPr/>
          <p:nvPr/>
        </p:nvSpPr>
        <p:spPr>
          <a:xfrm>
            <a:off x="5085160" y="294679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6" name="Shape 1786"/>
          <p:cNvSpPr/>
          <p:nvPr/>
        </p:nvSpPr>
        <p:spPr>
          <a:xfrm>
            <a:off x="5082778" y="294917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7" name="Shape 1787"/>
          <p:cNvSpPr/>
          <p:nvPr/>
        </p:nvSpPr>
        <p:spPr>
          <a:xfrm>
            <a:off x="5082778" y="294917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8" name="Shape 1788"/>
          <p:cNvSpPr/>
          <p:nvPr/>
        </p:nvSpPr>
        <p:spPr>
          <a:xfrm>
            <a:off x="5069682" y="2938462"/>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89" name="Shape 1789"/>
          <p:cNvSpPr/>
          <p:nvPr/>
        </p:nvSpPr>
        <p:spPr>
          <a:xfrm>
            <a:off x="5069682" y="2938462"/>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0" name="Shape 1790"/>
          <p:cNvSpPr/>
          <p:nvPr/>
        </p:nvSpPr>
        <p:spPr>
          <a:xfrm>
            <a:off x="5074444" y="2931319"/>
            <a:ext cx="2381"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1" name="Shape 1791"/>
          <p:cNvSpPr/>
          <p:nvPr/>
        </p:nvSpPr>
        <p:spPr>
          <a:xfrm>
            <a:off x="5074444" y="2931319"/>
            <a:ext cx="2381"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2" name="Shape 1792"/>
          <p:cNvSpPr/>
          <p:nvPr/>
        </p:nvSpPr>
        <p:spPr>
          <a:xfrm>
            <a:off x="5067301" y="2936081"/>
            <a:ext cx="2381" cy="2381"/>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3" name="Shape 1793"/>
          <p:cNvSpPr/>
          <p:nvPr/>
        </p:nvSpPr>
        <p:spPr>
          <a:xfrm>
            <a:off x="5067301" y="2936081"/>
            <a:ext cx="2381" cy="2381"/>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4" name="Shape 1794"/>
          <p:cNvSpPr/>
          <p:nvPr/>
        </p:nvSpPr>
        <p:spPr>
          <a:xfrm>
            <a:off x="5076826" y="2925365"/>
            <a:ext cx="2381" cy="2381"/>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5" name="Shape 1795"/>
          <p:cNvSpPr/>
          <p:nvPr/>
        </p:nvSpPr>
        <p:spPr>
          <a:xfrm>
            <a:off x="5076826" y="2925365"/>
            <a:ext cx="2381" cy="2381"/>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6" name="Shape 1796"/>
          <p:cNvSpPr/>
          <p:nvPr/>
        </p:nvSpPr>
        <p:spPr>
          <a:xfrm>
            <a:off x="5074445" y="2933700"/>
            <a:ext cx="10716" cy="15477"/>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7" name="Shape 1797"/>
          <p:cNvSpPr/>
          <p:nvPr/>
        </p:nvSpPr>
        <p:spPr>
          <a:xfrm>
            <a:off x="5074445" y="2933700"/>
            <a:ext cx="10716" cy="15477"/>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8" name="Shape 1798"/>
          <p:cNvSpPr/>
          <p:nvPr/>
        </p:nvSpPr>
        <p:spPr>
          <a:xfrm>
            <a:off x="5017295" y="2896791"/>
            <a:ext cx="111919" cy="115490"/>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799" name="Shape 1799"/>
          <p:cNvSpPr/>
          <p:nvPr/>
        </p:nvSpPr>
        <p:spPr>
          <a:xfrm>
            <a:off x="5017295" y="2896791"/>
            <a:ext cx="111919" cy="115490"/>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0" name="Shape 1800"/>
          <p:cNvSpPr/>
          <p:nvPr/>
        </p:nvSpPr>
        <p:spPr>
          <a:xfrm>
            <a:off x="5001816" y="2778919"/>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1" name="Shape 1801"/>
          <p:cNvSpPr/>
          <p:nvPr/>
        </p:nvSpPr>
        <p:spPr>
          <a:xfrm>
            <a:off x="5001816" y="2778919"/>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2" name="Shape 1802"/>
          <p:cNvSpPr/>
          <p:nvPr/>
        </p:nvSpPr>
        <p:spPr>
          <a:xfrm>
            <a:off x="4812507" y="2621757"/>
            <a:ext cx="191691" cy="198833"/>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3" name="Shape 1803"/>
          <p:cNvSpPr/>
          <p:nvPr/>
        </p:nvSpPr>
        <p:spPr>
          <a:xfrm>
            <a:off x="4812507" y="2621757"/>
            <a:ext cx="191691" cy="198833"/>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path>
            </a:pathLst>
          </a:custGeom>
          <a:noFill/>
          <a:ln>
            <a:noFill/>
          </a:ln>
        </p:spPr>
        <p:txBody>
          <a:bodyPr lIns="68569" tIns="34275" rIns="68569" bIns="34275" anchor="t" anchorCtr="0">
            <a:noAutofit/>
          </a:bodyPr>
          <a:lstStyle/>
          <a:p>
            <a:endParaRPr sz="1350" dirty="0">
              <a:solidFill>
                <a:schemeClr val="dk1"/>
              </a:solidFill>
              <a:latin typeface="Calibri"/>
              <a:ea typeface="Calibri"/>
              <a:cs typeface="Calibri"/>
              <a:sym typeface="Calibri"/>
            </a:endParaRPr>
          </a:p>
        </p:txBody>
      </p:sp>
      <p:sp>
        <p:nvSpPr>
          <p:cNvPr id="1804" name="Shape 1804"/>
          <p:cNvSpPr/>
          <p:nvPr/>
        </p:nvSpPr>
        <p:spPr>
          <a:xfrm>
            <a:off x="4930378" y="281225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5" name="Shape 1805"/>
          <p:cNvSpPr/>
          <p:nvPr/>
        </p:nvSpPr>
        <p:spPr>
          <a:xfrm>
            <a:off x="4930378" y="281225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6" name="Shape 1806"/>
          <p:cNvSpPr/>
          <p:nvPr/>
        </p:nvSpPr>
        <p:spPr>
          <a:xfrm>
            <a:off x="3006329" y="3326606"/>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7" name="Shape 1807"/>
          <p:cNvSpPr/>
          <p:nvPr/>
        </p:nvSpPr>
        <p:spPr>
          <a:xfrm>
            <a:off x="3006329" y="3326606"/>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8" name="Shape 1808"/>
          <p:cNvSpPr/>
          <p:nvPr/>
        </p:nvSpPr>
        <p:spPr>
          <a:xfrm>
            <a:off x="2996803" y="3234928"/>
            <a:ext cx="101204" cy="130969"/>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09" name="Shape 1809"/>
          <p:cNvSpPr/>
          <p:nvPr/>
        </p:nvSpPr>
        <p:spPr>
          <a:xfrm>
            <a:off x="2996803" y="3234928"/>
            <a:ext cx="101204" cy="130969"/>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0" name="Shape 1810"/>
          <p:cNvSpPr/>
          <p:nvPr/>
        </p:nvSpPr>
        <p:spPr>
          <a:xfrm>
            <a:off x="4239816" y="2508647"/>
            <a:ext cx="355997" cy="370283"/>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1" name="Shape 1811"/>
          <p:cNvSpPr/>
          <p:nvPr/>
        </p:nvSpPr>
        <p:spPr>
          <a:xfrm>
            <a:off x="4239816" y="2508647"/>
            <a:ext cx="355997" cy="370283"/>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2" name="Shape 1812"/>
          <p:cNvSpPr/>
          <p:nvPr/>
        </p:nvSpPr>
        <p:spPr>
          <a:xfrm>
            <a:off x="3152775" y="2857500"/>
            <a:ext cx="63104" cy="50006"/>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3" name="Shape 1813"/>
          <p:cNvSpPr/>
          <p:nvPr/>
        </p:nvSpPr>
        <p:spPr>
          <a:xfrm>
            <a:off x="3152775" y="2857500"/>
            <a:ext cx="63104" cy="50006"/>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4" name="Shape 1814"/>
          <p:cNvSpPr/>
          <p:nvPr/>
        </p:nvSpPr>
        <p:spPr>
          <a:xfrm>
            <a:off x="4650583" y="2139553"/>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5" name="Shape 1815"/>
          <p:cNvSpPr/>
          <p:nvPr/>
        </p:nvSpPr>
        <p:spPr>
          <a:xfrm>
            <a:off x="4650583" y="2139553"/>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6" name="Shape 1816"/>
          <p:cNvSpPr/>
          <p:nvPr/>
        </p:nvSpPr>
        <p:spPr>
          <a:xfrm>
            <a:off x="4593433" y="215503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7" name="Shape 1817"/>
          <p:cNvSpPr/>
          <p:nvPr/>
        </p:nvSpPr>
        <p:spPr>
          <a:xfrm>
            <a:off x="4593433" y="215503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8" name="Shape 1818"/>
          <p:cNvSpPr/>
          <p:nvPr/>
        </p:nvSpPr>
        <p:spPr>
          <a:xfrm>
            <a:off x="4576764" y="214193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19" name="Shape 1819"/>
          <p:cNvSpPr/>
          <p:nvPr/>
        </p:nvSpPr>
        <p:spPr>
          <a:xfrm>
            <a:off x="4576764" y="214193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0" name="Shape 1820"/>
          <p:cNvSpPr/>
          <p:nvPr/>
        </p:nvSpPr>
        <p:spPr>
          <a:xfrm>
            <a:off x="4589859" y="212050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1" name="Shape 1821"/>
          <p:cNvSpPr/>
          <p:nvPr/>
        </p:nvSpPr>
        <p:spPr>
          <a:xfrm>
            <a:off x="4589859" y="212050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2" name="Shape 1822"/>
          <p:cNvSpPr/>
          <p:nvPr/>
        </p:nvSpPr>
        <p:spPr>
          <a:xfrm>
            <a:off x="4576764" y="213955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3" name="Shape 1823"/>
          <p:cNvSpPr/>
          <p:nvPr/>
        </p:nvSpPr>
        <p:spPr>
          <a:xfrm>
            <a:off x="4576764" y="213955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4" name="Shape 1824"/>
          <p:cNvSpPr/>
          <p:nvPr/>
        </p:nvSpPr>
        <p:spPr>
          <a:xfrm>
            <a:off x="4587478" y="2110977"/>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5" name="Shape 1825"/>
          <p:cNvSpPr/>
          <p:nvPr/>
        </p:nvSpPr>
        <p:spPr>
          <a:xfrm>
            <a:off x="4587478" y="2110977"/>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6" name="Shape 1826"/>
          <p:cNvSpPr/>
          <p:nvPr/>
        </p:nvSpPr>
        <p:spPr>
          <a:xfrm>
            <a:off x="4563666" y="2128837"/>
            <a:ext cx="3572"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7" name="Shape 1827"/>
          <p:cNvSpPr/>
          <p:nvPr/>
        </p:nvSpPr>
        <p:spPr>
          <a:xfrm>
            <a:off x="4563666" y="2128837"/>
            <a:ext cx="3572"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8" name="Shape 1828"/>
          <p:cNvSpPr/>
          <p:nvPr/>
        </p:nvSpPr>
        <p:spPr>
          <a:xfrm>
            <a:off x="4580334" y="212645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29" name="Shape 1829"/>
          <p:cNvSpPr/>
          <p:nvPr/>
        </p:nvSpPr>
        <p:spPr>
          <a:xfrm>
            <a:off x="4580334" y="212645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0" name="Shape 1830"/>
          <p:cNvSpPr/>
          <p:nvPr/>
        </p:nvSpPr>
        <p:spPr>
          <a:xfrm>
            <a:off x="4574382" y="2097882"/>
            <a:ext cx="8335" cy="4762"/>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1" name="Shape 1831"/>
          <p:cNvSpPr/>
          <p:nvPr/>
        </p:nvSpPr>
        <p:spPr>
          <a:xfrm>
            <a:off x="4574382" y="2097882"/>
            <a:ext cx="8335" cy="4762"/>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2" name="Shape 1832"/>
          <p:cNvSpPr/>
          <p:nvPr/>
        </p:nvSpPr>
        <p:spPr>
          <a:xfrm>
            <a:off x="4567238" y="2126457"/>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3" name="Shape 1833"/>
          <p:cNvSpPr/>
          <p:nvPr/>
        </p:nvSpPr>
        <p:spPr>
          <a:xfrm>
            <a:off x="4567238" y="2126457"/>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4" name="Shape 1834"/>
          <p:cNvSpPr/>
          <p:nvPr/>
        </p:nvSpPr>
        <p:spPr>
          <a:xfrm>
            <a:off x="4642247" y="2139552"/>
            <a:ext cx="8335" cy="7143"/>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5" name="Shape 1835"/>
          <p:cNvSpPr/>
          <p:nvPr/>
        </p:nvSpPr>
        <p:spPr>
          <a:xfrm>
            <a:off x="4642247" y="2139554"/>
            <a:ext cx="8335" cy="7143"/>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6" name="Shape 1836"/>
          <p:cNvSpPr/>
          <p:nvPr/>
        </p:nvSpPr>
        <p:spPr>
          <a:xfrm>
            <a:off x="4574382" y="2124076"/>
            <a:ext cx="36909" cy="30956"/>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7" name="Shape 1837"/>
          <p:cNvSpPr/>
          <p:nvPr/>
        </p:nvSpPr>
        <p:spPr>
          <a:xfrm>
            <a:off x="4574382" y="2124076"/>
            <a:ext cx="36909" cy="30956"/>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8" name="Shape 1838"/>
          <p:cNvSpPr/>
          <p:nvPr/>
        </p:nvSpPr>
        <p:spPr>
          <a:xfrm>
            <a:off x="4527947" y="2089548"/>
            <a:ext cx="52387" cy="63103"/>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39" name="Shape 1839"/>
          <p:cNvSpPr/>
          <p:nvPr/>
        </p:nvSpPr>
        <p:spPr>
          <a:xfrm>
            <a:off x="4527947" y="2089548"/>
            <a:ext cx="52387" cy="63103"/>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0" name="Shape 1840"/>
          <p:cNvSpPr/>
          <p:nvPr/>
        </p:nvSpPr>
        <p:spPr>
          <a:xfrm>
            <a:off x="5131595" y="30253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1" name="Shape 1841"/>
          <p:cNvSpPr/>
          <p:nvPr/>
        </p:nvSpPr>
        <p:spPr>
          <a:xfrm>
            <a:off x="5131595" y="30253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2" name="Shape 1842"/>
          <p:cNvSpPr/>
          <p:nvPr/>
        </p:nvSpPr>
        <p:spPr>
          <a:xfrm>
            <a:off x="5108972" y="3003947"/>
            <a:ext cx="28574" cy="36908"/>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3" name="Shape 1843"/>
          <p:cNvSpPr/>
          <p:nvPr/>
        </p:nvSpPr>
        <p:spPr>
          <a:xfrm>
            <a:off x="5108972" y="3003947"/>
            <a:ext cx="28574" cy="36908"/>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4" name="Shape 1844"/>
          <p:cNvSpPr/>
          <p:nvPr/>
        </p:nvSpPr>
        <p:spPr>
          <a:xfrm>
            <a:off x="4537472" y="216574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5" name="Shape 1845"/>
          <p:cNvSpPr/>
          <p:nvPr/>
        </p:nvSpPr>
        <p:spPr>
          <a:xfrm>
            <a:off x="4537472" y="216574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6" name="Shape 1846"/>
          <p:cNvSpPr/>
          <p:nvPr/>
        </p:nvSpPr>
        <p:spPr>
          <a:xfrm>
            <a:off x="4495801" y="220980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7" name="Shape 1847"/>
          <p:cNvSpPr/>
          <p:nvPr/>
        </p:nvSpPr>
        <p:spPr>
          <a:xfrm>
            <a:off x="4495801" y="2209801"/>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8" name="Shape 1848"/>
          <p:cNvSpPr/>
          <p:nvPr/>
        </p:nvSpPr>
        <p:spPr>
          <a:xfrm>
            <a:off x="4535090" y="229671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49" name="Shape 1849"/>
          <p:cNvSpPr/>
          <p:nvPr/>
        </p:nvSpPr>
        <p:spPr>
          <a:xfrm>
            <a:off x="4535090" y="229671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0" name="Shape 1850"/>
          <p:cNvSpPr/>
          <p:nvPr/>
        </p:nvSpPr>
        <p:spPr>
          <a:xfrm>
            <a:off x="4524376" y="216336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1" name="Shape 1851"/>
          <p:cNvSpPr/>
          <p:nvPr/>
        </p:nvSpPr>
        <p:spPr>
          <a:xfrm>
            <a:off x="4524376" y="216336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2" name="Shape 1852"/>
          <p:cNvSpPr/>
          <p:nvPr/>
        </p:nvSpPr>
        <p:spPr>
          <a:xfrm>
            <a:off x="4626769" y="2159794"/>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3" name="Shape 1853"/>
          <p:cNvSpPr/>
          <p:nvPr/>
        </p:nvSpPr>
        <p:spPr>
          <a:xfrm>
            <a:off x="4626769" y="2159794"/>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4" name="Shape 1854"/>
          <p:cNvSpPr/>
          <p:nvPr/>
        </p:nvSpPr>
        <p:spPr>
          <a:xfrm>
            <a:off x="4535091" y="2155031"/>
            <a:ext cx="5953" cy="2381"/>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5" name="Shape 1855"/>
          <p:cNvSpPr/>
          <p:nvPr/>
        </p:nvSpPr>
        <p:spPr>
          <a:xfrm>
            <a:off x="4535091" y="2155031"/>
            <a:ext cx="5953" cy="2381"/>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6" name="Shape 1856"/>
          <p:cNvSpPr/>
          <p:nvPr/>
        </p:nvSpPr>
        <p:spPr>
          <a:xfrm>
            <a:off x="4491039" y="2144316"/>
            <a:ext cx="157162" cy="157162"/>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7" name="Shape 1857"/>
          <p:cNvSpPr/>
          <p:nvPr/>
        </p:nvSpPr>
        <p:spPr>
          <a:xfrm>
            <a:off x="4491039" y="2144316"/>
            <a:ext cx="157162" cy="157162"/>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8" name="Shape 1858"/>
          <p:cNvSpPr/>
          <p:nvPr/>
        </p:nvSpPr>
        <p:spPr>
          <a:xfrm>
            <a:off x="4598195" y="2225278"/>
            <a:ext cx="115491" cy="50006"/>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59" name="Shape 1859"/>
          <p:cNvSpPr/>
          <p:nvPr/>
        </p:nvSpPr>
        <p:spPr>
          <a:xfrm>
            <a:off x="4598195" y="2225278"/>
            <a:ext cx="115491" cy="50006"/>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0" name="Shape 1860"/>
          <p:cNvSpPr/>
          <p:nvPr/>
        </p:nvSpPr>
        <p:spPr>
          <a:xfrm>
            <a:off x="4943476" y="2537221"/>
            <a:ext cx="41672" cy="23813"/>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1" name="Shape 1861"/>
          <p:cNvSpPr/>
          <p:nvPr/>
        </p:nvSpPr>
        <p:spPr>
          <a:xfrm>
            <a:off x="4943476" y="2537221"/>
            <a:ext cx="41672" cy="23813"/>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2" name="Shape 1862"/>
          <p:cNvSpPr/>
          <p:nvPr/>
        </p:nvSpPr>
        <p:spPr>
          <a:xfrm>
            <a:off x="2931319" y="2789634"/>
            <a:ext cx="185737" cy="72627"/>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3" name="Shape 1863"/>
          <p:cNvSpPr/>
          <p:nvPr/>
        </p:nvSpPr>
        <p:spPr>
          <a:xfrm>
            <a:off x="2931319" y="2789634"/>
            <a:ext cx="185737" cy="72627"/>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4" name="Shape 1864"/>
          <p:cNvSpPr/>
          <p:nvPr/>
        </p:nvSpPr>
        <p:spPr>
          <a:xfrm>
            <a:off x="2949179" y="308491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5" name="Shape 1865"/>
          <p:cNvSpPr/>
          <p:nvPr/>
        </p:nvSpPr>
        <p:spPr>
          <a:xfrm>
            <a:off x="2949179" y="308491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6" name="Shape 1866"/>
          <p:cNvSpPr/>
          <p:nvPr/>
        </p:nvSpPr>
        <p:spPr>
          <a:xfrm>
            <a:off x="2912269" y="3036094"/>
            <a:ext cx="60722" cy="65483"/>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7" name="Shape 1867"/>
          <p:cNvSpPr/>
          <p:nvPr/>
        </p:nvSpPr>
        <p:spPr>
          <a:xfrm>
            <a:off x="2912269" y="3036094"/>
            <a:ext cx="60722" cy="65483"/>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8" name="Shape 1868"/>
          <p:cNvSpPr/>
          <p:nvPr/>
        </p:nvSpPr>
        <p:spPr>
          <a:xfrm>
            <a:off x="3182542" y="3315891"/>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69" name="Shape 1869"/>
          <p:cNvSpPr/>
          <p:nvPr/>
        </p:nvSpPr>
        <p:spPr>
          <a:xfrm>
            <a:off x="3182542" y="3315891"/>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0" name="Shape 1870"/>
          <p:cNvSpPr/>
          <p:nvPr/>
        </p:nvSpPr>
        <p:spPr>
          <a:xfrm>
            <a:off x="3030142" y="3009900"/>
            <a:ext cx="209549" cy="336947"/>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1" name="Shape 1871"/>
          <p:cNvSpPr/>
          <p:nvPr/>
        </p:nvSpPr>
        <p:spPr>
          <a:xfrm>
            <a:off x="3030142" y="3009900"/>
            <a:ext cx="209549" cy="336947"/>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2" name="Shape 1872"/>
          <p:cNvSpPr/>
          <p:nvPr/>
        </p:nvSpPr>
        <p:spPr>
          <a:xfrm>
            <a:off x="4582716" y="3187303"/>
            <a:ext cx="128587" cy="178593"/>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3" name="Shape 1873"/>
          <p:cNvSpPr/>
          <p:nvPr/>
        </p:nvSpPr>
        <p:spPr>
          <a:xfrm>
            <a:off x="4582716" y="3187303"/>
            <a:ext cx="128587" cy="178593"/>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4" name="Shape 1874"/>
          <p:cNvSpPr/>
          <p:nvPr/>
        </p:nvSpPr>
        <p:spPr>
          <a:xfrm>
            <a:off x="4535091" y="2999184"/>
            <a:ext cx="130969" cy="229790"/>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5" name="Shape 1875"/>
          <p:cNvSpPr/>
          <p:nvPr/>
        </p:nvSpPr>
        <p:spPr>
          <a:xfrm>
            <a:off x="4535091" y="2999184"/>
            <a:ext cx="130969" cy="229790"/>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6" name="Shape 1876"/>
          <p:cNvSpPr/>
          <p:nvPr/>
        </p:nvSpPr>
        <p:spPr>
          <a:xfrm>
            <a:off x="4312445" y="3064669"/>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7" name="Shape 1877"/>
          <p:cNvSpPr/>
          <p:nvPr/>
        </p:nvSpPr>
        <p:spPr>
          <a:xfrm>
            <a:off x="4312445" y="3064669"/>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8" name="Shape 1878"/>
          <p:cNvSpPr/>
          <p:nvPr/>
        </p:nvSpPr>
        <p:spPr>
          <a:xfrm>
            <a:off x="6255544" y="2852738"/>
            <a:ext cx="41672" cy="4167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79" name="Shape 1879"/>
          <p:cNvSpPr/>
          <p:nvPr/>
        </p:nvSpPr>
        <p:spPr>
          <a:xfrm>
            <a:off x="6255544" y="2852738"/>
            <a:ext cx="41672" cy="4167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0" name="Shape 1880"/>
          <p:cNvSpPr/>
          <p:nvPr/>
        </p:nvSpPr>
        <p:spPr>
          <a:xfrm>
            <a:off x="5653089" y="2176463"/>
            <a:ext cx="1052512" cy="676275"/>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1" name="Shape 1881"/>
          <p:cNvSpPr/>
          <p:nvPr/>
        </p:nvSpPr>
        <p:spPr>
          <a:xfrm>
            <a:off x="5653089" y="2176463"/>
            <a:ext cx="1052512" cy="676275"/>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2" name="Shape 1882"/>
          <p:cNvSpPr/>
          <p:nvPr/>
        </p:nvSpPr>
        <p:spPr>
          <a:xfrm>
            <a:off x="3106342" y="4327921"/>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3" name="Shape 1883"/>
          <p:cNvSpPr/>
          <p:nvPr/>
        </p:nvSpPr>
        <p:spPr>
          <a:xfrm>
            <a:off x="3106342" y="4327921"/>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4" name="Shape 1884"/>
          <p:cNvSpPr/>
          <p:nvPr/>
        </p:nvSpPr>
        <p:spPr>
          <a:xfrm>
            <a:off x="3215879" y="4376737"/>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5" name="Shape 1885"/>
          <p:cNvSpPr/>
          <p:nvPr/>
        </p:nvSpPr>
        <p:spPr>
          <a:xfrm>
            <a:off x="3215879" y="4376737"/>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6" name="Shape 1886"/>
          <p:cNvSpPr/>
          <p:nvPr/>
        </p:nvSpPr>
        <p:spPr>
          <a:xfrm>
            <a:off x="3103960" y="422790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7" name="Shape 1887"/>
          <p:cNvSpPr/>
          <p:nvPr/>
        </p:nvSpPr>
        <p:spPr>
          <a:xfrm>
            <a:off x="3103960" y="422790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8" name="Shape 1888"/>
          <p:cNvSpPr/>
          <p:nvPr/>
        </p:nvSpPr>
        <p:spPr>
          <a:xfrm>
            <a:off x="3126581" y="41517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89" name="Shape 1889"/>
          <p:cNvSpPr/>
          <p:nvPr/>
        </p:nvSpPr>
        <p:spPr>
          <a:xfrm>
            <a:off x="3126581" y="41517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0" name="Shape 1890"/>
          <p:cNvSpPr/>
          <p:nvPr/>
        </p:nvSpPr>
        <p:spPr>
          <a:xfrm>
            <a:off x="3137297" y="436364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1" name="Shape 1891"/>
          <p:cNvSpPr/>
          <p:nvPr/>
        </p:nvSpPr>
        <p:spPr>
          <a:xfrm>
            <a:off x="3137297" y="436364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2" name="Shape 1892"/>
          <p:cNvSpPr/>
          <p:nvPr/>
        </p:nvSpPr>
        <p:spPr>
          <a:xfrm>
            <a:off x="3126581" y="41671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3" name="Shape 1893"/>
          <p:cNvSpPr/>
          <p:nvPr/>
        </p:nvSpPr>
        <p:spPr>
          <a:xfrm>
            <a:off x="3126581" y="41671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4" name="Shape 1894"/>
          <p:cNvSpPr/>
          <p:nvPr/>
        </p:nvSpPr>
        <p:spPr>
          <a:xfrm>
            <a:off x="3161110" y="38635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5" name="Shape 1895"/>
          <p:cNvSpPr/>
          <p:nvPr/>
        </p:nvSpPr>
        <p:spPr>
          <a:xfrm>
            <a:off x="3161110" y="38635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6" name="Shape 1896"/>
          <p:cNvSpPr/>
          <p:nvPr/>
        </p:nvSpPr>
        <p:spPr>
          <a:xfrm>
            <a:off x="3150394" y="391834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7" name="Shape 1897"/>
          <p:cNvSpPr/>
          <p:nvPr/>
        </p:nvSpPr>
        <p:spPr>
          <a:xfrm>
            <a:off x="3150394" y="391834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8" name="Shape 1898"/>
          <p:cNvSpPr/>
          <p:nvPr/>
        </p:nvSpPr>
        <p:spPr>
          <a:xfrm>
            <a:off x="3106341" y="417552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899" name="Shape 1899"/>
          <p:cNvSpPr/>
          <p:nvPr/>
        </p:nvSpPr>
        <p:spPr>
          <a:xfrm>
            <a:off x="3106341" y="417552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0" name="Shape 1900"/>
          <p:cNvSpPr/>
          <p:nvPr/>
        </p:nvSpPr>
        <p:spPr>
          <a:xfrm>
            <a:off x="3103960" y="428863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1" name="Shape 1901"/>
          <p:cNvSpPr/>
          <p:nvPr/>
        </p:nvSpPr>
        <p:spPr>
          <a:xfrm>
            <a:off x="3103960" y="428863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2" name="Shape 1902"/>
          <p:cNvSpPr/>
          <p:nvPr/>
        </p:nvSpPr>
        <p:spPr>
          <a:xfrm>
            <a:off x="3148012" y="3931444"/>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3" name="Shape 1903"/>
          <p:cNvSpPr/>
          <p:nvPr/>
        </p:nvSpPr>
        <p:spPr>
          <a:xfrm>
            <a:off x="3148012" y="3931444"/>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4" name="Shape 1904"/>
          <p:cNvSpPr/>
          <p:nvPr/>
        </p:nvSpPr>
        <p:spPr>
          <a:xfrm>
            <a:off x="3152775" y="393144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5" name="Shape 1905"/>
          <p:cNvSpPr/>
          <p:nvPr/>
        </p:nvSpPr>
        <p:spPr>
          <a:xfrm>
            <a:off x="3152775" y="393144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6" name="Shape 1906"/>
          <p:cNvSpPr/>
          <p:nvPr/>
        </p:nvSpPr>
        <p:spPr>
          <a:xfrm>
            <a:off x="3134916" y="412551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7" name="Shape 1907"/>
          <p:cNvSpPr/>
          <p:nvPr/>
        </p:nvSpPr>
        <p:spPr>
          <a:xfrm>
            <a:off x="3134916" y="412551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8" name="Shape 1908"/>
          <p:cNvSpPr/>
          <p:nvPr/>
        </p:nvSpPr>
        <p:spPr>
          <a:xfrm>
            <a:off x="3195637" y="4395788"/>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09" name="Shape 1909"/>
          <p:cNvSpPr/>
          <p:nvPr/>
        </p:nvSpPr>
        <p:spPr>
          <a:xfrm>
            <a:off x="3195637" y="4395788"/>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0" name="Shape 1910"/>
          <p:cNvSpPr/>
          <p:nvPr/>
        </p:nvSpPr>
        <p:spPr>
          <a:xfrm>
            <a:off x="3132535" y="4369594"/>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1" name="Shape 1911"/>
          <p:cNvSpPr/>
          <p:nvPr/>
        </p:nvSpPr>
        <p:spPr>
          <a:xfrm>
            <a:off x="3132535" y="4369594"/>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2" name="Shape 1912"/>
          <p:cNvSpPr/>
          <p:nvPr/>
        </p:nvSpPr>
        <p:spPr>
          <a:xfrm>
            <a:off x="3148012" y="3926681"/>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3" name="Shape 1913"/>
          <p:cNvSpPr/>
          <p:nvPr/>
        </p:nvSpPr>
        <p:spPr>
          <a:xfrm>
            <a:off x="3148012" y="3926681"/>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4" name="Shape 1914"/>
          <p:cNvSpPr/>
          <p:nvPr/>
        </p:nvSpPr>
        <p:spPr>
          <a:xfrm>
            <a:off x="3119437" y="4042171"/>
            <a:ext cx="2381" cy="2381"/>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5" name="Shape 1915"/>
          <p:cNvSpPr/>
          <p:nvPr/>
        </p:nvSpPr>
        <p:spPr>
          <a:xfrm>
            <a:off x="3119437" y="4042171"/>
            <a:ext cx="2381" cy="2381"/>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6" name="Shape 1916"/>
          <p:cNvSpPr/>
          <p:nvPr/>
        </p:nvSpPr>
        <p:spPr>
          <a:xfrm>
            <a:off x="3124200" y="4013596"/>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7" name="Shape 1917"/>
          <p:cNvSpPr/>
          <p:nvPr/>
        </p:nvSpPr>
        <p:spPr>
          <a:xfrm>
            <a:off x="3124200" y="4013596"/>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8" name="Shape 1918"/>
          <p:cNvSpPr/>
          <p:nvPr/>
        </p:nvSpPr>
        <p:spPr>
          <a:xfrm>
            <a:off x="3148013" y="3920728"/>
            <a:ext cx="4762"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19" name="Shape 1919"/>
          <p:cNvSpPr/>
          <p:nvPr/>
        </p:nvSpPr>
        <p:spPr>
          <a:xfrm>
            <a:off x="3148013" y="3920728"/>
            <a:ext cx="4762"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0" name="Shape 1920"/>
          <p:cNvSpPr/>
          <p:nvPr/>
        </p:nvSpPr>
        <p:spPr>
          <a:xfrm>
            <a:off x="3150394" y="3926681"/>
            <a:ext cx="5953" cy="2381"/>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1" name="Shape 1921"/>
          <p:cNvSpPr/>
          <p:nvPr/>
        </p:nvSpPr>
        <p:spPr>
          <a:xfrm>
            <a:off x="3150394" y="3926681"/>
            <a:ext cx="5953" cy="2381"/>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2" name="Shape 1922"/>
          <p:cNvSpPr/>
          <p:nvPr/>
        </p:nvSpPr>
        <p:spPr>
          <a:xfrm>
            <a:off x="3103960" y="4146947"/>
            <a:ext cx="4762" cy="4762"/>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3" name="Shape 1923"/>
          <p:cNvSpPr/>
          <p:nvPr/>
        </p:nvSpPr>
        <p:spPr>
          <a:xfrm>
            <a:off x="3103960" y="4146947"/>
            <a:ext cx="4762" cy="4762"/>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4" name="Shape 1924"/>
          <p:cNvSpPr/>
          <p:nvPr/>
        </p:nvSpPr>
        <p:spPr>
          <a:xfrm>
            <a:off x="3087292" y="3619500"/>
            <a:ext cx="152399" cy="776287"/>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5" name="Shape 1925"/>
          <p:cNvSpPr/>
          <p:nvPr/>
        </p:nvSpPr>
        <p:spPr>
          <a:xfrm>
            <a:off x="3087292" y="3619500"/>
            <a:ext cx="152399" cy="776287"/>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6" name="Shape 1926"/>
          <p:cNvSpPr/>
          <p:nvPr/>
        </p:nvSpPr>
        <p:spPr>
          <a:xfrm>
            <a:off x="3208735" y="381119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7" name="Shape 1927"/>
          <p:cNvSpPr/>
          <p:nvPr/>
        </p:nvSpPr>
        <p:spPr>
          <a:xfrm>
            <a:off x="3208735" y="3811190"/>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8" name="Shape 1928"/>
          <p:cNvSpPr/>
          <p:nvPr/>
        </p:nvSpPr>
        <p:spPr>
          <a:xfrm>
            <a:off x="4493420" y="2294335"/>
            <a:ext cx="76199" cy="39290"/>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29" name="Shape 1929"/>
          <p:cNvSpPr/>
          <p:nvPr/>
        </p:nvSpPr>
        <p:spPr>
          <a:xfrm>
            <a:off x="4493420" y="2294335"/>
            <a:ext cx="76199" cy="39290"/>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0" name="Shape 1930"/>
          <p:cNvSpPr/>
          <p:nvPr/>
        </p:nvSpPr>
        <p:spPr>
          <a:xfrm>
            <a:off x="4535090" y="2296716"/>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1" name="Shape 1931"/>
          <p:cNvSpPr/>
          <p:nvPr/>
        </p:nvSpPr>
        <p:spPr>
          <a:xfrm>
            <a:off x="4535090" y="2296716"/>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2" name="Shape 1932"/>
          <p:cNvSpPr/>
          <p:nvPr/>
        </p:nvSpPr>
        <p:spPr>
          <a:xfrm>
            <a:off x="2169319" y="219670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3" name="Shape 1933"/>
          <p:cNvSpPr/>
          <p:nvPr/>
        </p:nvSpPr>
        <p:spPr>
          <a:xfrm>
            <a:off x="2169319" y="219670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4" name="Shape 1934"/>
          <p:cNvSpPr/>
          <p:nvPr/>
        </p:nvSpPr>
        <p:spPr>
          <a:xfrm>
            <a:off x="2988469" y="233838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5" name="Shape 1935"/>
          <p:cNvSpPr/>
          <p:nvPr/>
        </p:nvSpPr>
        <p:spPr>
          <a:xfrm>
            <a:off x="2988469" y="233838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6" name="Shape 1936"/>
          <p:cNvSpPr/>
          <p:nvPr/>
        </p:nvSpPr>
        <p:spPr>
          <a:xfrm>
            <a:off x="3242072" y="2351485"/>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7" name="Shape 1937"/>
          <p:cNvSpPr/>
          <p:nvPr/>
        </p:nvSpPr>
        <p:spPr>
          <a:xfrm>
            <a:off x="3242072" y="2351485"/>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8" name="Shape 1938"/>
          <p:cNvSpPr/>
          <p:nvPr/>
        </p:nvSpPr>
        <p:spPr>
          <a:xfrm>
            <a:off x="3407569" y="2228851"/>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39" name="Shape 1939"/>
          <p:cNvSpPr/>
          <p:nvPr/>
        </p:nvSpPr>
        <p:spPr>
          <a:xfrm>
            <a:off x="3407569" y="2228851"/>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0" name="Shape 1940"/>
          <p:cNvSpPr/>
          <p:nvPr/>
        </p:nvSpPr>
        <p:spPr>
          <a:xfrm>
            <a:off x="3056335" y="2110979"/>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1" name="Shape 1941"/>
          <p:cNvSpPr/>
          <p:nvPr/>
        </p:nvSpPr>
        <p:spPr>
          <a:xfrm>
            <a:off x="3056335" y="2110979"/>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2" name="Shape 1942"/>
          <p:cNvSpPr/>
          <p:nvPr/>
        </p:nvSpPr>
        <p:spPr>
          <a:xfrm>
            <a:off x="3473054" y="2264569"/>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3" name="Shape 1943"/>
          <p:cNvSpPr/>
          <p:nvPr/>
        </p:nvSpPr>
        <p:spPr>
          <a:xfrm>
            <a:off x="3473054" y="2264569"/>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4" name="Shape 1944"/>
          <p:cNvSpPr/>
          <p:nvPr/>
        </p:nvSpPr>
        <p:spPr>
          <a:xfrm>
            <a:off x="3339704" y="2291954"/>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5" name="Shape 1945"/>
          <p:cNvSpPr/>
          <p:nvPr/>
        </p:nvSpPr>
        <p:spPr>
          <a:xfrm>
            <a:off x="3339704" y="2291954"/>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6" name="Shape 1946"/>
          <p:cNvSpPr/>
          <p:nvPr/>
        </p:nvSpPr>
        <p:spPr>
          <a:xfrm>
            <a:off x="3401617" y="229909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7" name="Shape 1947"/>
          <p:cNvSpPr/>
          <p:nvPr/>
        </p:nvSpPr>
        <p:spPr>
          <a:xfrm>
            <a:off x="3401617" y="229909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8" name="Shape 1948"/>
          <p:cNvSpPr/>
          <p:nvPr/>
        </p:nvSpPr>
        <p:spPr>
          <a:xfrm>
            <a:off x="3464719" y="2255044"/>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49" name="Shape 1949"/>
          <p:cNvSpPr/>
          <p:nvPr/>
        </p:nvSpPr>
        <p:spPr>
          <a:xfrm>
            <a:off x="3464719" y="2255044"/>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0" name="Shape 1950"/>
          <p:cNvSpPr/>
          <p:nvPr/>
        </p:nvSpPr>
        <p:spPr>
          <a:xfrm>
            <a:off x="2174081" y="2231231"/>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1" name="Shape 1951"/>
          <p:cNvSpPr/>
          <p:nvPr/>
        </p:nvSpPr>
        <p:spPr>
          <a:xfrm>
            <a:off x="2174081" y="2231231"/>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2" name="Shape 1952"/>
          <p:cNvSpPr/>
          <p:nvPr/>
        </p:nvSpPr>
        <p:spPr>
          <a:xfrm>
            <a:off x="3407569" y="2228850"/>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3" name="Shape 1953"/>
          <p:cNvSpPr/>
          <p:nvPr/>
        </p:nvSpPr>
        <p:spPr>
          <a:xfrm>
            <a:off x="3407569" y="2228850"/>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4" name="Shape 1954"/>
          <p:cNvSpPr/>
          <p:nvPr/>
        </p:nvSpPr>
        <p:spPr>
          <a:xfrm>
            <a:off x="3469481" y="22705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5" name="Shape 1955"/>
          <p:cNvSpPr/>
          <p:nvPr/>
        </p:nvSpPr>
        <p:spPr>
          <a:xfrm>
            <a:off x="3469481" y="22705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6" name="Shape 1956"/>
          <p:cNvSpPr/>
          <p:nvPr/>
        </p:nvSpPr>
        <p:spPr>
          <a:xfrm>
            <a:off x="2988469" y="23383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7" name="Shape 1957"/>
          <p:cNvSpPr/>
          <p:nvPr/>
        </p:nvSpPr>
        <p:spPr>
          <a:xfrm>
            <a:off x="2988469" y="23383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8" name="Shape 1958"/>
          <p:cNvSpPr/>
          <p:nvPr/>
        </p:nvSpPr>
        <p:spPr>
          <a:xfrm>
            <a:off x="3255169" y="238006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59" name="Shape 1959"/>
          <p:cNvSpPr/>
          <p:nvPr/>
        </p:nvSpPr>
        <p:spPr>
          <a:xfrm>
            <a:off x="3255169" y="238006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0" name="Shape 1960"/>
          <p:cNvSpPr/>
          <p:nvPr/>
        </p:nvSpPr>
        <p:spPr>
          <a:xfrm>
            <a:off x="3475435" y="225147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1" name="Shape 1961"/>
          <p:cNvSpPr/>
          <p:nvPr/>
        </p:nvSpPr>
        <p:spPr>
          <a:xfrm>
            <a:off x="3475435" y="225147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2" name="Shape 1962"/>
          <p:cNvSpPr/>
          <p:nvPr/>
        </p:nvSpPr>
        <p:spPr>
          <a:xfrm>
            <a:off x="2166938" y="219432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3" name="Shape 1963"/>
          <p:cNvSpPr/>
          <p:nvPr/>
        </p:nvSpPr>
        <p:spPr>
          <a:xfrm>
            <a:off x="2166938" y="219432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4" name="Shape 1964"/>
          <p:cNvSpPr/>
          <p:nvPr/>
        </p:nvSpPr>
        <p:spPr>
          <a:xfrm>
            <a:off x="3071812" y="2370535"/>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5" name="Shape 1965"/>
          <p:cNvSpPr/>
          <p:nvPr/>
        </p:nvSpPr>
        <p:spPr>
          <a:xfrm>
            <a:off x="3071812" y="2370535"/>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6" name="Shape 1966"/>
          <p:cNvSpPr/>
          <p:nvPr/>
        </p:nvSpPr>
        <p:spPr>
          <a:xfrm>
            <a:off x="3313510" y="23336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7" name="Shape 1967"/>
          <p:cNvSpPr/>
          <p:nvPr/>
        </p:nvSpPr>
        <p:spPr>
          <a:xfrm>
            <a:off x="3313510" y="23336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8" name="Shape 1968"/>
          <p:cNvSpPr/>
          <p:nvPr/>
        </p:nvSpPr>
        <p:spPr>
          <a:xfrm>
            <a:off x="3255169" y="2380060"/>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69" name="Shape 1969"/>
          <p:cNvSpPr/>
          <p:nvPr/>
        </p:nvSpPr>
        <p:spPr>
          <a:xfrm>
            <a:off x="3255169" y="2380060"/>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0" name="Shape 1970"/>
          <p:cNvSpPr/>
          <p:nvPr/>
        </p:nvSpPr>
        <p:spPr>
          <a:xfrm>
            <a:off x="3270648" y="2344341"/>
            <a:ext cx="3572" cy="2381"/>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1" name="Shape 1971"/>
          <p:cNvSpPr/>
          <p:nvPr/>
        </p:nvSpPr>
        <p:spPr>
          <a:xfrm>
            <a:off x="3270648" y="2344341"/>
            <a:ext cx="3572" cy="2381"/>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2" name="Shape 1972"/>
          <p:cNvSpPr/>
          <p:nvPr/>
        </p:nvSpPr>
        <p:spPr>
          <a:xfrm>
            <a:off x="3355181" y="230505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3" name="Shape 1973"/>
          <p:cNvSpPr/>
          <p:nvPr/>
        </p:nvSpPr>
        <p:spPr>
          <a:xfrm>
            <a:off x="3355181" y="230505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4" name="Shape 1974"/>
          <p:cNvSpPr/>
          <p:nvPr/>
        </p:nvSpPr>
        <p:spPr>
          <a:xfrm>
            <a:off x="3320653" y="2081213"/>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5" name="Shape 1975"/>
          <p:cNvSpPr/>
          <p:nvPr/>
        </p:nvSpPr>
        <p:spPr>
          <a:xfrm>
            <a:off x="3320653" y="2081213"/>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6" name="Shape 1976"/>
          <p:cNvSpPr/>
          <p:nvPr/>
        </p:nvSpPr>
        <p:spPr>
          <a:xfrm>
            <a:off x="3378994" y="214193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7" name="Shape 1977"/>
          <p:cNvSpPr/>
          <p:nvPr/>
        </p:nvSpPr>
        <p:spPr>
          <a:xfrm>
            <a:off x="3378994" y="214193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8" name="Shape 1978"/>
          <p:cNvSpPr/>
          <p:nvPr/>
        </p:nvSpPr>
        <p:spPr>
          <a:xfrm>
            <a:off x="2130028" y="2189560"/>
            <a:ext cx="2381" cy="2381"/>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79" name="Shape 1979"/>
          <p:cNvSpPr/>
          <p:nvPr/>
        </p:nvSpPr>
        <p:spPr>
          <a:xfrm>
            <a:off x="2130028" y="2189560"/>
            <a:ext cx="2381" cy="2381"/>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0" name="Shape 1980"/>
          <p:cNvSpPr/>
          <p:nvPr/>
        </p:nvSpPr>
        <p:spPr>
          <a:xfrm>
            <a:off x="3401616" y="229909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1" name="Shape 1981"/>
          <p:cNvSpPr/>
          <p:nvPr/>
        </p:nvSpPr>
        <p:spPr>
          <a:xfrm>
            <a:off x="3401616" y="229909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2" name="Shape 1982"/>
          <p:cNvSpPr/>
          <p:nvPr/>
        </p:nvSpPr>
        <p:spPr>
          <a:xfrm>
            <a:off x="3386137" y="2144316"/>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3" name="Shape 1983"/>
          <p:cNvSpPr/>
          <p:nvPr/>
        </p:nvSpPr>
        <p:spPr>
          <a:xfrm>
            <a:off x="3386137" y="2144316"/>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4" name="Shape 1984"/>
          <p:cNvSpPr/>
          <p:nvPr/>
        </p:nvSpPr>
        <p:spPr>
          <a:xfrm>
            <a:off x="2933700" y="2314575"/>
            <a:ext cx="2381" cy="3572"/>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5" name="Shape 1985"/>
          <p:cNvSpPr/>
          <p:nvPr/>
        </p:nvSpPr>
        <p:spPr>
          <a:xfrm>
            <a:off x="2933700" y="2314575"/>
            <a:ext cx="2381" cy="3572"/>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6" name="Shape 1986"/>
          <p:cNvSpPr/>
          <p:nvPr/>
        </p:nvSpPr>
        <p:spPr>
          <a:xfrm>
            <a:off x="2988469" y="233124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7" name="Shape 1987"/>
          <p:cNvSpPr/>
          <p:nvPr/>
        </p:nvSpPr>
        <p:spPr>
          <a:xfrm>
            <a:off x="2988469" y="233124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8" name="Shape 1988"/>
          <p:cNvSpPr/>
          <p:nvPr/>
        </p:nvSpPr>
        <p:spPr>
          <a:xfrm>
            <a:off x="3342085" y="2110978"/>
            <a:ext cx="0" cy="2381"/>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89" name="Shape 1989"/>
          <p:cNvSpPr/>
          <p:nvPr/>
        </p:nvSpPr>
        <p:spPr>
          <a:xfrm>
            <a:off x="3342085" y="2110978"/>
            <a:ext cx="0" cy="2381"/>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0" name="Shape 1990"/>
          <p:cNvSpPr/>
          <p:nvPr/>
        </p:nvSpPr>
        <p:spPr>
          <a:xfrm>
            <a:off x="3036094" y="21967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1" name="Shape 1991"/>
          <p:cNvSpPr/>
          <p:nvPr/>
        </p:nvSpPr>
        <p:spPr>
          <a:xfrm>
            <a:off x="3036094" y="21967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2" name="Shape 1992"/>
          <p:cNvSpPr/>
          <p:nvPr/>
        </p:nvSpPr>
        <p:spPr>
          <a:xfrm>
            <a:off x="3368278" y="2139553"/>
            <a:ext cx="2381" cy="2381"/>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3" name="Shape 1993"/>
          <p:cNvSpPr/>
          <p:nvPr/>
        </p:nvSpPr>
        <p:spPr>
          <a:xfrm>
            <a:off x="3368278" y="2139553"/>
            <a:ext cx="2381" cy="2381"/>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4" name="Shape 1994"/>
          <p:cNvSpPr/>
          <p:nvPr/>
        </p:nvSpPr>
        <p:spPr>
          <a:xfrm>
            <a:off x="3019426" y="2194322"/>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5" name="Shape 1995"/>
          <p:cNvSpPr/>
          <p:nvPr/>
        </p:nvSpPr>
        <p:spPr>
          <a:xfrm>
            <a:off x="3019426" y="2194322"/>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6" name="Shape 1996"/>
          <p:cNvSpPr/>
          <p:nvPr/>
        </p:nvSpPr>
        <p:spPr>
          <a:xfrm>
            <a:off x="3403998" y="2159794"/>
            <a:ext cx="3572"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7" name="Shape 1997"/>
          <p:cNvSpPr/>
          <p:nvPr/>
        </p:nvSpPr>
        <p:spPr>
          <a:xfrm>
            <a:off x="3403998" y="2159794"/>
            <a:ext cx="3572"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8" name="Shape 1998"/>
          <p:cNvSpPr/>
          <p:nvPr/>
        </p:nvSpPr>
        <p:spPr>
          <a:xfrm>
            <a:off x="3043237" y="2100262"/>
            <a:ext cx="2381" cy="2381"/>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1999" name="Shape 1999"/>
          <p:cNvSpPr/>
          <p:nvPr/>
        </p:nvSpPr>
        <p:spPr>
          <a:xfrm>
            <a:off x="3043237" y="2100262"/>
            <a:ext cx="2381" cy="2381"/>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0" name="Shape 2000"/>
          <p:cNvSpPr/>
          <p:nvPr/>
        </p:nvSpPr>
        <p:spPr>
          <a:xfrm>
            <a:off x="3331369" y="2291953"/>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1" name="Shape 2001"/>
          <p:cNvSpPr/>
          <p:nvPr/>
        </p:nvSpPr>
        <p:spPr>
          <a:xfrm>
            <a:off x="3331369" y="2291953"/>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2" name="Shape 2002"/>
          <p:cNvSpPr/>
          <p:nvPr/>
        </p:nvSpPr>
        <p:spPr>
          <a:xfrm>
            <a:off x="3283744" y="2039541"/>
            <a:ext cx="3572"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3" name="Shape 2003"/>
          <p:cNvSpPr/>
          <p:nvPr/>
        </p:nvSpPr>
        <p:spPr>
          <a:xfrm>
            <a:off x="3283744" y="2039541"/>
            <a:ext cx="3572"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4" name="Shape 2004"/>
          <p:cNvSpPr/>
          <p:nvPr/>
        </p:nvSpPr>
        <p:spPr>
          <a:xfrm>
            <a:off x="3344466" y="2120503"/>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5" name="Shape 2005"/>
          <p:cNvSpPr/>
          <p:nvPr/>
        </p:nvSpPr>
        <p:spPr>
          <a:xfrm>
            <a:off x="3344466" y="2120503"/>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6" name="Shape 2006"/>
          <p:cNvSpPr/>
          <p:nvPr/>
        </p:nvSpPr>
        <p:spPr>
          <a:xfrm>
            <a:off x="3328987"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7" name="Shape 2007"/>
          <p:cNvSpPr/>
          <p:nvPr/>
        </p:nvSpPr>
        <p:spPr>
          <a:xfrm>
            <a:off x="3328987"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8" name="Shape 2008"/>
          <p:cNvSpPr/>
          <p:nvPr/>
        </p:nvSpPr>
        <p:spPr>
          <a:xfrm>
            <a:off x="3051572" y="2118122"/>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09" name="Shape 2009"/>
          <p:cNvSpPr/>
          <p:nvPr/>
        </p:nvSpPr>
        <p:spPr>
          <a:xfrm>
            <a:off x="3051572" y="2118122"/>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0" name="Shape 2010"/>
          <p:cNvSpPr/>
          <p:nvPr/>
        </p:nvSpPr>
        <p:spPr>
          <a:xfrm>
            <a:off x="2137172" y="2152650"/>
            <a:ext cx="3572"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1" name="Shape 2011"/>
          <p:cNvSpPr/>
          <p:nvPr/>
        </p:nvSpPr>
        <p:spPr>
          <a:xfrm>
            <a:off x="2137172" y="2152650"/>
            <a:ext cx="3572"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2" name="Shape 2012"/>
          <p:cNvSpPr/>
          <p:nvPr/>
        </p:nvSpPr>
        <p:spPr>
          <a:xfrm>
            <a:off x="2182415" y="2207419"/>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3" name="Shape 2013"/>
          <p:cNvSpPr/>
          <p:nvPr/>
        </p:nvSpPr>
        <p:spPr>
          <a:xfrm>
            <a:off x="2182415" y="2207419"/>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4" name="Shape 2014"/>
          <p:cNvSpPr/>
          <p:nvPr/>
        </p:nvSpPr>
        <p:spPr>
          <a:xfrm>
            <a:off x="3462337" y="2257425"/>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5" name="Shape 2015"/>
          <p:cNvSpPr/>
          <p:nvPr/>
        </p:nvSpPr>
        <p:spPr>
          <a:xfrm>
            <a:off x="3462337" y="2257425"/>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6" name="Shape 2016"/>
          <p:cNvSpPr/>
          <p:nvPr/>
        </p:nvSpPr>
        <p:spPr>
          <a:xfrm>
            <a:off x="3427810" y="2301478"/>
            <a:ext cx="2381"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7" name="Shape 2017"/>
          <p:cNvSpPr/>
          <p:nvPr/>
        </p:nvSpPr>
        <p:spPr>
          <a:xfrm>
            <a:off x="3427810" y="2301478"/>
            <a:ext cx="2381"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8" name="Shape 2018"/>
          <p:cNvSpPr/>
          <p:nvPr/>
        </p:nvSpPr>
        <p:spPr>
          <a:xfrm>
            <a:off x="2894410" y="2272903"/>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19" name="Shape 2019"/>
          <p:cNvSpPr/>
          <p:nvPr/>
        </p:nvSpPr>
        <p:spPr>
          <a:xfrm>
            <a:off x="2894410" y="2272903"/>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0" name="Shape 2020"/>
          <p:cNvSpPr/>
          <p:nvPr/>
        </p:nvSpPr>
        <p:spPr>
          <a:xfrm>
            <a:off x="3038475" y="1877616"/>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1" name="Shape 2021"/>
          <p:cNvSpPr/>
          <p:nvPr/>
        </p:nvSpPr>
        <p:spPr>
          <a:xfrm>
            <a:off x="3038475" y="1877616"/>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2" name="Shape 2022"/>
          <p:cNvSpPr/>
          <p:nvPr/>
        </p:nvSpPr>
        <p:spPr>
          <a:xfrm>
            <a:off x="3268266" y="2024062"/>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3" name="Shape 2023"/>
          <p:cNvSpPr/>
          <p:nvPr/>
        </p:nvSpPr>
        <p:spPr>
          <a:xfrm>
            <a:off x="3268266" y="2024062"/>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4" name="Shape 2024"/>
          <p:cNvSpPr/>
          <p:nvPr/>
        </p:nvSpPr>
        <p:spPr>
          <a:xfrm>
            <a:off x="3025378" y="2202656"/>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5" name="Shape 2025"/>
          <p:cNvSpPr/>
          <p:nvPr/>
        </p:nvSpPr>
        <p:spPr>
          <a:xfrm>
            <a:off x="3025378" y="2202656"/>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6" name="Shape 2026"/>
          <p:cNvSpPr/>
          <p:nvPr/>
        </p:nvSpPr>
        <p:spPr>
          <a:xfrm>
            <a:off x="3202782" y="2063353"/>
            <a:ext cx="5953" cy="2381"/>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7" name="Shape 2027"/>
          <p:cNvSpPr/>
          <p:nvPr/>
        </p:nvSpPr>
        <p:spPr>
          <a:xfrm>
            <a:off x="3202782" y="2063353"/>
            <a:ext cx="5953" cy="2381"/>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8" name="Shape 2028"/>
          <p:cNvSpPr/>
          <p:nvPr/>
        </p:nvSpPr>
        <p:spPr>
          <a:xfrm>
            <a:off x="2857500" y="2283619"/>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29" name="Shape 2029"/>
          <p:cNvSpPr/>
          <p:nvPr/>
        </p:nvSpPr>
        <p:spPr>
          <a:xfrm>
            <a:off x="2857500" y="2283619"/>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0" name="Shape 2030"/>
          <p:cNvSpPr/>
          <p:nvPr/>
        </p:nvSpPr>
        <p:spPr>
          <a:xfrm>
            <a:off x="2842022" y="18621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1" name="Shape 2031"/>
          <p:cNvSpPr/>
          <p:nvPr/>
        </p:nvSpPr>
        <p:spPr>
          <a:xfrm>
            <a:off x="2842022" y="18621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2" name="Shape 2032"/>
          <p:cNvSpPr/>
          <p:nvPr/>
        </p:nvSpPr>
        <p:spPr>
          <a:xfrm>
            <a:off x="3012281" y="1853803"/>
            <a:ext cx="2381" cy="2381"/>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3" name="Shape 2033"/>
          <p:cNvSpPr/>
          <p:nvPr/>
        </p:nvSpPr>
        <p:spPr>
          <a:xfrm>
            <a:off x="3012281" y="1853803"/>
            <a:ext cx="2381" cy="2381"/>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4" name="Shape 2034"/>
          <p:cNvSpPr/>
          <p:nvPr/>
        </p:nvSpPr>
        <p:spPr>
          <a:xfrm>
            <a:off x="3187304" y="2024062"/>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5" name="Shape 2035"/>
          <p:cNvSpPr/>
          <p:nvPr/>
        </p:nvSpPr>
        <p:spPr>
          <a:xfrm>
            <a:off x="3187304" y="2024062"/>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6" name="Shape 2036"/>
          <p:cNvSpPr/>
          <p:nvPr/>
        </p:nvSpPr>
        <p:spPr>
          <a:xfrm>
            <a:off x="3071813" y="2102644"/>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7" name="Shape 2037"/>
          <p:cNvSpPr/>
          <p:nvPr/>
        </p:nvSpPr>
        <p:spPr>
          <a:xfrm>
            <a:off x="3071813" y="2102644"/>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8" name="Shape 2038"/>
          <p:cNvSpPr/>
          <p:nvPr/>
        </p:nvSpPr>
        <p:spPr>
          <a:xfrm>
            <a:off x="3255169" y="2008585"/>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39" name="Shape 2039"/>
          <p:cNvSpPr/>
          <p:nvPr/>
        </p:nvSpPr>
        <p:spPr>
          <a:xfrm>
            <a:off x="3255169" y="2008585"/>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0" name="Shape 2040"/>
          <p:cNvSpPr/>
          <p:nvPr/>
        </p:nvSpPr>
        <p:spPr>
          <a:xfrm>
            <a:off x="2970610" y="2412207"/>
            <a:ext cx="0" cy="4762"/>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1" name="Shape 2041"/>
          <p:cNvSpPr/>
          <p:nvPr/>
        </p:nvSpPr>
        <p:spPr>
          <a:xfrm>
            <a:off x="2970610" y="2412207"/>
            <a:ext cx="0" cy="4762"/>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2" name="Shape 2042"/>
          <p:cNvSpPr/>
          <p:nvPr/>
        </p:nvSpPr>
        <p:spPr>
          <a:xfrm>
            <a:off x="3244454" y="1984772"/>
            <a:ext cx="5953" cy="2381"/>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3" name="Shape 2043"/>
          <p:cNvSpPr/>
          <p:nvPr/>
        </p:nvSpPr>
        <p:spPr>
          <a:xfrm>
            <a:off x="3244454" y="1984772"/>
            <a:ext cx="5953" cy="2381"/>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4" name="Shape 2044"/>
          <p:cNvSpPr/>
          <p:nvPr/>
        </p:nvSpPr>
        <p:spPr>
          <a:xfrm>
            <a:off x="3071812" y="2110979"/>
            <a:ext cx="2381" cy="4762"/>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5" name="Shape 2045"/>
          <p:cNvSpPr/>
          <p:nvPr/>
        </p:nvSpPr>
        <p:spPr>
          <a:xfrm>
            <a:off x="3071812" y="2110979"/>
            <a:ext cx="2381" cy="4762"/>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6" name="Shape 2046"/>
          <p:cNvSpPr/>
          <p:nvPr/>
        </p:nvSpPr>
        <p:spPr>
          <a:xfrm>
            <a:off x="2425304" y="1884760"/>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7" name="Shape 2047"/>
          <p:cNvSpPr/>
          <p:nvPr/>
        </p:nvSpPr>
        <p:spPr>
          <a:xfrm>
            <a:off x="2425304" y="1884760"/>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8" name="Shape 2048"/>
          <p:cNvSpPr/>
          <p:nvPr/>
        </p:nvSpPr>
        <p:spPr>
          <a:xfrm>
            <a:off x="2996804" y="172283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49" name="Shape 2049"/>
          <p:cNvSpPr/>
          <p:nvPr/>
        </p:nvSpPr>
        <p:spPr>
          <a:xfrm>
            <a:off x="2996804" y="172283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0" name="Shape 2050"/>
          <p:cNvSpPr/>
          <p:nvPr/>
        </p:nvSpPr>
        <p:spPr>
          <a:xfrm>
            <a:off x="2427685" y="1866900"/>
            <a:ext cx="3572"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1" name="Shape 2051"/>
          <p:cNvSpPr/>
          <p:nvPr/>
        </p:nvSpPr>
        <p:spPr>
          <a:xfrm>
            <a:off x="2427685" y="1866900"/>
            <a:ext cx="3572"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2" name="Shape 2052"/>
          <p:cNvSpPr/>
          <p:nvPr/>
        </p:nvSpPr>
        <p:spPr>
          <a:xfrm>
            <a:off x="3040856" y="2097881"/>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3" name="Shape 2053"/>
          <p:cNvSpPr/>
          <p:nvPr/>
        </p:nvSpPr>
        <p:spPr>
          <a:xfrm>
            <a:off x="3040856" y="2097881"/>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4" name="Shape 2054"/>
          <p:cNvSpPr/>
          <p:nvPr/>
        </p:nvSpPr>
        <p:spPr>
          <a:xfrm>
            <a:off x="3427810" y="224432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5" name="Shape 2055"/>
          <p:cNvSpPr/>
          <p:nvPr/>
        </p:nvSpPr>
        <p:spPr>
          <a:xfrm>
            <a:off x="3427810" y="224432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6" name="Shape 2056"/>
          <p:cNvSpPr/>
          <p:nvPr/>
        </p:nvSpPr>
        <p:spPr>
          <a:xfrm>
            <a:off x="2742010" y="1720453"/>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7" name="Shape 2057"/>
          <p:cNvSpPr/>
          <p:nvPr/>
        </p:nvSpPr>
        <p:spPr>
          <a:xfrm>
            <a:off x="2742010" y="1720453"/>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8" name="Shape 2058"/>
          <p:cNvSpPr/>
          <p:nvPr/>
        </p:nvSpPr>
        <p:spPr>
          <a:xfrm>
            <a:off x="3261122" y="187761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59" name="Shape 2059"/>
          <p:cNvSpPr/>
          <p:nvPr/>
        </p:nvSpPr>
        <p:spPr>
          <a:xfrm>
            <a:off x="3261122" y="187761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0" name="Shape 2060"/>
          <p:cNvSpPr/>
          <p:nvPr/>
        </p:nvSpPr>
        <p:spPr>
          <a:xfrm>
            <a:off x="3433762" y="2228850"/>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1" name="Shape 2061"/>
          <p:cNvSpPr/>
          <p:nvPr/>
        </p:nvSpPr>
        <p:spPr>
          <a:xfrm>
            <a:off x="3433762" y="2228850"/>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2" name="Shape 2062"/>
          <p:cNvSpPr/>
          <p:nvPr/>
        </p:nvSpPr>
        <p:spPr>
          <a:xfrm>
            <a:off x="2176463" y="2231231"/>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3" name="Shape 2063"/>
          <p:cNvSpPr/>
          <p:nvPr/>
        </p:nvSpPr>
        <p:spPr>
          <a:xfrm>
            <a:off x="2176463" y="2231231"/>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4" name="Shape 2064"/>
          <p:cNvSpPr/>
          <p:nvPr/>
        </p:nvSpPr>
        <p:spPr>
          <a:xfrm>
            <a:off x="2656285" y="183594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5" name="Shape 2065"/>
          <p:cNvSpPr/>
          <p:nvPr/>
        </p:nvSpPr>
        <p:spPr>
          <a:xfrm>
            <a:off x="2656285" y="183594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6" name="Shape 2066"/>
          <p:cNvSpPr/>
          <p:nvPr/>
        </p:nvSpPr>
        <p:spPr>
          <a:xfrm>
            <a:off x="3087291" y="1956197"/>
            <a:ext cx="5953" cy="2381"/>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7" name="Shape 2067"/>
          <p:cNvSpPr/>
          <p:nvPr/>
        </p:nvSpPr>
        <p:spPr>
          <a:xfrm>
            <a:off x="3087291" y="1956197"/>
            <a:ext cx="5953" cy="2381"/>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8" name="Shape 2068"/>
          <p:cNvSpPr/>
          <p:nvPr/>
        </p:nvSpPr>
        <p:spPr>
          <a:xfrm>
            <a:off x="2667000" y="1875235"/>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69" name="Shape 2069"/>
          <p:cNvSpPr/>
          <p:nvPr/>
        </p:nvSpPr>
        <p:spPr>
          <a:xfrm>
            <a:off x="2667000" y="1875235"/>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0" name="Shape 2070"/>
          <p:cNvSpPr/>
          <p:nvPr/>
        </p:nvSpPr>
        <p:spPr>
          <a:xfrm>
            <a:off x="2059782" y="1849041"/>
            <a:ext cx="4762" cy="2381"/>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1" name="Shape 2071"/>
          <p:cNvSpPr/>
          <p:nvPr/>
        </p:nvSpPr>
        <p:spPr>
          <a:xfrm>
            <a:off x="2059782" y="1849041"/>
            <a:ext cx="4762" cy="2381"/>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2" name="Shape 2072"/>
          <p:cNvSpPr/>
          <p:nvPr/>
        </p:nvSpPr>
        <p:spPr>
          <a:xfrm>
            <a:off x="3017044" y="2091929"/>
            <a:ext cx="2381" cy="5953"/>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3" name="Shape 2073"/>
          <p:cNvSpPr/>
          <p:nvPr/>
        </p:nvSpPr>
        <p:spPr>
          <a:xfrm>
            <a:off x="3017044" y="2091929"/>
            <a:ext cx="2381" cy="5953"/>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4" name="Shape 2074"/>
          <p:cNvSpPr/>
          <p:nvPr/>
        </p:nvSpPr>
        <p:spPr>
          <a:xfrm>
            <a:off x="2820591" y="1989535"/>
            <a:ext cx="5953" cy="3572"/>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5" name="Shape 2075"/>
          <p:cNvSpPr/>
          <p:nvPr/>
        </p:nvSpPr>
        <p:spPr>
          <a:xfrm>
            <a:off x="2820591" y="1989535"/>
            <a:ext cx="5953" cy="3572"/>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6" name="Shape 2076"/>
          <p:cNvSpPr/>
          <p:nvPr/>
        </p:nvSpPr>
        <p:spPr>
          <a:xfrm>
            <a:off x="2957513" y="1845469"/>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7" name="Shape 2077"/>
          <p:cNvSpPr/>
          <p:nvPr/>
        </p:nvSpPr>
        <p:spPr>
          <a:xfrm>
            <a:off x="2957513" y="1845469"/>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8" name="Shape 2078"/>
          <p:cNvSpPr/>
          <p:nvPr/>
        </p:nvSpPr>
        <p:spPr>
          <a:xfrm>
            <a:off x="3237310" y="1982391"/>
            <a:ext cx="4762" cy="2381"/>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79" name="Shape 2079"/>
          <p:cNvSpPr/>
          <p:nvPr/>
        </p:nvSpPr>
        <p:spPr>
          <a:xfrm>
            <a:off x="3237310" y="1982391"/>
            <a:ext cx="4762" cy="2381"/>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0" name="Shape 2080"/>
          <p:cNvSpPr/>
          <p:nvPr/>
        </p:nvSpPr>
        <p:spPr>
          <a:xfrm>
            <a:off x="2687241" y="1879997"/>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1" name="Shape 2081"/>
          <p:cNvSpPr/>
          <p:nvPr/>
        </p:nvSpPr>
        <p:spPr>
          <a:xfrm>
            <a:off x="2687241" y="1879997"/>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2" name="Shape 2082"/>
          <p:cNvSpPr/>
          <p:nvPr/>
        </p:nvSpPr>
        <p:spPr>
          <a:xfrm>
            <a:off x="2056210" y="1851422"/>
            <a:ext cx="3572"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3" name="Shape 2083"/>
          <p:cNvSpPr/>
          <p:nvPr/>
        </p:nvSpPr>
        <p:spPr>
          <a:xfrm>
            <a:off x="2056210" y="1851422"/>
            <a:ext cx="3572"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4" name="Shape 2084"/>
          <p:cNvSpPr/>
          <p:nvPr/>
        </p:nvSpPr>
        <p:spPr>
          <a:xfrm>
            <a:off x="3121819" y="1960960"/>
            <a:ext cx="4762" cy="2381"/>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5" name="Shape 2085"/>
          <p:cNvSpPr/>
          <p:nvPr/>
        </p:nvSpPr>
        <p:spPr>
          <a:xfrm>
            <a:off x="3121819" y="1960960"/>
            <a:ext cx="4762" cy="2381"/>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6" name="Shape 2086"/>
          <p:cNvSpPr/>
          <p:nvPr/>
        </p:nvSpPr>
        <p:spPr>
          <a:xfrm>
            <a:off x="2839641" y="1858567"/>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7" name="Shape 2087"/>
          <p:cNvSpPr/>
          <p:nvPr/>
        </p:nvSpPr>
        <p:spPr>
          <a:xfrm>
            <a:off x="2839641" y="1858567"/>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8" name="Shape 2088"/>
          <p:cNvSpPr/>
          <p:nvPr/>
        </p:nvSpPr>
        <p:spPr>
          <a:xfrm>
            <a:off x="3436144" y="2207419"/>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89" name="Shape 2089"/>
          <p:cNvSpPr/>
          <p:nvPr/>
        </p:nvSpPr>
        <p:spPr>
          <a:xfrm>
            <a:off x="3436144" y="2207419"/>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0" name="Shape 2090"/>
          <p:cNvSpPr/>
          <p:nvPr/>
        </p:nvSpPr>
        <p:spPr>
          <a:xfrm>
            <a:off x="2433638" y="169664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1" name="Shape 2091"/>
          <p:cNvSpPr/>
          <p:nvPr/>
        </p:nvSpPr>
        <p:spPr>
          <a:xfrm>
            <a:off x="2433638" y="169664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2" name="Shape 2092"/>
          <p:cNvSpPr/>
          <p:nvPr/>
        </p:nvSpPr>
        <p:spPr>
          <a:xfrm>
            <a:off x="3017044" y="2183606"/>
            <a:ext cx="2381" cy="2381"/>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3" name="Shape 2093"/>
          <p:cNvSpPr/>
          <p:nvPr/>
        </p:nvSpPr>
        <p:spPr>
          <a:xfrm>
            <a:off x="3017044" y="2183606"/>
            <a:ext cx="2381" cy="2381"/>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4" name="Shape 2094"/>
          <p:cNvSpPr/>
          <p:nvPr/>
        </p:nvSpPr>
        <p:spPr>
          <a:xfrm>
            <a:off x="3022997" y="2110978"/>
            <a:ext cx="2381"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5" name="Shape 2095"/>
          <p:cNvSpPr/>
          <p:nvPr/>
        </p:nvSpPr>
        <p:spPr>
          <a:xfrm>
            <a:off x="3022997" y="2110978"/>
            <a:ext cx="2381"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6" name="Shape 2096"/>
          <p:cNvSpPr/>
          <p:nvPr/>
        </p:nvSpPr>
        <p:spPr>
          <a:xfrm>
            <a:off x="2632473" y="1845469"/>
            <a:ext cx="4762"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7" name="Shape 2097"/>
          <p:cNvSpPr/>
          <p:nvPr/>
        </p:nvSpPr>
        <p:spPr>
          <a:xfrm>
            <a:off x="2632473" y="1845469"/>
            <a:ext cx="4762"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8" name="Shape 2098"/>
          <p:cNvSpPr/>
          <p:nvPr/>
        </p:nvSpPr>
        <p:spPr>
          <a:xfrm>
            <a:off x="2538413" y="1701404"/>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099" name="Shape 2099"/>
          <p:cNvSpPr/>
          <p:nvPr/>
        </p:nvSpPr>
        <p:spPr>
          <a:xfrm>
            <a:off x="2538413" y="1701404"/>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0" name="Shape 2100"/>
          <p:cNvSpPr/>
          <p:nvPr/>
        </p:nvSpPr>
        <p:spPr>
          <a:xfrm>
            <a:off x="3355181" y="2370535"/>
            <a:ext cx="7143" cy="2381"/>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1" name="Shape 2101"/>
          <p:cNvSpPr/>
          <p:nvPr/>
        </p:nvSpPr>
        <p:spPr>
          <a:xfrm>
            <a:off x="3355181" y="2370535"/>
            <a:ext cx="7143" cy="2381"/>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2" name="Shape 2102"/>
          <p:cNvSpPr/>
          <p:nvPr/>
        </p:nvSpPr>
        <p:spPr>
          <a:xfrm>
            <a:off x="2719388" y="1835944"/>
            <a:ext cx="4762" cy="2381"/>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3" name="Shape 2103"/>
          <p:cNvSpPr/>
          <p:nvPr/>
        </p:nvSpPr>
        <p:spPr>
          <a:xfrm>
            <a:off x="2719388" y="1835944"/>
            <a:ext cx="4762" cy="2381"/>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4" name="Shape 2104"/>
          <p:cNvSpPr/>
          <p:nvPr/>
        </p:nvSpPr>
        <p:spPr>
          <a:xfrm>
            <a:off x="2689623" y="1753791"/>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5" name="Shape 2105"/>
          <p:cNvSpPr/>
          <p:nvPr/>
        </p:nvSpPr>
        <p:spPr>
          <a:xfrm>
            <a:off x="2689623" y="1753791"/>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6" name="Shape 2106"/>
          <p:cNvSpPr/>
          <p:nvPr/>
        </p:nvSpPr>
        <p:spPr>
          <a:xfrm>
            <a:off x="2953941" y="1924051"/>
            <a:ext cx="5953" cy="3572"/>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7" name="Shape 2107"/>
          <p:cNvSpPr/>
          <p:nvPr/>
        </p:nvSpPr>
        <p:spPr>
          <a:xfrm>
            <a:off x="2953941" y="1924051"/>
            <a:ext cx="5953" cy="3572"/>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8" name="Shape 2108"/>
          <p:cNvSpPr/>
          <p:nvPr/>
        </p:nvSpPr>
        <p:spPr>
          <a:xfrm>
            <a:off x="2530079" y="1882378"/>
            <a:ext cx="5953" cy="2381"/>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09" name="Shape 2109"/>
          <p:cNvSpPr/>
          <p:nvPr/>
        </p:nvSpPr>
        <p:spPr>
          <a:xfrm>
            <a:off x="2530079" y="1882378"/>
            <a:ext cx="5953" cy="2381"/>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0" name="Shape 2110"/>
          <p:cNvSpPr/>
          <p:nvPr/>
        </p:nvSpPr>
        <p:spPr>
          <a:xfrm>
            <a:off x="2470548" y="1875235"/>
            <a:ext cx="4762"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1" name="Shape 2111"/>
          <p:cNvSpPr/>
          <p:nvPr/>
        </p:nvSpPr>
        <p:spPr>
          <a:xfrm>
            <a:off x="2470548" y="1875235"/>
            <a:ext cx="4762"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2" name="Shape 2112"/>
          <p:cNvSpPr/>
          <p:nvPr/>
        </p:nvSpPr>
        <p:spPr>
          <a:xfrm>
            <a:off x="3433763" y="223123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3" name="Shape 2113"/>
          <p:cNvSpPr/>
          <p:nvPr/>
        </p:nvSpPr>
        <p:spPr>
          <a:xfrm>
            <a:off x="3433763" y="223123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4" name="Shape 2114"/>
          <p:cNvSpPr/>
          <p:nvPr/>
        </p:nvSpPr>
        <p:spPr>
          <a:xfrm>
            <a:off x="2438400" y="1882378"/>
            <a:ext cx="5953" cy="2381"/>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5" name="Shape 2115"/>
          <p:cNvSpPr/>
          <p:nvPr/>
        </p:nvSpPr>
        <p:spPr>
          <a:xfrm>
            <a:off x="2438400" y="1882378"/>
            <a:ext cx="5953" cy="2381"/>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6" name="Shape 2116"/>
          <p:cNvSpPr/>
          <p:nvPr/>
        </p:nvSpPr>
        <p:spPr>
          <a:xfrm>
            <a:off x="2713435" y="1699022"/>
            <a:ext cx="8335" cy="2381"/>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7" name="Shape 2117"/>
          <p:cNvSpPr/>
          <p:nvPr/>
        </p:nvSpPr>
        <p:spPr>
          <a:xfrm>
            <a:off x="2713435" y="1699022"/>
            <a:ext cx="8335" cy="2381"/>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8" name="Shape 2118"/>
          <p:cNvSpPr/>
          <p:nvPr/>
        </p:nvSpPr>
        <p:spPr>
          <a:xfrm>
            <a:off x="3278982" y="1958578"/>
            <a:ext cx="4762" cy="2381"/>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19" name="Shape 2119"/>
          <p:cNvSpPr/>
          <p:nvPr/>
        </p:nvSpPr>
        <p:spPr>
          <a:xfrm>
            <a:off x="3278982" y="1958578"/>
            <a:ext cx="4762" cy="2381"/>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0" name="Shape 2120"/>
          <p:cNvSpPr/>
          <p:nvPr/>
        </p:nvSpPr>
        <p:spPr>
          <a:xfrm>
            <a:off x="2506266" y="1879997"/>
            <a:ext cx="5953" cy="2381"/>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1" name="Shape 2121"/>
          <p:cNvSpPr/>
          <p:nvPr/>
        </p:nvSpPr>
        <p:spPr>
          <a:xfrm>
            <a:off x="2506266" y="1879997"/>
            <a:ext cx="5953" cy="2381"/>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2" name="Shape 2122"/>
          <p:cNvSpPr/>
          <p:nvPr/>
        </p:nvSpPr>
        <p:spPr>
          <a:xfrm>
            <a:off x="2839641" y="1759744"/>
            <a:ext cx="4762" cy="2381"/>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3" name="Shape 2123"/>
          <p:cNvSpPr/>
          <p:nvPr/>
        </p:nvSpPr>
        <p:spPr>
          <a:xfrm>
            <a:off x="2839641" y="1759744"/>
            <a:ext cx="4762" cy="2381"/>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4" name="Shape 2124"/>
          <p:cNvSpPr/>
          <p:nvPr/>
        </p:nvSpPr>
        <p:spPr>
          <a:xfrm>
            <a:off x="2499122" y="1877616"/>
            <a:ext cx="10716" cy="2381"/>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5" name="Shape 2125"/>
          <p:cNvSpPr/>
          <p:nvPr/>
        </p:nvSpPr>
        <p:spPr>
          <a:xfrm>
            <a:off x="2499122" y="1877616"/>
            <a:ext cx="10716" cy="2381"/>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6" name="Shape 2126"/>
          <p:cNvSpPr/>
          <p:nvPr/>
        </p:nvSpPr>
        <p:spPr>
          <a:xfrm>
            <a:off x="3012282" y="2178844"/>
            <a:ext cx="4762"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7" name="Shape 2127"/>
          <p:cNvSpPr/>
          <p:nvPr/>
        </p:nvSpPr>
        <p:spPr>
          <a:xfrm>
            <a:off x="3012282" y="2178844"/>
            <a:ext cx="4762"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8" name="Shape 2128"/>
          <p:cNvSpPr/>
          <p:nvPr/>
        </p:nvSpPr>
        <p:spPr>
          <a:xfrm>
            <a:off x="2755107" y="1716882"/>
            <a:ext cx="5953"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29" name="Shape 2129"/>
          <p:cNvSpPr/>
          <p:nvPr/>
        </p:nvSpPr>
        <p:spPr>
          <a:xfrm>
            <a:off x="2755107" y="1716882"/>
            <a:ext cx="5953"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0" name="Shape 2130"/>
          <p:cNvSpPr/>
          <p:nvPr/>
        </p:nvSpPr>
        <p:spPr>
          <a:xfrm>
            <a:off x="2744391" y="1694260"/>
            <a:ext cx="10716" cy="2381"/>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1" name="Shape 2131"/>
          <p:cNvSpPr/>
          <p:nvPr/>
        </p:nvSpPr>
        <p:spPr>
          <a:xfrm>
            <a:off x="2744391" y="1694260"/>
            <a:ext cx="10716" cy="2381"/>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2" name="Shape 2132"/>
          <p:cNvSpPr/>
          <p:nvPr/>
        </p:nvSpPr>
        <p:spPr>
          <a:xfrm>
            <a:off x="2514600" y="1882378"/>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3" name="Shape 2133"/>
          <p:cNvSpPr/>
          <p:nvPr/>
        </p:nvSpPr>
        <p:spPr>
          <a:xfrm>
            <a:off x="2514600" y="1882378"/>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4" name="Shape 2134"/>
          <p:cNvSpPr/>
          <p:nvPr/>
        </p:nvSpPr>
        <p:spPr>
          <a:xfrm>
            <a:off x="2912269" y="2291954"/>
            <a:ext cx="8335" cy="4762"/>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5" name="Shape 2135"/>
          <p:cNvSpPr/>
          <p:nvPr/>
        </p:nvSpPr>
        <p:spPr>
          <a:xfrm>
            <a:off x="2912269" y="2291954"/>
            <a:ext cx="8335" cy="4762"/>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6" name="Shape 2136"/>
          <p:cNvSpPr/>
          <p:nvPr/>
        </p:nvSpPr>
        <p:spPr>
          <a:xfrm>
            <a:off x="2763441" y="1672829"/>
            <a:ext cx="476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7" name="Shape 2137"/>
          <p:cNvSpPr/>
          <p:nvPr/>
        </p:nvSpPr>
        <p:spPr>
          <a:xfrm>
            <a:off x="2763441" y="1672829"/>
            <a:ext cx="476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8" name="Shape 2138"/>
          <p:cNvSpPr/>
          <p:nvPr/>
        </p:nvSpPr>
        <p:spPr>
          <a:xfrm>
            <a:off x="3014663" y="2105025"/>
            <a:ext cx="4762" cy="5953"/>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39" name="Shape 2139"/>
          <p:cNvSpPr/>
          <p:nvPr/>
        </p:nvSpPr>
        <p:spPr>
          <a:xfrm>
            <a:off x="3014663" y="2105025"/>
            <a:ext cx="4762" cy="5953"/>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0" name="Shape 2140"/>
          <p:cNvSpPr/>
          <p:nvPr/>
        </p:nvSpPr>
        <p:spPr>
          <a:xfrm>
            <a:off x="3049191" y="1963342"/>
            <a:ext cx="7143" cy="3572"/>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1" name="Shape 2141"/>
          <p:cNvSpPr/>
          <p:nvPr/>
        </p:nvSpPr>
        <p:spPr>
          <a:xfrm>
            <a:off x="3049191" y="1963342"/>
            <a:ext cx="7143" cy="3572"/>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2" name="Shape 2142"/>
          <p:cNvSpPr/>
          <p:nvPr/>
        </p:nvSpPr>
        <p:spPr>
          <a:xfrm>
            <a:off x="3239691" y="2351485"/>
            <a:ext cx="4762" cy="8335"/>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3" name="Shape 2143"/>
          <p:cNvSpPr/>
          <p:nvPr/>
        </p:nvSpPr>
        <p:spPr>
          <a:xfrm>
            <a:off x="3239691" y="2351485"/>
            <a:ext cx="4762" cy="8335"/>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4" name="Shape 2144"/>
          <p:cNvSpPr/>
          <p:nvPr/>
        </p:nvSpPr>
        <p:spPr>
          <a:xfrm>
            <a:off x="3009900" y="2047875"/>
            <a:ext cx="7143" cy="4762"/>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5" name="Shape 2145"/>
          <p:cNvSpPr/>
          <p:nvPr/>
        </p:nvSpPr>
        <p:spPr>
          <a:xfrm>
            <a:off x="3009900" y="2047875"/>
            <a:ext cx="7143" cy="4762"/>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6" name="Shape 2146"/>
          <p:cNvSpPr/>
          <p:nvPr/>
        </p:nvSpPr>
        <p:spPr>
          <a:xfrm>
            <a:off x="2809875" y="1843088"/>
            <a:ext cx="8335" cy="5953"/>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7" name="Shape 2147"/>
          <p:cNvSpPr/>
          <p:nvPr/>
        </p:nvSpPr>
        <p:spPr>
          <a:xfrm>
            <a:off x="2809875" y="1843088"/>
            <a:ext cx="8335" cy="5953"/>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8" name="Shape 2148"/>
          <p:cNvSpPr/>
          <p:nvPr/>
        </p:nvSpPr>
        <p:spPr>
          <a:xfrm>
            <a:off x="2532460" y="1766888"/>
            <a:ext cx="10716" cy="3572"/>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49" name="Shape 2149"/>
          <p:cNvSpPr/>
          <p:nvPr/>
        </p:nvSpPr>
        <p:spPr>
          <a:xfrm>
            <a:off x="2532460" y="1766888"/>
            <a:ext cx="10716" cy="3572"/>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0" name="Shape 2150"/>
          <p:cNvSpPr/>
          <p:nvPr/>
        </p:nvSpPr>
        <p:spPr>
          <a:xfrm>
            <a:off x="2983706" y="185142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1" name="Shape 2151"/>
          <p:cNvSpPr/>
          <p:nvPr/>
        </p:nvSpPr>
        <p:spPr>
          <a:xfrm>
            <a:off x="2983706" y="185142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2" name="Shape 2152"/>
          <p:cNvSpPr/>
          <p:nvPr/>
        </p:nvSpPr>
        <p:spPr>
          <a:xfrm>
            <a:off x="2140744" y="2152650"/>
            <a:ext cx="4762" cy="7143"/>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3" name="Shape 2153"/>
          <p:cNvSpPr/>
          <p:nvPr/>
        </p:nvSpPr>
        <p:spPr>
          <a:xfrm>
            <a:off x="2140744" y="2152650"/>
            <a:ext cx="4762" cy="7143"/>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4" name="Shape 2154"/>
          <p:cNvSpPr/>
          <p:nvPr/>
        </p:nvSpPr>
        <p:spPr>
          <a:xfrm>
            <a:off x="3019425" y="2205038"/>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5" name="Shape 2155"/>
          <p:cNvSpPr/>
          <p:nvPr/>
        </p:nvSpPr>
        <p:spPr>
          <a:xfrm>
            <a:off x="3019425" y="2205038"/>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6" name="Shape 2156"/>
          <p:cNvSpPr/>
          <p:nvPr/>
        </p:nvSpPr>
        <p:spPr>
          <a:xfrm>
            <a:off x="3027760" y="1875235"/>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7" name="Shape 2157"/>
          <p:cNvSpPr/>
          <p:nvPr/>
        </p:nvSpPr>
        <p:spPr>
          <a:xfrm>
            <a:off x="3027760" y="1875235"/>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8" name="Shape 2158"/>
          <p:cNvSpPr/>
          <p:nvPr/>
        </p:nvSpPr>
        <p:spPr>
          <a:xfrm>
            <a:off x="2711054" y="1746648"/>
            <a:ext cx="8335" cy="4762"/>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59" name="Shape 2159"/>
          <p:cNvSpPr/>
          <p:nvPr/>
        </p:nvSpPr>
        <p:spPr>
          <a:xfrm>
            <a:off x="2711054" y="1746648"/>
            <a:ext cx="8335" cy="4762"/>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0" name="Shape 2160"/>
          <p:cNvSpPr/>
          <p:nvPr/>
        </p:nvSpPr>
        <p:spPr>
          <a:xfrm>
            <a:off x="3106341" y="1989535"/>
            <a:ext cx="13097" cy="3572"/>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1" name="Shape 2161"/>
          <p:cNvSpPr/>
          <p:nvPr/>
        </p:nvSpPr>
        <p:spPr>
          <a:xfrm>
            <a:off x="3106341" y="1989535"/>
            <a:ext cx="13097" cy="3572"/>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2" name="Shape 2162"/>
          <p:cNvSpPr/>
          <p:nvPr/>
        </p:nvSpPr>
        <p:spPr>
          <a:xfrm>
            <a:off x="2742010" y="1746648"/>
            <a:ext cx="10716" cy="4762"/>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3" name="Shape 2163"/>
          <p:cNvSpPr/>
          <p:nvPr/>
        </p:nvSpPr>
        <p:spPr>
          <a:xfrm>
            <a:off x="2742010" y="1746648"/>
            <a:ext cx="10716" cy="4762"/>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4" name="Shape 2164"/>
          <p:cNvSpPr/>
          <p:nvPr/>
        </p:nvSpPr>
        <p:spPr>
          <a:xfrm>
            <a:off x="2658666" y="1827610"/>
            <a:ext cx="10716" cy="4762"/>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5" name="Shape 2165"/>
          <p:cNvSpPr/>
          <p:nvPr/>
        </p:nvSpPr>
        <p:spPr>
          <a:xfrm>
            <a:off x="2658666" y="1827610"/>
            <a:ext cx="10716" cy="4762"/>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6" name="Shape 2166"/>
          <p:cNvSpPr/>
          <p:nvPr/>
        </p:nvSpPr>
        <p:spPr>
          <a:xfrm>
            <a:off x="3032523" y="1866900"/>
            <a:ext cx="8335" cy="8335"/>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7" name="Shape 2167"/>
          <p:cNvSpPr/>
          <p:nvPr/>
        </p:nvSpPr>
        <p:spPr>
          <a:xfrm>
            <a:off x="3032523" y="1866900"/>
            <a:ext cx="8335" cy="8335"/>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8" name="Shape 2168"/>
          <p:cNvSpPr/>
          <p:nvPr/>
        </p:nvSpPr>
        <p:spPr>
          <a:xfrm>
            <a:off x="3323035" y="2296716"/>
            <a:ext cx="13097" cy="8335"/>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69" name="Shape 2169"/>
          <p:cNvSpPr/>
          <p:nvPr/>
        </p:nvSpPr>
        <p:spPr>
          <a:xfrm>
            <a:off x="3323035" y="2296716"/>
            <a:ext cx="13097" cy="8335"/>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0" name="Shape 2170"/>
          <p:cNvSpPr/>
          <p:nvPr/>
        </p:nvSpPr>
        <p:spPr>
          <a:xfrm>
            <a:off x="2584847" y="1869282"/>
            <a:ext cx="10716" cy="5953"/>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1" name="Shape 2171"/>
          <p:cNvSpPr/>
          <p:nvPr/>
        </p:nvSpPr>
        <p:spPr>
          <a:xfrm>
            <a:off x="2584847" y="1869282"/>
            <a:ext cx="10716" cy="5953"/>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2" name="Shape 2172"/>
          <p:cNvSpPr/>
          <p:nvPr/>
        </p:nvSpPr>
        <p:spPr>
          <a:xfrm>
            <a:off x="2761060" y="1720454"/>
            <a:ext cx="9524" cy="4762"/>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3" name="Shape 2173"/>
          <p:cNvSpPr/>
          <p:nvPr/>
        </p:nvSpPr>
        <p:spPr>
          <a:xfrm>
            <a:off x="2761060" y="1720454"/>
            <a:ext cx="9524" cy="4762"/>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4" name="Shape 2174"/>
          <p:cNvSpPr/>
          <p:nvPr/>
        </p:nvSpPr>
        <p:spPr>
          <a:xfrm>
            <a:off x="2888457" y="1838325"/>
            <a:ext cx="16669" cy="4762"/>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5" name="Shape 2175"/>
          <p:cNvSpPr/>
          <p:nvPr/>
        </p:nvSpPr>
        <p:spPr>
          <a:xfrm>
            <a:off x="2888457" y="1838325"/>
            <a:ext cx="16669" cy="4762"/>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6" name="Shape 2176"/>
          <p:cNvSpPr/>
          <p:nvPr/>
        </p:nvSpPr>
        <p:spPr>
          <a:xfrm>
            <a:off x="2630091" y="1866900"/>
            <a:ext cx="13097" cy="4762"/>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7" name="Shape 2177"/>
          <p:cNvSpPr/>
          <p:nvPr/>
        </p:nvSpPr>
        <p:spPr>
          <a:xfrm>
            <a:off x="2630091" y="1866900"/>
            <a:ext cx="13097" cy="4762"/>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8" name="Shape 2178"/>
          <p:cNvSpPr/>
          <p:nvPr/>
        </p:nvSpPr>
        <p:spPr>
          <a:xfrm>
            <a:off x="2739628" y="1849041"/>
            <a:ext cx="13097" cy="7143"/>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79" name="Shape 2179"/>
          <p:cNvSpPr/>
          <p:nvPr/>
        </p:nvSpPr>
        <p:spPr>
          <a:xfrm>
            <a:off x="2739628" y="1849041"/>
            <a:ext cx="13097" cy="7143"/>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0" name="Shape 2180"/>
          <p:cNvSpPr/>
          <p:nvPr/>
        </p:nvSpPr>
        <p:spPr>
          <a:xfrm>
            <a:off x="3036094" y="1843088"/>
            <a:ext cx="15479" cy="10716"/>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1" name="Shape 2181"/>
          <p:cNvSpPr/>
          <p:nvPr/>
        </p:nvSpPr>
        <p:spPr>
          <a:xfrm>
            <a:off x="3036094" y="1843088"/>
            <a:ext cx="15479" cy="10716"/>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2" name="Shape 2182"/>
          <p:cNvSpPr/>
          <p:nvPr/>
        </p:nvSpPr>
        <p:spPr>
          <a:xfrm>
            <a:off x="2643187" y="1703785"/>
            <a:ext cx="23813" cy="5953"/>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3" name="Shape 2183"/>
          <p:cNvSpPr/>
          <p:nvPr/>
        </p:nvSpPr>
        <p:spPr>
          <a:xfrm>
            <a:off x="2643187" y="1703785"/>
            <a:ext cx="23813" cy="5953"/>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4" name="Shape 2184"/>
          <p:cNvSpPr/>
          <p:nvPr/>
        </p:nvSpPr>
        <p:spPr>
          <a:xfrm>
            <a:off x="3019425" y="1716882"/>
            <a:ext cx="16669" cy="8335"/>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5" name="Shape 2185"/>
          <p:cNvSpPr/>
          <p:nvPr/>
        </p:nvSpPr>
        <p:spPr>
          <a:xfrm>
            <a:off x="3019425" y="1716882"/>
            <a:ext cx="16669" cy="8335"/>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6" name="Shape 2186"/>
          <p:cNvSpPr/>
          <p:nvPr/>
        </p:nvSpPr>
        <p:spPr>
          <a:xfrm>
            <a:off x="3213497" y="2032398"/>
            <a:ext cx="10716" cy="9524"/>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7" name="Shape 2187"/>
          <p:cNvSpPr/>
          <p:nvPr/>
        </p:nvSpPr>
        <p:spPr>
          <a:xfrm>
            <a:off x="3213497" y="2032398"/>
            <a:ext cx="10716" cy="9524"/>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8" name="Shape 2188"/>
          <p:cNvSpPr/>
          <p:nvPr/>
        </p:nvSpPr>
        <p:spPr>
          <a:xfrm>
            <a:off x="3058716" y="1969294"/>
            <a:ext cx="15479" cy="7143"/>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89" name="Shape 2189"/>
          <p:cNvSpPr/>
          <p:nvPr/>
        </p:nvSpPr>
        <p:spPr>
          <a:xfrm>
            <a:off x="3058716" y="1969294"/>
            <a:ext cx="15479" cy="7143"/>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0" name="Shape 2190"/>
          <p:cNvSpPr/>
          <p:nvPr/>
        </p:nvSpPr>
        <p:spPr>
          <a:xfrm>
            <a:off x="2661047" y="1858566"/>
            <a:ext cx="13097" cy="10716"/>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1" name="Shape 2191"/>
          <p:cNvSpPr/>
          <p:nvPr/>
        </p:nvSpPr>
        <p:spPr>
          <a:xfrm>
            <a:off x="2661047" y="1858566"/>
            <a:ext cx="13097" cy="10716"/>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2" name="Shape 2192"/>
          <p:cNvSpPr/>
          <p:nvPr/>
        </p:nvSpPr>
        <p:spPr>
          <a:xfrm>
            <a:off x="3058716" y="1853804"/>
            <a:ext cx="13097" cy="8335"/>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3" name="Shape 2193"/>
          <p:cNvSpPr/>
          <p:nvPr/>
        </p:nvSpPr>
        <p:spPr>
          <a:xfrm>
            <a:off x="3058716" y="1853804"/>
            <a:ext cx="13097" cy="8335"/>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4" name="Shape 2194"/>
          <p:cNvSpPr/>
          <p:nvPr/>
        </p:nvSpPr>
        <p:spPr>
          <a:xfrm>
            <a:off x="2414588" y="1701404"/>
            <a:ext cx="26193" cy="5953"/>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5" name="Shape 2195"/>
          <p:cNvSpPr/>
          <p:nvPr/>
        </p:nvSpPr>
        <p:spPr>
          <a:xfrm>
            <a:off x="2414588" y="1701404"/>
            <a:ext cx="26193" cy="5953"/>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6" name="Shape 2196"/>
          <p:cNvSpPr/>
          <p:nvPr/>
        </p:nvSpPr>
        <p:spPr>
          <a:xfrm>
            <a:off x="2833687" y="1701404"/>
            <a:ext cx="15479" cy="8335"/>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7" name="Shape 2197"/>
          <p:cNvSpPr/>
          <p:nvPr/>
        </p:nvSpPr>
        <p:spPr>
          <a:xfrm>
            <a:off x="2833687" y="1701404"/>
            <a:ext cx="15479" cy="8335"/>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8" name="Shape 2198"/>
          <p:cNvSpPr/>
          <p:nvPr/>
        </p:nvSpPr>
        <p:spPr>
          <a:xfrm>
            <a:off x="3263503" y="2006203"/>
            <a:ext cx="15479" cy="13097"/>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199" name="Shape 2199"/>
          <p:cNvSpPr/>
          <p:nvPr/>
        </p:nvSpPr>
        <p:spPr>
          <a:xfrm>
            <a:off x="3263503" y="2006203"/>
            <a:ext cx="15479" cy="13097"/>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0" name="Shape 2200"/>
          <p:cNvSpPr/>
          <p:nvPr/>
        </p:nvSpPr>
        <p:spPr>
          <a:xfrm>
            <a:off x="2627710" y="1681163"/>
            <a:ext cx="28574" cy="4762"/>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1" name="Shape 2201"/>
          <p:cNvSpPr/>
          <p:nvPr/>
        </p:nvSpPr>
        <p:spPr>
          <a:xfrm>
            <a:off x="2627710" y="1681163"/>
            <a:ext cx="28574" cy="4762"/>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2" name="Shape 2202"/>
          <p:cNvSpPr/>
          <p:nvPr/>
        </p:nvSpPr>
        <p:spPr>
          <a:xfrm>
            <a:off x="3038476" y="1974057"/>
            <a:ext cx="20240" cy="8335"/>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3" name="Shape 2203"/>
          <p:cNvSpPr/>
          <p:nvPr/>
        </p:nvSpPr>
        <p:spPr>
          <a:xfrm>
            <a:off x="3038476" y="1974057"/>
            <a:ext cx="20240" cy="8335"/>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4" name="Shape 2204"/>
          <p:cNvSpPr/>
          <p:nvPr/>
        </p:nvSpPr>
        <p:spPr>
          <a:xfrm>
            <a:off x="3025379" y="1853803"/>
            <a:ext cx="20240" cy="13097"/>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5" name="Shape 2205"/>
          <p:cNvSpPr/>
          <p:nvPr/>
        </p:nvSpPr>
        <p:spPr>
          <a:xfrm>
            <a:off x="3025379" y="1853803"/>
            <a:ext cx="20240" cy="13097"/>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6" name="Shape 2206"/>
          <p:cNvSpPr/>
          <p:nvPr/>
        </p:nvSpPr>
        <p:spPr>
          <a:xfrm>
            <a:off x="2412206" y="1677591"/>
            <a:ext cx="26193" cy="8335"/>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7" name="Shape 2207"/>
          <p:cNvSpPr/>
          <p:nvPr/>
        </p:nvSpPr>
        <p:spPr>
          <a:xfrm>
            <a:off x="2412206" y="1677591"/>
            <a:ext cx="26193" cy="8335"/>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8" name="Shape 2208"/>
          <p:cNvSpPr/>
          <p:nvPr/>
        </p:nvSpPr>
        <p:spPr>
          <a:xfrm>
            <a:off x="2588419" y="1731169"/>
            <a:ext cx="22622" cy="9524"/>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09" name="Shape 2209"/>
          <p:cNvSpPr/>
          <p:nvPr/>
        </p:nvSpPr>
        <p:spPr>
          <a:xfrm>
            <a:off x="2588419" y="1731169"/>
            <a:ext cx="22622" cy="9524"/>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0" name="Shape 2210"/>
          <p:cNvSpPr/>
          <p:nvPr/>
        </p:nvSpPr>
        <p:spPr>
          <a:xfrm>
            <a:off x="3103960" y="1877616"/>
            <a:ext cx="26193" cy="10716"/>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1" name="Shape 2211"/>
          <p:cNvSpPr/>
          <p:nvPr/>
        </p:nvSpPr>
        <p:spPr>
          <a:xfrm>
            <a:off x="3103960" y="1877616"/>
            <a:ext cx="26193" cy="10716"/>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2" name="Shape 2212"/>
          <p:cNvSpPr/>
          <p:nvPr/>
        </p:nvSpPr>
        <p:spPr>
          <a:xfrm>
            <a:off x="2980135" y="2181225"/>
            <a:ext cx="23813" cy="13097"/>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3" name="Shape 2213"/>
          <p:cNvSpPr/>
          <p:nvPr/>
        </p:nvSpPr>
        <p:spPr>
          <a:xfrm>
            <a:off x="2980135" y="2181225"/>
            <a:ext cx="23813" cy="13097"/>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4" name="Shape 2214"/>
          <p:cNvSpPr/>
          <p:nvPr/>
        </p:nvSpPr>
        <p:spPr>
          <a:xfrm>
            <a:off x="2669381" y="1635919"/>
            <a:ext cx="26193" cy="10716"/>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5" name="Shape 2215"/>
          <p:cNvSpPr/>
          <p:nvPr/>
        </p:nvSpPr>
        <p:spPr>
          <a:xfrm>
            <a:off x="2669381" y="1635919"/>
            <a:ext cx="26193" cy="10716"/>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6" name="Shape 2216"/>
          <p:cNvSpPr/>
          <p:nvPr/>
        </p:nvSpPr>
        <p:spPr>
          <a:xfrm>
            <a:off x="3009900" y="1995488"/>
            <a:ext cx="17860" cy="17860"/>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7" name="Shape 2217"/>
          <p:cNvSpPr/>
          <p:nvPr/>
        </p:nvSpPr>
        <p:spPr>
          <a:xfrm>
            <a:off x="3009900" y="1995488"/>
            <a:ext cx="17860" cy="17860"/>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8" name="Shape 2218"/>
          <p:cNvSpPr/>
          <p:nvPr/>
        </p:nvSpPr>
        <p:spPr>
          <a:xfrm>
            <a:off x="2337197" y="1716882"/>
            <a:ext cx="35719" cy="14287"/>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19" name="Shape 2219"/>
          <p:cNvSpPr/>
          <p:nvPr/>
        </p:nvSpPr>
        <p:spPr>
          <a:xfrm>
            <a:off x="2337197" y="1716882"/>
            <a:ext cx="35719" cy="14287"/>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0" name="Shape 2220"/>
          <p:cNvSpPr/>
          <p:nvPr/>
        </p:nvSpPr>
        <p:spPr>
          <a:xfrm>
            <a:off x="2566988" y="1683544"/>
            <a:ext cx="36909" cy="1547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1" name="Shape 2221"/>
          <p:cNvSpPr/>
          <p:nvPr/>
        </p:nvSpPr>
        <p:spPr>
          <a:xfrm>
            <a:off x="2566988" y="1683544"/>
            <a:ext cx="36909" cy="1547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2" name="Shape 2222"/>
          <p:cNvSpPr/>
          <p:nvPr/>
        </p:nvSpPr>
        <p:spPr>
          <a:xfrm>
            <a:off x="2820592" y="1685925"/>
            <a:ext cx="28574" cy="10716"/>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3" name="Shape 2223"/>
          <p:cNvSpPr/>
          <p:nvPr/>
        </p:nvSpPr>
        <p:spPr>
          <a:xfrm>
            <a:off x="2820592" y="1685925"/>
            <a:ext cx="28574" cy="10716"/>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4" name="Shape 2224"/>
          <p:cNvSpPr/>
          <p:nvPr/>
        </p:nvSpPr>
        <p:spPr>
          <a:xfrm>
            <a:off x="3012281" y="2110978"/>
            <a:ext cx="26193" cy="22622"/>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5" name="Shape 2225"/>
          <p:cNvSpPr/>
          <p:nvPr/>
        </p:nvSpPr>
        <p:spPr>
          <a:xfrm>
            <a:off x="3012281" y="2110978"/>
            <a:ext cx="26193" cy="22622"/>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6" name="Shape 2226"/>
          <p:cNvSpPr/>
          <p:nvPr/>
        </p:nvSpPr>
        <p:spPr>
          <a:xfrm>
            <a:off x="3283744" y="2307431"/>
            <a:ext cx="42863" cy="23813"/>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7" name="Shape 2227"/>
          <p:cNvSpPr/>
          <p:nvPr/>
        </p:nvSpPr>
        <p:spPr>
          <a:xfrm>
            <a:off x="3283744" y="2307431"/>
            <a:ext cx="42863" cy="23813"/>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8" name="Shape 2228"/>
          <p:cNvSpPr/>
          <p:nvPr/>
        </p:nvSpPr>
        <p:spPr>
          <a:xfrm>
            <a:off x="2734867" y="1683544"/>
            <a:ext cx="57149" cy="7143"/>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29" name="Shape 2229"/>
          <p:cNvSpPr/>
          <p:nvPr/>
        </p:nvSpPr>
        <p:spPr>
          <a:xfrm>
            <a:off x="2734867" y="1683544"/>
            <a:ext cx="57149" cy="7143"/>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0" name="Shape 2230"/>
          <p:cNvSpPr/>
          <p:nvPr/>
        </p:nvSpPr>
        <p:spPr>
          <a:xfrm>
            <a:off x="2946797" y="1984773"/>
            <a:ext cx="36909" cy="17860"/>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1" name="Shape 2231"/>
          <p:cNvSpPr/>
          <p:nvPr/>
        </p:nvSpPr>
        <p:spPr>
          <a:xfrm>
            <a:off x="2946797" y="1984773"/>
            <a:ext cx="36909" cy="17860"/>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2" name="Shape 2232"/>
          <p:cNvSpPr/>
          <p:nvPr/>
        </p:nvSpPr>
        <p:spPr>
          <a:xfrm>
            <a:off x="3281362" y="2249092"/>
            <a:ext cx="50006" cy="1904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3" name="Shape 2233"/>
          <p:cNvSpPr/>
          <p:nvPr/>
        </p:nvSpPr>
        <p:spPr>
          <a:xfrm>
            <a:off x="3281362" y="2249092"/>
            <a:ext cx="50006" cy="1904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4" name="Shape 2234"/>
          <p:cNvSpPr/>
          <p:nvPr/>
        </p:nvSpPr>
        <p:spPr>
          <a:xfrm>
            <a:off x="2444354" y="1662112"/>
            <a:ext cx="70247" cy="13097"/>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5" name="Shape 2235"/>
          <p:cNvSpPr/>
          <p:nvPr/>
        </p:nvSpPr>
        <p:spPr>
          <a:xfrm>
            <a:off x="2444354" y="1662113"/>
            <a:ext cx="70247" cy="13096"/>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6" name="Shape 2236"/>
          <p:cNvSpPr/>
          <p:nvPr/>
        </p:nvSpPr>
        <p:spPr>
          <a:xfrm>
            <a:off x="2101453" y="2159794"/>
            <a:ext cx="39291" cy="50006"/>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7" name="Shape 2237"/>
          <p:cNvSpPr/>
          <p:nvPr/>
        </p:nvSpPr>
        <p:spPr>
          <a:xfrm>
            <a:off x="2101453" y="2159794"/>
            <a:ext cx="39291" cy="50006"/>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8" name="Shape 2238"/>
          <p:cNvSpPr/>
          <p:nvPr/>
        </p:nvSpPr>
        <p:spPr>
          <a:xfrm>
            <a:off x="2444354" y="1677590"/>
            <a:ext cx="65485" cy="16669"/>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39" name="Shape 2239"/>
          <p:cNvSpPr/>
          <p:nvPr/>
        </p:nvSpPr>
        <p:spPr>
          <a:xfrm>
            <a:off x="2444354" y="1677590"/>
            <a:ext cx="65485" cy="16669"/>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0" name="Shape 2240"/>
          <p:cNvSpPr/>
          <p:nvPr/>
        </p:nvSpPr>
        <p:spPr>
          <a:xfrm>
            <a:off x="3062288" y="1875234"/>
            <a:ext cx="38099" cy="2262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1" name="Shape 2241"/>
          <p:cNvSpPr/>
          <p:nvPr/>
        </p:nvSpPr>
        <p:spPr>
          <a:xfrm>
            <a:off x="3062288" y="1875234"/>
            <a:ext cx="38099" cy="2262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2" name="Shape 2242"/>
          <p:cNvSpPr/>
          <p:nvPr/>
        </p:nvSpPr>
        <p:spPr>
          <a:xfrm>
            <a:off x="2697956" y="1662113"/>
            <a:ext cx="63104" cy="21431"/>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3" name="Shape 2243"/>
          <p:cNvSpPr/>
          <p:nvPr/>
        </p:nvSpPr>
        <p:spPr>
          <a:xfrm>
            <a:off x="2697956" y="1662113"/>
            <a:ext cx="63104" cy="21431"/>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4" name="Shape 2244"/>
          <p:cNvSpPr/>
          <p:nvPr/>
        </p:nvSpPr>
        <p:spPr>
          <a:xfrm>
            <a:off x="2721769" y="1722833"/>
            <a:ext cx="61913" cy="26193"/>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5" name="Shape 2245"/>
          <p:cNvSpPr/>
          <p:nvPr/>
        </p:nvSpPr>
        <p:spPr>
          <a:xfrm>
            <a:off x="2721769" y="1722833"/>
            <a:ext cx="61913" cy="26193"/>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6" name="Shape 2246"/>
          <p:cNvSpPr/>
          <p:nvPr/>
        </p:nvSpPr>
        <p:spPr>
          <a:xfrm>
            <a:off x="2999185" y="1764506"/>
            <a:ext cx="83344" cy="23813"/>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7" name="Shape 2247"/>
          <p:cNvSpPr/>
          <p:nvPr/>
        </p:nvSpPr>
        <p:spPr>
          <a:xfrm>
            <a:off x="2999185" y="1764506"/>
            <a:ext cx="83344" cy="23813"/>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8" name="Shape 2248"/>
          <p:cNvSpPr/>
          <p:nvPr/>
        </p:nvSpPr>
        <p:spPr>
          <a:xfrm>
            <a:off x="2575323" y="1651396"/>
            <a:ext cx="114299" cy="32146"/>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49" name="Shape 2249"/>
          <p:cNvSpPr/>
          <p:nvPr/>
        </p:nvSpPr>
        <p:spPr>
          <a:xfrm>
            <a:off x="2575323" y="1651396"/>
            <a:ext cx="114299" cy="32146"/>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0" name="Shape 2250"/>
          <p:cNvSpPr/>
          <p:nvPr/>
        </p:nvSpPr>
        <p:spPr>
          <a:xfrm>
            <a:off x="2276475" y="1688307"/>
            <a:ext cx="130969" cy="36908"/>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1" name="Shape 2251"/>
          <p:cNvSpPr/>
          <p:nvPr/>
        </p:nvSpPr>
        <p:spPr>
          <a:xfrm>
            <a:off x="2276475" y="1688307"/>
            <a:ext cx="130969" cy="36908"/>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2" name="Shape 2252"/>
          <p:cNvSpPr/>
          <p:nvPr/>
        </p:nvSpPr>
        <p:spPr>
          <a:xfrm>
            <a:off x="2590800" y="1703784"/>
            <a:ext cx="130969" cy="36908"/>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3" name="Shape 2253"/>
          <p:cNvSpPr/>
          <p:nvPr/>
        </p:nvSpPr>
        <p:spPr>
          <a:xfrm>
            <a:off x="2590800" y="1703784"/>
            <a:ext cx="130969" cy="36908"/>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4" name="Shape 2254"/>
          <p:cNvSpPr/>
          <p:nvPr/>
        </p:nvSpPr>
        <p:spPr>
          <a:xfrm>
            <a:off x="2892029" y="1921669"/>
            <a:ext cx="120253" cy="6072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5" name="Shape 2255"/>
          <p:cNvSpPr/>
          <p:nvPr/>
        </p:nvSpPr>
        <p:spPr>
          <a:xfrm>
            <a:off x="2892029" y="1921669"/>
            <a:ext cx="120253" cy="6072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6" name="Shape 2256"/>
          <p:cNvSpPr/>
          <p:nvPr/>
        </p:nvSpPr>
        <p:spPr>
          <a:xfrm>
            <a:off x="2624138" y="1757363"/>
            <a:ext cx="113110" cy="59531"/>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7" name="Shape 2257"/>
          <p:cNvSpPr/>
          <p:nvPr/>
        </p:nvSpPr>
        <p:spPr>
          <a:xfrm>
            <a:off x="2624138" y="1757363"/>
            <a:ext cx="113110" cy="59531"/>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8" name="Shape 2258"/>
          <p:cNvSpPr/>
          <p:nvPr/>
        </p:nvSpPr>
        <p:spPr>
          <a:xfrm>
            <a:off x="2368153" y="1703783"/>
            <a:ext cx="211931" cy="50006"/>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59" name="Shape 2259"/>
          <p:cNvSpPr/>
          <p:nvPr/>
        </p:nvSpPr>
        <p:spPr>
          <a:xfrm>
            <a:off x="2368153" y="1703783"/>
            <a:ext cx="211931" cy="50006"/>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0" name="Shape 2260"/>
          <p:cNvSpPr/>
          <p:nvPr/>
        </p:nvSpPr>
        <p:spPr>
          <a:xfrm>
            <a:off x="3368278" y="2215752"/>
            <a:ext cx="117872" cy="102393"/>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1" name="Shape 2261"/>
          <p:cNvSpPr/>
          <p:nvPr/>
        </p:nvSpPr>
        <p:spPr>
          <a:xfrm>
            <a:off x="3368278" y="2215752"/>
            <a:ext cx="117872" cy="102393"/>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2" name="Shape 2262"/>
          <p:cNvSpPr/>
          <p:nvPr/>
        </p:nvSpPr>
        <p:spPr>
          <a:xfrm>
            <a:off x="2719388" y="1699021"/>
            <a:ext cx="308372" cy="52387"/>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3" name="Shape 2263"/>
          <p:cNvSpPr/>
          <p:nvPr/>
        </p:nvSpPr>
        <p:spPr>
          <a:xfrm>
            <a:off x="2719388" y="1699021"/>
            <a:ext cx="308372" cy="52387"/>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4" name="Shape 2264"/>
          <p:cNvSpPr/>
          <p:nvPr/>
        </p:nvSpPr>
        <p:spPr>
          <a:xfrm>
            <a:off x="2224088" y="1749027"/>
            <a:ext cx="185737" cy="70247"/>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5" name="Shape 2265"/>
          <p:cNvSpPr/>
          <p:nvPr/>
        </p:nvSpPr>
        <p:spPr>
          <a:xfrm>
            <a:off x="2224088" y="1749027"/>
            <a:ext cx="185737" cy="70247"/>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6" name="Shape 2266"/>
          <p:cNvSpPr/>
          <p:nvPr/>
        </p:nvSpPr>
        <p:spPr>
          <a:xfrm>
            <a:off x="2726532" y="1609725"/>
            <a:ext cx="204787" cy="67865"/>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7" name="Shape 2267"/>
          <p:cNvSpPr/>
          <p:nvPr/>
        </p:nvSpPr>
        <p:spPr>
          <a:xfrm>
            <a:off x="2726532" y="1609725"/>
            <a:ext cx="204787" cy="67865"/>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8" name="Shape 2268"/>
          <p:cNvSpPr/>
          <p:nvPr/>
        </p:nvSpPr>
        <p:spPr>
          <a:xfrm>
            <a:off x="2341960" y="1764507"/>
            <a:ext cx="316706" cy="107156"/>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69" name="Shape 2269"/>
          <p:cNvSpPr/>
          <p:nvPr/>
        </p:nvSpPr>
        <p:spPr>
          <a:xfrm>
            <a:off x="2341960" y="1764507"/>
            <a:ext cx="316706" cy="107156"/>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0" name="Shape 2270"/>
          <p:cNvSpPr/>
          <p:nvPr/>
        </p:nvSpPr>
        <p:spPr>
          <a:xfrm>
            <a:off x="2809875" y="1576388"/>
            <a:ext cx="529829" cy="140493"/>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1" name="Shape 2271"/>
          <p:cNvSpPr/>
          <p:nvPr/>
        </p:nvSpPr>
        <p:spPr>
          <a:xfrm>
            <a:off x="2809875" y="1576388"/>
            <a:ext cx="529829" cy="140493"/>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2" name="Shape 2272"/>
          <p:cNvSpPr/>
          <p:nvPr/>
        </p:nvSpPr>
        <p:spPr>
          <a:xfrm>
            <a:off x="1968103" y="1757363"/>
            <a:ext cx="1468040" cy="654844"/>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3" name="Shape 2273"/>
          <p:cNvSpPr/>
          <p:nvPr/>
        </p:nvSpPr>
        <p:spPr>
          <a:xfrm>
            <a:off x="1968103" y="1757363"/>
            <a:ext cx="1468040" cy="654844"/>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4" name="Shape 2274"/>
          <p:cNvSpPr/>
          <p:nvPr/>
        </p:nvSpPr>
        <p:spPr>
          <a:xfrm>
            <a:off x="2274094" y="2268139"/>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5" name="Shape 2275"/>
          <p:cNvSpPr/>
          <p:nvPr/>
        </p:nvSpPr>
        <p:spPr>
          <a:xfrm>
            <a:off x="2274094" y="2268139"/>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6" name="Shape 2276"/>
          <p:cNvSpPr/>
          <p:nvPr/>
        </p:nvSpPr>
        <p:spPr>
          <a:xfrm>
            <a:off x="4637485" y="3040856"/>
            <a:ext cx="222647" cy="178593"/>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7" name="Shape 2277"/>
          <p:cNvSpPr/>
          <p:nvPr/>
        </p:nvSpPr>
        <p:spPr>
          <a:xfrm>
            <a:off x="4637485" y="3040856"/>
            <a:ext cx="222647" cy="178593"/>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8" name="Shape 2278"/>
          <p:cNvSpPr/>
          <p:nvPr/>
        </p:nvSpPr>
        <p:spPr>
          <a:xfrm>
            <a:off x="4844653" y="3137296"/>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79" name="Shape 2279"/>
          <p:cNvSpPr/>
          <p:nvPr/>
        </p:nvSpPr>
        <p:spPr>
          <a:xfrm>
            <a:off x="4844653" y="3137296"/>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0" name="Shape 2280"/>
          <p:cNvSpPr/>
          <p:nvPr/>
        </p:nvSpPr>
        <p:spPr>
          <a:xfrm>
            <a:off x="5915026" y="2687240"/>
            <a:ext cx="57149" cy="33338"/>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1" name="Shape 2281"/>
          <p:cNvSpPr/>
          <p:nvPr/>
        </p:nvSpPr>
        <p:spPr>
          <a:xfrm>
            <a:off x="5915026" y="2687240"/>
            <a:ext cx="57149" cy="33338"/>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2" name="Shape 2282"/>
          <p:cNvSpPr/>
          <p:nvPr/>
        </p:nvSpPr>
        <p:spPr>
          <a:xfrm>
            <a:off x="6351985" y="3158728"/>
            <a:ext cx="17860" cy="23813"/>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3" name="Shape 2283"/>
          <p:cNvSpPr/>
          <p:nvPr/>
        </p:nvSpPr>
        <p:spPr>
          <a:xfrm>
            <a:off x="6351985" y="3158728"/>
            <a:ext cx="17860" cy="23813"/>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4" name="Shape 2284"/>
          <p:cNvSpPr/>
          <p:nvPr/>
        </p:nvSpPr>
        <p:spPr>
          <a:xfrm>
            <a:off x="3674270" y="3717131"/>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5" name="Shape 2285"/>
          <p:cNvSpPr/>
          <p:nvPr/>
        </p:nvSpPr>
        <p:spPr>
          <a:xfrm>
            <a:off x="3674270" y="3717131"/>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6" name="Shape 2286"/>
          <p:cNvSpPr/>
          <p:nvPr/>
        </p:nvSpPr>
        <p:spPr>
          <a:xfrm>
            <a:off x="3617120" y="37457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7" name="Shape 2287"/>
          <p:cNvSpPr/>
          <p:nvPr/>
        </p:nvSpPr>
        <p:spPr>
          <a:xfrm>
            <a:off x="3617120" y="37457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8" name="Shape 2288"/>
          <p:cNvSpPr/>
          <p:nvPr/>
        </p:nvSpPr>
        <p:spPr>
          <a:xfrm>
            <a:off x="3613547" y="3745706"/>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89" name="Shape 2289"/>
          <p:cNvSpPr/>
          <p:nvPr/>
        </p:nvSpPr>
        <p:spPr>
          <a:xfrm>
            <a:off x="3613547" y="3745706"/>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0" name="Shape 2290"/>
          <p:cNvSpPr/>
          <p:nvPr/>
        </p:nvSpPr>
        <p:spPr>
          <a:xfrm>
            <a:off x="3119437" y="3156347"/>
            <a:ext cx="672704" cy="790575"/>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1" name="Shape 2291"/>
          <p:cNvSpPr/>
          <p:nvPr/>
        </p:nvSpPr>
        <p:spPr>
          <a:xfrm>
            <a:off x="3119437" y="3156347"/>
            <a:ext cx="672704" cy="790575"/>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2" name="Shape 2292"/>
          <p:cNvSpPr/>
          <p:nvPr/>
        </p:nvSpPr>
        <p:spPr>
          <a:xfrm>
            <a:off x="3202782" y="3586162"/>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3" name="Shape 2293"/>
          <p:cNvSpPr/>
          <p:nvPr/>
        </p:nvSpPr>
        <p:spPr>
          <a:xfrm>
            <a:off x="3202782" y="3586162"/>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4" name="Shape 2294"/>
          <p:cNvSpPr/>
          <p:nvPr/>
        </p:nvSpPr>
        <p:spPr>
          <a:xfrm>
            <a:off x="3392092" y="3671888"/>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5" name="Shape 2295"/>
          <p:cNvSpPr/>
          <p:nvPr/>
        </p:nvSpPr>
        <p:spPr>
          <a:xfrm>
            <a:off x="3392092" y="3671888"/>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6" name="Shape 2296"/>
          <p:cNvSpPr/>
          <p:nvPr/>
        </p:nvSpPr>
        <p:spPr>
          <a:xfrm>
            <a:off x="3192067" y="3459957"/>
            <a:ext cx="209549" cy="267890"/>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7" name="Shape 2297"/>
          <p:cNvSpPr/>
          <p:nvPr/>
        </p:nvSpPr>
        <p:spPr>
          <a:xfrm>
            <a:off x="3192067" y="3459957"/>
            <a:ext cx="209549" cy="267890"/>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8" name="Shape 2298"/>
          <p:cNvSpPr/>
          <p:nvPr/>
        </p:nvSpPr>
        <p:spPr>
          <a:xfrm>
            <a:off x="2872979" y="2927747"/>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299" name="Shape 2299"/>
          <p:cNvSpPr/>
          <p:nvPr/>
        </p:nvSpPr>
        <p:spPr>
          <a:xfrm>
            <a:off x="2872979" y="2927747"/>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0" name="Shape 2300"/>
          <p:cNvSpPr/>
          <p:nvPr/>
        </p:nvSpPr>
        <p:spPr>
          <a:xfrm>
            <a:off x="2883694" y="2922985"/>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1" name="Shape 2301"/>
          <p:cNvSpPr/>
          <p:nvPr/>
        </p:nvSpPr>
        <p:spPr>
          <a:xfrm>
            <a:off x="2883694" y="2922985"/>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2" name="Shape 2302"/>
          <p:cNvSpPr/>
          <p:nvPr/>
        </p:nvSpPr>
        <p:spPr>
          <a:xfrm>
            <a:off x="2875360" y="293131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3" name="Shape 2303"/>
          <p:cNvSpPr/>
          <p:nvPr/>
        </p:nvSpPr>
        <p:spPr>
          <a:xfrm>
            <a:off x="2875360" y="293131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4" name="Shape 2304"/>
          <p:cNvSpPr/>
          <p:nvPr/>
        </p:nvSpPr>
        <p:spPr>
          <a:xfrm>
            <a:off x="2875360" y="291226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5" name="Shape 2305"/>
          <p:cNvSpPr/>
          <p:nvPr/>
        </p:nvSpPr>
        <p:spPr>
          <a:xfrm>
            <a:off x="2875360" y="291226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6" name="Shape 2306"/>
          <p:cNvSpPr/>
          <p:nvPr/>
        </p:nvSpPr>
        <p:spPr>
          <a:xfrm>
            <a:off x="2875360" y="2909887"/>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7" name="Shape 2307"/>
          <p:cNvSpPr/>
          <p:nvPr/>
        </p:nvSpPr>
        <p:spPr>
          <a:xfrm>
            <a:off x="2875360" y="2909887"/>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8" name="Shape 2308"/>
          <p:cNvSpPr/>
          <p:nvPr/>
        </p:nvSpPr>
        <p:spPr>
          <a:xfrm>
            <a:off x="2875360" y="2920603"/>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09" name="Shape 2309"/>
          <p:cNvSpPr/>
          <p:nvPr/>
        </p:nvSpPr>
        <p:spPr>
          <a:xfrm>
            <a:off x="2875360" y="2920603"/>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0" name="Shape 2310"/>
          <p:cNvSpPr/>
          <p:nvPr/>
        </p:nvSpPr>
        <p:spPr>
          <a:xfrm>
            <a:off x="2875360" y="2914650"/>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1" name="Shape 2311"/>
          <p:cNvSpPr/>
          <p:nvPr/>
        </p:nvSpPr>
        <p:spPr>
          <a:xfrm>
            <a:off x="2875360" y="2914650"/>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2" name="Shape 2312"/>
          <p:cNvSpPr/>
          <p:nvPr/>
        </p:nvSpPr>
        <p:spPr>
          <a:xfrm>
            <a:off x="2878931" y="2905126"/>
            <a:ext cx="2381" cy="9524"/>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3" name="Shape 2313"/>
          <p:cNvSpPr/>
          <p:nvPr/>
        </p:nvSpPr>
        <p:spPr>
          <a:xfrm>
            <a:off x="2878931" y="2905126"/>
            <a:ext cx="2381" cy="9524"/>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4" name="Shape 2314"/>
          <p:cNvSpPr/>
          <p:nvPr/>
        </p:nvSpPr>
        <p:spPr>
          <a:xfrm>
            <a:off x="2857500" y="2883694"/>
            <a:ext cx="23813" cy="5714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5" name="Shape 2315"/>
          <p:cNvSpPr/>
          <p:nvPr/>
        </p:nvSpPr>
        <p:spPr>
          <a:xfrm>
            <a:off x="2857500" y="2883694"/>
            <a:ext cx="23813" cy="5714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6" name="Shape 2316"/>
          <p:cNvSpPr/>
          <p:nvPr/>
        </p:nvSpPr>
        <p:spPr>
          <a:xfrm>
            <a:off x="4788695" y="2124076"/>
            <a:ext cx="163115" cy="96440"/>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7" name="Shape 2317"/>
          <p:cNvSpPr/>
          <p:nvPr/>
        </p:nvSpPr>
        <p:spPr>
          <a:xfrm>
            <a:off x="4788695" y="2124076"/>
            <a:ext cx="163115" cy="96440"/>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8" name="Shape 2318"/>
          <p:cNvSpPr/>
          <p:nvPr/>
        </p:nvSpPr>
        <p:spPr>
          <a:xfrm>
            <a:off x="4707733" y="2401490"/>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19" name="Shape 2319"/>
          <p:cNvSpPr/>
          <p:nvPr/>
        </p:nvSpPr>
        <p:spPr>
          <a:xfrm>
            <a:off x="4707733" y="2401490"/>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0" name="Shape 2320"/>
          <p:cNvSpPr/>
          <p:nvPr/>
        </p:nvSpPr>
        <p:spPr>
          <a:xfrm>
            <a:off x="4661297" y="2344340"/>
            <a:ext cx="65485" cy="54769"/>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1" name="Shape 2321"/>
          <p:cNvSpPr/>
          <p:nvPr/>
        </p:nvSpPr>
        <p:spPr>
          <a:xfrm>
            <a:off x="4661297" y="2344340"/>
            <a:ext cx="65485" cy="54769"/>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2" name="Shape 2322"/>
          <p:cNvSpPr/>
          <p:nvPr/>
        </p:nvSpPr>
        <p:spPr>
          <a:xfrm>
            <a:off x="5255420" y="2728913"/>
            <a:ext cx="4762" cy="10715"/>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3" name="Shape 2323"/>
          <p:cNvSpPr/>
          <p:nvPr/>
        </p:nvSpPr>
        <p:spPr>
          <a:xfrm>
            <a:off x="5255420" y="2728913"/>
            <a:ext cx="4762" cy="10715"/>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4" name="Shape 2324"/>
          <p:cNvSpPr/>
          <p:nvPr/>
        </p:nvSpPr>
        <p:spPr>
          <a:xfrm>
            <a:off x="4773216" y="2364582"/>
            <a:ext cx="107156" cy="6072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5" name="Shape 2325"/>
          <p:cNvSpPr/>
          <p:nvPr/>
        </p:nvSpPr>
        <p:spPr>
          <a:xfrm>
            <a:off x="4773216" y="2364582"/>
            <a:ext cx="107156" cy="6072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6" name="Shape 2326"/>
          <p:cNvSpPr/>
          <p:nvPr/>
        </p:nvSpPr>
        <p:spPr>
          <a:xfrm>
            <a:off x="5901928" y="2724150"/>
            <a:ext cx="78581" cy="117872"/>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7" name="Shape 2327"/>
          <p:cNvSpPr/>
          <p:nvPr/>
        </p:nvSpPr>
        <p:spPr>
          <a:xfrm>
            <a:off x="5901928" y="2724150"/>
            <a:ext cx="78581" cy="117872"/>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8" name="Shape 2328"/>
          <p:cNvSpPr/>
          <p:nvPr/>
        </p:nvSpPr>
        <p:spPr>
          <a:xfrm>
            <a:off x="4312445" y="3064669"/>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29" name="Shape 2329"/>
          <p:cNvSpPr/>
          <p:nvPr/>
        </p:nvSpPr>
        <p:spPr>
          <a:xfrm>
            <a:off x="4312445" y="3064669"/>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0" name="Shape 2330"/>
          <p:cNvSpPr/>
          <p:nvPr/>
        </p:nvSpPr>
        <p:spPr>
          <a:xfrm>
            <a:off x="4417219" y="3134915"/>
            <a:ext cx="2381" cy="2381"/>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1" name="Shape 2331"/>
          <p:cNvSpPr/>
          <p:nvPr/>
        </p:nvSpPr>
        <p:spPr>
          <a:xfrm>
            <a:off x="4417219" y="3134915"/>
            <a:ext cx="2381" cy="2381"/>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2" name="Shape 2332"/>
          <p:cNvSpPr/>
          <p:nvPr/>
        </p:nvSpPr>
        <p:spPr>
          <a:xfrm>
            <a:off x="4404121" y="3012282"/>
            <a:ext cx="50006" cy="122633"/>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3" name="Shape 2333"/>
          <p:cNvSpPr/>
          <p:nvPr/>
        </p:nvSpPr>
        <p:spPr>
          <a:xfrm>
            <a:off x="4404121" y="3012282"/>
            <a:ext cx="50006" cy="122633"/>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4" name="Shape 2334"/>
          <p:cNvSpPr/>
          <p:nvPr/>
        </p:nvSpPr>
        <p:spPr>
          <a:xfrm>
            <a:off x="4432697" y="2218134"/>
            <a:ext cx="65485" cy="39290"/>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5" name="Shape 2335"/>
          <p:cNvSpPr/>
          <p:nvPr/>
        </p:nvSpPr>
        <p:spPr>
          <a:xfrm>
            <a:off x="4432697" y="2218134"/>
            <a:ext cx="65485" cy="39290"/>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6" name="Shape 2336"/>
          <p:cNvSpPr/>
          <p:nvPr/>
        </p:nvSpPr>
        <p:spPr>
          <a:xfrm>
            <a:off x="4462464" y="224194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7" name="Shape 2337"/>
          <p:cNvSpPr/>
          <p:nvPr/>
        </p:nvSpPr>
        <p:spPr>
          <a:xfrm>
            <a:off x="4462464" y="224194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8" name="Shape 2338"/>
          <p:cNvSpPr/>
          <p:nvPr/>
        </p:nvSpPr>
        <p:spPr>
          <a:xfrm>
            <a:off x="4888708" y="3311128"/>
            <a:ext cx="30956" cy="4167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39" name="Shape 2339"/>
          <p:cNvSpPr/>
          <p:nvPr/>
        </p:nvSpPr>
        <p:spPr>
          <a:xfrm>
            <a:off x="4888708" y="3311128"/>
            <a:ext cx="30956" cy="4167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0" name="Shape 2340"/>
          <p:cNvSpPr/>
          <p:nvPr/>
        </p:nvSpPr>
        <p:spPr>
          <a:xfrm>
            <a:off x="5255419" y="244316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1" name="Shape 2341"/>
          <p:cNvSpPr/>
          <p:nvPr/>
        </p:nvSpPr>
        <p:spPr>
          <a:xfrm>
            <a:off x="5255419" y="244316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2" name="Shape 2342"/>
          <p:cNvSpPr/>
          <p:nvPr/>
        </p:nvSpPr>
        <p:spPr>
          <a:xfrm>
            <a:off x="5239940" y="2449114"/>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3" name="Shape 2343"/>
          <p:cNvSpPr/>
          <p:nvPr/>
        </p:nvSpPr>
        <p:spPr>
          <a:xfrm>
            <a:off x="5239940" y="2449114"/>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4" name="Shape 2344"/>
          <p:cNvSpPr/>
          <p:nvPr/>
        </p:nvSpPr>
        <p:spPr>
          <a:xfrm>
            <a:off x="5257801" y="2443162"/>
            <a:ext cx="2381" cy="2381"/>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5" name="Shape 2345"/>
          <p:cNvSpPr/>
          <p:nvPr/>
        </p:nvSpPr>
        <p:spPr>
          <a:xfrm>
            <a:off x="5257801" y="2443162"/>
            <a:ext cx="2381" cy="2381"/>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6" name="Shape 2346"/>
          <p:cNvSpPr/>
          <p:nvPr/>
        </p:nvSpPr>
        <p:spPr>
          <a:xfrm>
            <a:off x="5157788" y="2456259"/>
            <a:ext cx="23813" cy="1904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7" name="Shape 2347"/>
          <p:cNvSpPr/>
          <p:nvPr/>
        </p:nvSpPr>
        <p:spPr>
          <a:xfrm>
            <a:off x="5157788" y="2456259"/>
            <a:ext cx="23813" cy="1904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8" name="Shape 2348"/>
          <p:cNvSpPr/>
          <p:nvPr/>
        </p:nvSpPr>
        <p:spPr>
          <a:xfrm>
            <a:off x="5163741" y="2412206"/>
            <a:ext cx="91678" cy="70247"/>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49" name="Shape 2349"/>
          <p:cNvSpPr/>
          <p:nvPr/>
        </p:nvSpPr>
        <p:spPr>
          <a:xfrm>
            <a:off x="5163741" y="2412206"/>
            <a:ext cx="91678" cy="70247"/>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0" name="Shape 2350"/>
          <p:cNvSpPr/>
          <p:nvPr/>
        </p:nvSpPr>
        <p:spPr>
          <a:xfrm>
            <a:off x="4554141" y="2268140"/>
            <a:ext cx="130969" cy="54769"/>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1" name="Shape 2351"/>
          <p:cNvSpPr/>
          <p:nvPr/>
        </p:nvSpPr>
        <p:spPr>
          <a:xfrm>
            <a:off x="4554141" y="2268140"/>
            <a:ext cx="130969" cy="54769"/>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2" name="Shape 2352"/>
          <p:cNvSpPr/>
          <p:nvPr/>
        </p:nvSpPr>
        <p:spPr>
          <a:xfrm>
            <a:off x="6725841" y="3538538"/>
            <a:ext cx="15479" cy="15477"/>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3" name="Shape 2353"/>
          <p:cNvSpPr/>
          <p:nvPr/>
        </p:nvSpPr>
        <p:spPr>
          <a:xfrm>
            <a:off x="6725841" y="3538538"/>
            <a:ext cx="15479" cy="15477"/>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4" name="Shape 2354"/>
          <p:cNvSpPr/>
          <p:nvPr/>
        </p:nvSpPr>
        <p:spPr>
          <a:xfrm>
            <a:off x="6621066" y="3488532"/>
            <a:ext cx="29766" cy="1904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5" name="Shape 2355"/>
          <p:cNvSpPr/>
          <p:nvPr/>
        </p:nvSpPr>
        <p:spPr>
          <a:xfrm>
            <a:off x="6621066" y="3488532"/>
            <a:ext cx="29766" cy="1904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6" name="Shape 2356"/>
          <p:cNvSpPr/>
          <p:nvPr/>
        </p:nvSpPr>
        <p:spPr>
          <a:xfrm>
            <a:off x="6872288" y="4083844"/>
            <a:ext cx="65485" cy="65483"/>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7" name="Shape 2357"/>
          <p:cNvSpPr/>
          <p:nvPr/>
        </p:nvSpPr>
        <p:spPr>
          <a:xfrm>
            <a:off x="6872288" y="4083844"/>
            <a:ext cx="65485" cy="65483"/>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8" name="Shape 2358"/>
          <p:cNvSpPr/>
          <p:nvPr/>
        </p:nvSpPr>
        <p:spPr>
          <a:xfrm>
            <a:off x="6328172" y="3475434"/>
            <a:ext cx="701279" cy="582215"/>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59" name="Shape 2359"/>
          <p:cNvSpPr/>
          <p:nvPr/>
        </p:nvSpPr>
        <p:spPr>
          <a:xfrm>
            <a:off x="6328172" y="3475434"/>
            <a:ext cx="701279" cy="582215"/>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0" name="Shape 2360"/>
          <p:cNvSpPr/>
          <p:nvPr/>
        </p:nvSpPr>
        <p:spPr>
          <a:xfrm>
            <a:off x="5137547" y="2425302"/>
            <a:ext cx="52387" cy="50006"/>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1" name="Shape 2361"/>
          <p:cNvSpPr/>
          <p:nvPr/>
        </p:nvSpPr>
        <p:spPr>
          <a:xfrm>
            <a:off x="5137547" y="2425302"/>
            <a:ext cx="52387" cy="50006"/>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2" name="Shape 2362"/>
          <p:cNvSpPr/>
          <p:nvPr/>
        </p:nvSpPr>
        <p:spPr>
          <a:xfrm>
            <a:off x="3459957" y="3780234"/>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3" name="Shape 2363"/>
          <p:cNvSpPr/>
          <p:nvPr/>
        </p:nvSpPr>
        <p:spPr>
          <a:xfrm>
            <a:off x="3459957" y="3780234"/>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4" name="Shape 2364"/>
          <p:cNvSpPr/>
          <p:nvPr/>
        </p:nvSpPr>
        <p:spPr>
          <a:xfrm>
            <a:off x="3208735" y="3811190"/>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5" name="Shape 2365"/>
          <p:cNvSpPr/>
          <p:nvPr/>
        </p:nvSpPr>
        <p:spPr>
          <a:xfrm>
            <a:off x="3208735" y="3811190"/>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6" name="Shape 2366"/>
          <p:cNvSpPr/>
          <p:nvPr/>
        </p:nvSpPr>
        <p:spPr>
          <a:xfrm>
            <a:off x="3252788" y="4245769"/>
            <a:ext cx="1190" cy="3572"/>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7" name="Shape 2367"/>
          <p:cNvSpPr/>
          <p:nvPr/>
        </p:nvSpPr>
        <p:spPr>
          <a:xfrm>
            <a:off x="3252788" y="4245769"/>
            <a:ext cx="1190" cy="3572"/>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8" name="Shape 2368"/>
          <p:cNvSpPr/>
          <p:nvPr/>
        </p:nvSpPr>
        <p:spPr>
          <a:xfrm>
            <a:off x="3265885" y="4177903"/>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69" name="Shape 2369"/>
          <p:cNvSpPr/>
          <p:nvPr/>
        </p:nvSpPr>
        <p:spPr>
          <a:xfrm>
            <a:off x="3265885" y="4177903"/>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0" name="Shape 2370"/>
          <p:cNvSpPr/>
          <p:nvPr/>
        </p:nvSpPr>
        <p:spPr>
          <a:xfrm>
            <a:off x="3237310" y="4251721"/>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1" name="Shape 2371"/>
          <p:cNvSpPr/>
          <p:nvPr/>
        </p:nvSpPr>
        <p:spPr>
          <a:xfrm>
            <a:off x="3237310" y="4251721"/>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2" name="Shape 2372"/>
          <p:cNvSpPr/>
          <p:nvPr/>
        </p:nvSpPr>
        <p:spPr>
          <a:xfrm>
            <a:off x="3263503" y="4177903"/>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3" name="Shape 2373"/>
          <p:cNvSpPr/>
          <p:nvPr/>
        </p:nvSpPr>
        <p:spPr>
          <a:xfrm>
            <a:off x="3263503" y="4177903"/>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4" name="Shape 2374"/>
          <p:cNvSpPr/>
          <p:nvPr/>
        </p:nvSpPr>
        <p:spPr>
          <a:xfrm>
            <a:off x="3388519" y="39576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5" name="Shape 2375"/>
          <p:cNvSpPr/>
          <p:nvPr/>
        </p:nvSpPr>
        <p:spPr>
          <a:xfrm>
            <a:off x="3388519" y="39576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6" name="Shape 2376"/>
          <p:cNvSpPr/>
          <p:nvPr/>
        </p:nvSpPr>
        <p:spPr>
          <a:xfrm>
            <a:off x="3287316" y="43719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7" name="Shape 2377"/>
          <p:cNvSpPr/>
          <p:nvPr/>
        </p:nvSpPr>
        <p:spPr>
          <a:xfrm>
            <a:off x="3287316" y="43719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8" name="Shape 2378"/>
          <p:cNvSpPr/>
          <p:nvPr/>
        </p:nvSpPr>
        <p:spPr>
          <a:xfrm>
            <a:off x="3320653" y="4079081"/>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79" name="Shape 2379"/>
          <p:cNvSpPr/>
          <p:nvPr/>
        </p:nvSpPr>
        <p:spPr>
          <a:xfrm>
            <a:off x="3320653" y="4079081"/>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0" name="Shape 2380"/>
          <p:cNvSpPr/>
          <p:nvPr/>
        </p:nvSpPr>
        <p:spPr>
          <a:xfrm>
            <a:off x="3276600" y="4371975"/>
            <a:ext cx="17860" cy="4762"/>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1" name="Shape 2381"/>
          <p:cNvSpPr/>
          <p:nvPr/>
        </p:nvSpPr>
        <p:spPr>
          <a:xfrm>
            <a:off x="3276600" y="4371975"/>
            <a:ext cx="17860" cy="4762"/>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2" name="Shape 2382"/>
          <p:cNvSpPr/>
          <p:nvPr/>
        </p:nvSpPr>
        <p:spPr>
          <a:xfrm>
            <a:off x="3211117" y="4332684"/>
            <a:ext cx="59531" cy="50006"/>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3" name="Shape 2383"/>
          <p:cNvSpPr/>
          <p:nvPr/>
        </p:nvSpPr>
        <p:spPr>
          <a:xfrm>
            <a:off x="3211117" y="4332684"/>
            <a:ext cx="59531" cy="50006"/>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4" name="Shape 2384"/>
          <p:cNvSpPr/>
          <p:nvPr/>
        </p:nvSpPr>
        <p:spPr>
          <a:xfrm>
            <a:off x="3124200" y="3706416"/>
            <a:ext cx="345281" cy="621506"/>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5" name="Shape 2385"/>
          <p:cNvSpPr/>
          <p:nvPr/>
        </p:nvSpPr>
        <p:spPr>
          <a:xfrm>
            <a:off x="3124200" y="3706416"/>
            <a:ext cx="345281" cy="621506"/>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6" name="Shape 2386"/>
          <p:cNvSpPr/>
          <p:nvPr/>
        </p:nvSpPr>
        <p:spPr>
          <a:xfrm>
            <a:off x="5305426" y="2765822"/>
            <a:ext cx="2381"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7" name="Shape 2387"/>
          <p:cNvSpPr/>
          <p:nvPr/>
        </p:nvSpPr>
        <p:spPr>
          <a:xfrm>
            <a:off x="5305426" y="2765822"/>
            <a:ext cx="2381"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8" name="Shape 2388"/>
          <p:cNvSpPr/>
          <p:nvPr/>
        </p:nvSpPr>
        <p:spPr>
          <a:xfrm>
            <a:off x="5279233" y="2765822"/>
            <a:ext cx="1190" cy="1190"/>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89" name="Shape 2389"/>
          <p:cNvSpPr/>
          <p:nvPr/>
        </p:nvSpPr>
        <p:spPr>
          <a:xfrm>
            <a:off x="5279233" y="2765822"/>
            <a:ext cx="1190" cy="1190"/>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0" name="Shape 2390"/>
          <p:cNvSpPr/>
          <p:nvPr/>
        </p:nvSpPr>
        <p:spPr>
          <a:xfrm>
            <a:off x="5307807" y="2770584"/>
            <a:ext cx="2381"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1" name="Shape 2391"/>
          <p:cNvSpPr/>
          <p:nvPr/>
        </p:nvSpPr>
        <p:spPr>
          <a:xfrm>
            <a:off x="5307807" y="2770584"/>
            <a:ext cx="2381"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2" name="Shape 2392"/>
          <p:cNvSpPr/>
          <p:nvPr/>
        </p:nvSpPr>
        <p:spPr>
          <a:xfrm>
            <a:off x="5297091" y="2755106"/>
            <a:ext cx="1190" cy="2381"/>
          </a:xfrm>
          <a:prstGeom prst="rect">
            <a:avLst/>
          </a:pr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3" name="Shape 2393"/>
          <p:cNvSpPr/>
          <p:nvPr/>
        </p:nvSpPr>
        <p:spPr>
          <a:xfrm>
            <a:off x="5297091" y="2755106"/>
            <a:ext cx="1190" cy="2381"/>
          </a:xfrm>
          <a:prstGeom prst="rect">
            <a:avLst/>
          </a:pr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4" name="Shape 2394"/>
          <p:cNvSpPr/>
          <p:nvPr/>
        </p:nvSpPr>
        <p:spPr>
          <a:xfrm>
            <a:off x="5299471" y="27574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5" name="Shape 2395"/>
          <p:cNvSpPr/>
          <p:nvPr/>
        </p:nvSpPr>
        <p:spPr>
          <a:xfrm>
            <a:off x="5299471" y="27574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6" name="Shape 2396"/>
          <p:cNvSpPr/>
          <p:nvPr/>
        </p:nvSpPr>
        <p:spPr>
          <a:xfrm>
            <a:off x="5292328" y="275748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7" name="Shape 2397"/>
          <p:cNvSpPr/>
          <p:nvPr/>
        </p:nvSpPr>
        <p:spPr>
          <a:xfrm>
            <a:off x="5292328" y="275748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8" name="Shape 2398"/>
          <p:cNvSpPr/>
          <p:nvPr/>
        </p:nvSpPr>
        <p:spPr>
          <a:xfrm>
            <a:off x="5307807" y="2765821"/>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399" name="Shape 2399"/>
          <p:cNvSpPr/>
          <p:nvPr/>
        </p:nvSpPr>
        <p:spPr>
          <a:xfrm>
            <a:off x="5307807" y="2765821"/>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0" name="Shape 2400"/>
          <p:cNvSpPr/>
          <p:nvPr/>
        </p:nvSpPr>
        <p:spPr>
          <a:xfrm>
            <a:off x="5320903" y="275034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1" name="Shape 2401"/>
          <p:cNvSpPr/>
          <p:nvPr/>
        </p:nvSpPr>
        <p:spPr>
          <a:xfrm>
            <a:off x="5320903" y="275034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2" name="Shape 2402"/>
          <p:cNvSpPr/>
          <p:nvPr/>
        </p:nvSpPr>
        <p:spPr>
          <a:xfrm>
            <a:off x="5297090" y="2752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3" name="Shape 2403"/>
          <p:cNvSpPr/>
          <p:nvPr/>
        </p:nvSpPr>
        <p:spPr>
          <a:xfrm>
            <a:off x="5297090" y="2752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4" name="Shape 2404"/>
          <p:cNvSpPr/>
          <p:nvPr/>
        </p:nvSpPr>
        <p:spPr>
          <a:xfrm>
            <a:off x="5279232" y="2763440"/>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5" name="Shape 2405"/>
          <p:cNvSpPr/>
          <p:nvPr/>
        </p:nvSpPr>
        <p:spPr>
          <a:xfrm>
            <a:off x="5279232" y="2763440"/>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6" name="Shape 2406"/>
          <p:cNvSpPr/>
          <p:nvPr/>
        </p:nvSpPr>
        <p:spPr>
          <a:xfrm>
            <a:off x="5310188" y="27682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7" name="Shape 2407"/>
          <p:cNvSpPr/>
          <p:nvPr/>
        </p:nvSpPr>
        <p:spPr>
          <a:xfrm>
            <a:off x="5310188" y="27682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8" name="Shape 2408"/>
          <p:cNvSpPr/>
          <p:nvPr/>
        </p:nvSpPr>
        <p:spPr>
          <a:xfrm>
            <a:off x="5273278" y="2765821"/>
            <a:ext cx="2381" cy="2381"/>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09" name="Shape 2409"/>
          <p:cNvSpPr/>
          <p:nvPr/>
        </p:nvSpPr>
        <p:spPr>
          <a:xfrm>
            <a:off x="5273278" y="2765821"/>
            <a:ext cx="2381" cy="2381"/>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0" name="Shape 2410"/>
          <p:cNvSpPr/>
          <p:nvPr/>
        </p:nvSpPr>
        <p:spPr>
          <a:xfrm>
            <a:off x="5334001" y="2737246"/>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1" name="Shape 2411"/>
          <p:cNvSpPr/>
          <p:nvPr/>
        </p:nvSpPr>
        <p:spPr>
          <a:xfrm>
            <a:off x="5334001" y="2737246"/>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2" name="Shape 2412"/>
          <p:cNvSpPr/>
          <p:nvPr/>
        </p:nvSpPr>
        <p:spPr>
          <a:xfrm>
            <a:off x="5299471" y="2768203"/>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3" name="Shape 2413"/>
          <p:cNvSpPr/>
          <p:nvPr/>
        </p:nvSpPr>
        <p:spPr>
          <a:xfrm>
            <a:off x="5299471" y="2768203"/>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4" name="Shape 2414"/>
          <p:cNvSpPr/>
          <p:nvPr/>
        </p:nvSpPr>
        <p:spPr>
          <a:xfrm>
            <a:off x="5281613" y="277058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5" name="Shape 2415"/>
          <p:cNvSpPr/>
          <p:nvPr/>
        </p:nvSpPr>
        <p:spPr>
          <a:xfrm>
            <a:off x="5281613" y="277058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6" name="Shape 2416"/>
          <p:cNvSpPr/>
          <p:nvPr/>
        </p:nvSpPr>
        <p:spPr>
          <a:xfrm>
            <a:off x="5286376" y="2763440"/>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7" name="Shape 2417"/>
          <p:cNvSpPr/>
          <p:nvPr/>
        </p:nvSpPr>
        <p:spPr>
          <a:xfrm>
            <a:off x="5286376" y="2763440"/>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8" name="Shape 2418"/>
          <p:cNvSpPr/>
          <p:nvPr/>
        </p:nvSpPr>
        <p:spPr>
          <a:xfrm>
            <a:off x="5292328" y="2768203"/>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19" name="Shape 2419"/>
          <p:cNvSpPr/>
          <p:nvPr/>
        </p:nvSpPr>
        <p:spPr>
          <a:xfrm>
            <a:off x="5292328" y="2768203"/>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0" name="Shape 2420"/>
          <p:cNvSpPr/>
          <p:nvPr/>
        </p:nvSpPr>
        <p:spPr>
          <a:xfrm>
            <a:off x="5268516" y="2733675"/>
            <a:ext cx="91678" cy="73819"/>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1" name="Shape 2421"/>
          <p:cNvSpPr/>
          <p:nvPr/>
        </p:nvSpPr>
        <p:spPr>
          <a:xfrm>
            <a:off x="5268516" y="2733675"/>
            <a:ext cx="91678" cy="73819"/>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2" name="Shape 2422"/>
          <p:cNvSpPr/>
          <p:nvPr/>
        </p:nvSpPr>
        <p:spPr>
          <a:xfrm>
            <a:off x="5354241" y="2750344"/>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3" name="Shape 2423"/>
          <p:cNvSpPr/>
          <p:nvPr/>
        </p:nvSpPr>
        <p:spPr>
          <a:xfrm>
            <a:off x="5354241" y="2750344"/>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4" name="Shape 2424"/>
          <p:cNvSpPr/>
          <p:nvPr/>
        </p:nvSpPr>
        <p:spPr>
          <a:xfrm>
            <a:off x="4414839" y="2396727"/>
            <a:ext cx="4762" cy="4762"/>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5" name="Shape 2425"/>
          <p:cNvSpPr/>
          <p:nvPr/>
        </p:nvSpPr>
        <p:spPr>
          <a:xfrm>
            <a:off x="4414839" y="2396727"/>
            <a:ext cx="4762" cy="4762"/>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6" name="Shape 2426"/>
          <p:cNvSpPr/>
          <p:nvPr/>
        </p:nvSpPr>
        <p:spPr>
          <a:xfrm>
            <a:off x="4720828" y="2396727"/>
            <a:ext cx="28574" cy="61913"/>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7" name="Shape 2427"/>
          <p:cNvSpPr/>
          <p:nvPr/>
        </p:nvSpPr>
        <p:spPr>
          <a:xfrm>
            <a:off x="4720828" y="2396727"/>
            <a:ext cx="28574" cy="61913"/>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8" name="Shape 2428"/>
          <p:cNvSpPr/>
          <p:nvPr/>
        </p:nvSpPr>
        <p:spPr>
          <a:xfrm>
            <a:off x="4595814" y="3352801"/>
            <a:ext cx="17860" cy="28574"/>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29" name="Shape 2429"/>
          <p:cNvSpPr/>
          <p:nvPr/>
        </p:nvSpPr>
        <p:spPr>
          <a:xfrm>
            <a:off x="4595814" y="3352801"/>
            <a:ext cx="17860" cy="28574"/>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0" name="Shape 2430"/>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1" name="Shape 2431"/>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2" name="Shape 2432"/>
          <p:cNvSpPr/>
          <p:nvPr/>
        </p:nvSpPr>
        <p:spPr>
          <a:xfrm>
            <a:off x="5428059" y="2482453"/>
            <a:ext cx="248841" cy="183356"/>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3" name="Shape 2433"/>
          <p:cNvSpPr/>
          <p:nvPr/>
        </p:nvSpPr>
        <p:spPr>
          <a:xfrm>
            <a:off x="5428059" y="2482453"/>
            <a:ext cx="248841" cy="183356"/>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4" name="Shape 2434"/>
          <p:cNvSpPr/>
          <p:nvPr/>
        </p:nvSpPr>
        <p:spPr>
          <a:xfrm>
            <a:off x="4672012" y="3711178"/>
            <a:ext cx="282179" cy="259556"/>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5" name="Shape 2435"/>
          <p:cNvSpPr/>
          <p:nvPr/>
        </p:nvSpPr>
        <p:spPr>
          <a:xfrm>
            <a:off x="4672012" y="3711178"/>
            <a:ext cx="282179" cy="259556"/>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6" name="Shape 2436"/>
          <p:cNvSpPr/>
          <p:nvPr/>
        </p:nvSpPr>
        <p:spPr>
          <a:xfrm>
            <a:off x="4733925" y="3625453"/>
            <a:ext cx="159543" cy="183356"/>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close/>
              </a:path>
            </a:pathLst>
          </a:custGeom>
          <a:solidFill>
            <a:srgbClr val="C7C8CA"/>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7" name="Shape 2437"/>
          <p:cNvSpPr/>
          <p:nvPr/>
        </p:nvSpPr>
        <p:spPr>
          <a:xfrm>
            <a:off x="4733925" y="3625453"/>
            <a:ext cx="159543" cy="183356"/>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path>
            </a:pathLst>
          </a:custGeom>
          <a:no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38" name="Shape 2438"/>
          <p:cNvSpPr/>
          <p:nvPr/>
        </p:nvSpPr>
        <p:spPr>
          <a:xfrm>
            <a:off x="4095750" y="2532459"/>
            <a:ext cx="277416" cy="309562"/>
          </a:xfrm>
          <a:custGeom>
            <a:avLst/>
            <a:gdLst/>
            <a:ahLst/>
            <a:cxnLst/>
            <a:rect l="0" t="0" r="0" b="0"/>
            <a:pathLst>
              <a:path w="120000" h="120000" extrusionOk="0">
                <a:moveTo>
                  <a:pt x="118969" y="27230"/>
                </a:moveTo>
                <a:lnTo>
                  <a:pt x="118969" y="26307"/>
                </a:lnTo>
                <a:lnTo>
                  <a:pt x="118969" y="26307"/>
                </a:lnTo>
                <a:lnTo>
                  <a:pt x="118969" y="26307"/>
                </a:lnTo>
                <a:lnTo>
                  <a:pt x="118969" y="26307"/>
                </a:lnTo>
                <a:lnTo>
                  <a:pt x="118969" y="26307"/>
                </a:lnTo>
                <a:lnTo>
                  <a:pt x="117939" y="26307"/>
                </a:lnTo>
                <a:lnTo>
                  <a:pt x="117939" y="26307"/>
                </a:lnTo>
                <a:lnTo>
                  <a:pt x="117939" y="26307"/>
                </a:lnTo>
                <a:lnTo>
                  <a:pt x="117939" y="26307"/>
                </a:lnTo>
                <a:lnTo>
                  <a:pt x="117939" y="25384"/>
                </a:lnTo>
                <a:lnTo>
                  <a:pt x="117939" y="25384"/>
                </a:lnTo>
                <a:lnTo>
                  <a:pt x="117939" y="25384"/>
                </a:lnTo>
                <a:lnTo>
                  <a:pt x="116394" y="25384"/>
                </a:lnTo>
                <a:lnTo>
                  <a:pt x="116394" y="25384"/>
                </a:lnTo>
                <a:lnTo>
                  <a:pt x="116394" y="25384"/>
                </a:lnTo>
                <a:lnTo>
                  <a:pt x="116394" y="25384"/>
                </a:lnTo>
                <a:lnTo>
                  <a:pt x="116394" y="24461"/>
                </a:lnTo>
                <a:lnTo>
                  <a:pt x="116394" y="24461"/>
                </a:lnTo>
                <a:lnTo>
                  <a:pt x="115364" y="24461"/>
                </a:lnTo>
                <a:lnTo>
                  <a:pt x="115364" y="24461"/>
                </a:lnTo>
                <a:lnTo>
                  <a:pt x="115364" y="24461"/>
                </a:lnTo>
                <a:lnTo>
                  <a:pt x="115364" y="24461"/>
                </a:lnTo>
                <a:lnTo>
                  <a:pt x="115364" y="24461"/>
                </a:lnTo>
                <a:lnTo>
                  <a:pt x="115364" y="23538"/>
                </a:lnTo>
                <a:lnTo>
                  <a:pt x="116394" y="23538"/>
                </a:lnTo>
                <a:lnTo>
                  <a:pt x="116394" y="23538"/>
                </a:lnTo>
                <a:lnTo>
                  <a:pt x="116394" y="23538"/>
                </a:lnTo>
                <a:lnTo>
                  <a:pt x="115364" y="23538"/>
                </a:lnTo>
                <a:lnTo>
                  <a:pt x="115364" y="22153"/>
                </a:lnTo>
                <a:lnTo>
                  <a:pt x="115364" y="22153"/>
                </a:lnTo>
                <a:lnTo>
                  <a:pt x="115364" y="22153"/>
                </a:lnTo>
                <a:lnTo>
                  <a:pt x="115364" y="22153"/>
                </a:lnTo>
                <a:lnTo>
                  <a:pt x="115364" y="22153"/>
                </a:lnTo>
                <a:lnTo>
                  <a:pt x="115364" y="22153"/>
                </a:lnTo>
                <a:lnTo>
                  <a:pt x="115364" y="21230"/>
                </a:lnTo>
                <a:lnTo>
                  <a:pt x="114334" y="21230"/>
                </a:lnTo>
                <a:lnTo>
                  <a:pt x="114334" y="21230"/>
                </a:lnTo>
                <a:lnTo>
                  <a:pt x="114334" y="21230"/>
                </a:lnTo>
                <a:lnTo>
                  <a:pt x="114334" y="20307"/>
                </a:lnTo>
                <a:lnTo>
                  <a:pt x="114334" y="20307"/>
                </a:lnTo>
                <a:lnTo>
                  <a:pt x="115364" y="20307"/>
                </a:lnTo>
                <a:lnTo>
                  <a:pt x="115364" y="20307"/>
                </a:lnTo>
                <a:lnTo>
                  <a:pt x="115364" y="19384"/>
                </a:lnTo>
                <a:lnTo>
                  <a:pt x="115364" y="19384"/>
                </a:lnTo>
                <a:lnTo>
                  <a:pt x="115364" y="19384"/>
                </a:lnTo>
                <a:lnTo>
                  <a:pt x="115364" y="19384"/>
                </a:lnTo>
                <a:lnTo>
                  <a:pt x="115364" y="18461"/>
                </a:lnTo>
                <a:lnTo>
                  <a:pt x="115364" y="18461"/>
                </a:lnTo>
                <a:lnTo>
                  <a:pt x="115364" y="18461"/>
                </a:lnTo>
                <a:lnTo>
                  <a:pt x="114334" y="18461"/>
                </a:lnTo>
                <a:lnTo>
                  <a:pt x="114334" y="18461"/>
                </a:lnTo>
                <a:lnTo>
                  <a:pt x="114334" y="18461"/>
                </a:lnTo>
                <a:lnTo>
                  <a:pt x="114334" y="17076"/>
                </a:lnTo>
                <a:lnTo>
                  <a:pt x="114334" y="17076"/>
                </a:lnTo>
                <a:lnTo>
                  <a:pt x="114334" y="17076"/>
                </a:lnTo>
                <a:lnTo>
                  <a:pt x="114334" y="17076"/>
                </a:lnTo>
                <a:lnTo>
                  <a:pt x="114334" y="17076"/>
                </a:lnTo>
                <a:lnTo>
                  <a:pt x="114334" y="16153"/>
                </a:lnTo>
                <a:lnTo>
                  <a:pt x="114334" y="16153"/>
                </a:lnTo>
                <a:lnTo>
                  <a:pt x="114334" y="16153"/>
                </a:lnTo>
                <a:lnTo>
                  <a:pt x="114334" y="16153"/>
                </a:lnTo>
                <a:lnTo>
                  <a:pt x="114334" y="15230"/>
                </a:lnTo>
                <a:lnTo>
                  <a:pt x="114334" y="15230"/>
                </a:lnTo>
                <a:lnTo>
                  <a:pt x="114334" y="15230"/>
                </a:lnTo>
                <a:lnTo>
                  <a:pt x="114334" y="14307"/>
                </a:lnTo>
                <a:lnTo>
                  <a:pt x="114334" y="14307"/>
                </a:lnTo>
                <a:lnTo>
                  <a:pt x="114334" y="14307"/>
                </a:lnTo>
                <a:lnTo>
                  <a:pt x="114334" y="14307"/>
                </a:lnTo>
                <a:lnTo>
                  <a:pt x="114334" y="13384"/>
                </a:lnTo>
                <a:lnTo>
                  <a:pt x="114334" y="13384"/>
                </a:lnTo>
                <a:lnTo>
                  <a:pt x="114334" y="13384"/>
                </a:lnTo>
                <a:lnTo>
                  <a:pt x="114334" y="13384"/>
                </a:lnTo>
                <a:lnTo>
                  <a:pt x="114334" y="13384"/>
                </a:lnTo>
                <a:lnTo>
                  <a:pt x="114334" y="13384"/>
                </a:lnTo>
                <a:lnTo>
                  <a:pt x="114334" y="12000"/>
                </a:lnTo>
                <a:lnTo>
                  <a:pt x="114334" y="12000"/>
                </a:lnTo>
                <a:lnTo>
                  <a:pt x="114334" y="12000"/>
                </a:lnTo>
                <a:lnTo>
                  <a:pt x="114334" y="12000"/>
                </a:lnTo>
                <a:lnTo>
                  <a:pt x="114334" y="12000"/>
                </a:lnTo>
                <a:lnTo>
                  <a:pt x="114334" y="12000"/>
                </a:lnTo>
                <a:lnTo>
                  <a:pt x="114334" y="11076"/>
                </a:lnTo>
                <a:lnTo>
                  <a:pt x="114334" y="11076"/>
                </a:lnTo>
                <a:lnTo>
                  <a:pt x="114334" y="11076"/>
                </a:lnTo>
                <a:lnTo>
                  <a:pt x="113304" y="11076"/>
                </a:lnTo>
                <a:lnTo>
                  <a:pt x="113304" y="11076"/>
                </a:lnTo>
                <a:lnTo>
                  <a:pt x="113304" y="10153"/>
                </a:lnTo>
                <a:lnTo>
                  <a:pt x="114334" y="10153"/>
                </a:lnTo>
                <a:lnTo>
                  <a:pt x="114334" y="10153"/>
                </a:lnTo>
                <a:lnTo>
                  <a:pt x="114334" y="10153"/>
                </a:lnTo>
                <a:lnTo>
                  <a:pt x="114334" y="10153"/>
                </a:lnTo>
                <a:lnTo>
                  <a:pt x="114334" y="10153"/>
                </a:lnTo>
                <a:lnTo>
                  <a:pt x="114334" y="9230"/>
                </a:lnTo>
                <a:lnTo>
                  <a:pt x="113304" y="9230"/>
                </a:lnTo>
                <a:lnTo>
                  <a:pt x="113304" y="9230"/>
                </a:lnTo>
                <a:lnTo>
                  <a:pt x="113304" y="9230"/>
                </a:lnTo>
                <a:lnTo>
                  <a:pt x="113304" y="9230"/>
                </a:lnTo>
                <a:lnTo>
                  <a:pt x="113304" y="9230"/>
                </a:lnTo>
                <a:lnTo>
                  <a:pt x="112274" y="9230"/>
                </a:lnTo>
                <a:lnTo>
                  <a:pt x="112274" y="8307"/>
                </a:lnTo>
                <a:lnTo>
                  <a:pt x="112274" y="8307"/>
                </a:lnTo>
                <a:lnTo>
                  <a:pt x="112274" y="8307"/>
                </a:lnTo>
                <a:lnTo>
                  <a:pt x="112274" y="8307"/>
                </a:lnTo>
                <a:lnTo>
                  <a:pt x="112274" y="8307"/>
                </a:lnTo>
                <a:lnTo>
                  <a:pt x="110729" y="8307"/>
                </a:lnTo>
                <a:lnTo>
                  <a:pt x="110729" y="8307"/>
                </a:lnTo>
                <a:lnTo>
                  <a:pt x="110729" y="8307"/>
                </a:lnTo>
                <a:lnTo>
                  <a:pt x="110729" y="6923"/>
                </a:lnTo>
                <a:lnTo>
                  <a:pt x="110729" y="6923"/>
                </a:lnTo>
                <a:lnTo>
                  <a:pt x="110729" y="6923"/>
                </a:lnTo>
                <a:lnTo>
                  <a:pt x="110729" y="6923"/>
                </a:lnTo>
                <a:lnTo>
                  <a:pt x="110729" y="6923"/>
                </a:lnTo>
                <a:lnTo>
                  <a:pt x="109699" y="6923"/>
                </a:lnTo>
                <a:lnTo>
                  <a:pt x="109699" y="6000"/>
                </a:lnTo>
                <a:lnTo>
                  <a:pt x="109699" y="6000"/>
                </a:lnTo>
                <a:lnTo>
                  <a:pt x="109699" y="6000"/>
                </a:lnTo>
                <a:lnTo>
                  <a:pt x="108669" y="6000"/>
                </a:lnTo>
                <a:lnTo>
                  <a:pt x="108669" y="6000"/>
                </a:lnTo>
                <a:lnTo>
                  <a:pt x="108669" y="6000"/>
                </a:lnTo>
                <a:lnTo>
                  <a:pt x="108669" y="6923"/>
                </a:lnTo>
                <a:lnTo>
                  <a:pt x="108669" y="6923"/>
                </a:lnTo>
                <a:lnTo>
                  <a:pt x="107639" y="6923"/>
                </a:lnTo>
                <a:lnTo>
                  <a:pt x="107639" y="6923"/>
                </a:lnTo>
                <a:lnTo>
                  <a:pt x="107639" y="6923"/>
                </a:lnTo>
                <a:lnTo>
                  <a:pt x="107639" y="6923"/>
                </a:lnTo>
                <a:lnTo>
                  <a:pt x="107639" y="6000"/>
                </a:lnTo>
                <a:lnTo>
                  <a:pt x="106609" y="6000"/>
                </a:lnTo>
                <a:lnTo>
                  <a:pt x="106609" y="6000"/>
                </a:lnTo>
                <a:lnTo>
                  <a:pt x="106609" y="6000"/>
                </a:lnTo>
                <a:lnTo>
                  <a:pt x="106609" y="6000"/>
                </a:lnTo>
                <a:lnTo>
                  <a:pt x="106609" y="6000"/>
                </a:lnTo>
                <a:lnTo>
                  <a:pt x="105064" y="6000"/>
                </a:lnTo>
                <a:lnTo>
                  <a:pt x="105064" y="5076"/>
                </a:lnTo>
                <a:lnTo>
                  <a:pt x="105064" y="5076"/>
                </a:lnTo>
                <a:lnTo>
                  <a:pt x="105064" y="5076"/>
                </a:lnTo>
                <a:lnTo>
                  <a:pt x="105064" y="5076"/>
                </a:lnTo>
                <a:lnTo>
                  <a:pt x="105064" y="5076"/>
                </a:lnTo>
                <a:lnTo>
                  <a:pt x="105064" y="5076"/>
                </a:lnTo>
                <a:lnTo>
                  <a:pt x="105064" y="4153"/>
                </a:lnTo>
                <a:lnTo>
                  <a:pt x="105064" y="4153"/>
                </a:lnTo>
                <a:lnTo>
                  <a:pt x="105064" y="4153"/>
                </a:lnTo>
                <a:lnTo>
                  <a:pt x="105064" y="4153"/>
                </a:lnTo>
                <a:lnTo>
                  <a:pt x="104034" y="4153"/>
                </a:lnTo>
                <a:lnTo>
                  <a:pt x="104034" y="4153"/>
                </a:lnTo>
                <a:lnTo>
                  <a:pt x="104034" y="5076"/>
                </a:lnTo>
                <a:lnTo>
                  <a:pt x="104034" y="5076"/>
                </a:lnTo>
                <a:lnTo>
                  <a:pt x="104034" y="5076"/>
                </a:lnTo>
                <a:lnTo>
                  <a:pt x="104034" y="5076"/>
                </a:lnTo>
                <a:lnTo>
                  <a:pt x="104034" y="5076"/>
                </a:lnTo>
                <a:lnTo>
                  <a:pt x="104034" y="5076"/>
                </a:lnTo>
                <a:lnTo>
                  <a:pt x="103004" y="5076"/>
                </a:lnTo>
                <a:lnTo>
                  <a:pt x="103004" y="6000"/>
                </a:lnTo>
                <a:lnTo>
                  <a:pt x="103004" y="6000"/>
                </a:lnTo>
                <a:lnTo>
                  <a:pt x="103004" y="6000"/>
                </a:lnTo>
                <a:lnTo>
                  <a:pt x="101974" y="6000"/>
                </a:lnTo>
                <a:lnTo>
                  <a:pt x="101974" y="6000"/>
                </a:lnTo>
                <a:lnTo>
                  <a:pt x="101974" y="6000"/>
                </a:lnTo>
                <a:lnTo>
                  <a:pt x="101974" y="6000"/>
                </a:lnTo>
                <a:lnTo>
                  <a:pt x="101974" y="6000"/>
                </a:lnTo>
                <a:lnTo>
                  <a:pt x="101974" y="6000"/>
                </a:lnTo>
                <a:lnTo>
                  <a:pt x="100944" y="6000"/>
                </a:lnTo>
                <a:lnTo>
                  <a:pt x="100944" y="6000"/>
                </a:lnTo>
                <a:lnTo>
                  <a:pt x="100944" y="6000"/>
                </a:lnTo>
                <a:lnTo>
                  <a:pt x="100944" y="5076"/>
                </a:lnTo>
                <a:lnTo>
                  <a:pt x="100944" y="5076"/>
                </a:lnTo>
                <a:lnTo>
                  <a:pt x="99399" y="5076"/>
                </a:lnTo>
                <a:lnTo>
                  <a:pt x="99399" y="5076"/>
                </a:lnTo>
                <a:lnTo>
                  <a:pt x="99399" y="5076"/>
                </a:lnTo>
                <a:lnTo>
                  <a:pt x="99399" y="5076"/>
                </a:lnTo>
                <a:lnTo>
                  <a:pt x="99399" y="5076"/>
                </a:lnTo>
                <a:lnTo>
                  <a:pt x="98369" y="5076"/>
                </a:lnTo>
                <a:lnTo>
                  <a:pt x="98369" y="6000"/>
                </a:lnTo>
                <a:lnTo>
                  <a:pt x="98369" y="6000"/>
                </a:lnTo>
                <a:lnTo>
                  <a:pt x="98369" y="6000"/>
                </a:lnTo>
                <a:lnTo>
                  <a:pt x="98369" y="5076"/>
                </a:lnTo>
                <a:lnTo>
                  <a:pt x="98369" y="5076"/>
                </a:lnTo>
                <a:lnTo>
                  <a:pt x="97339" y="5076"/>
                </a:lnTo>
                <a:lnTo>
                  <a:pt x="97339" y="5076"/>
                </a:lnTo>
                <a:lnTo>
                  <a:pt x="97339" y="6000"/>
                </a:lnTo>
                <a:lnTo>
                  <a:pt x="97339" y="6000"/>
                </a:lnTo>
                <a:lnTo>
                  <a:pt x="97339" y="6000"/>
                </a:lnTo>
                <a:lnTo>
                  <a:pt x="96309" y="6000"/>
                </a:lnTo>
                <a:lnTo>
                  <a:pt x="96309" y="6000"/>
                </a:lnTo>
                <a:lnTo>
                  <a:pt x="96309" y="6000"/>
                </a:lnTo>
                <a:lnTo>
                  <a:pt x="96309" y="6000"/>
                </a:lnTo>
                <a:lnTo>
                  <a:pt x="95278" y="6000"/>
                </a:lnTo>
                <a:lnTo>
                  <a:pt x="95278" y="6000"/>
                </a:lnTo>
                <a:lnTo>
                  <a:pt x="95278" y="6000"/>
                </a:lnTo>
                <a:lnTo>
                  <a:pt x="95278" y="6000"/>
                </a:lnTo>
                <a:lnTo>
                  <a:pt x="95278" y="6000"/>
                </a:lnTo>
                <a:lnTo>
                  <a:pt x="93733" y="6000"/>
                </a:lnTo>
                <a:lnTo>
                  <a:pt x="93733" y="6000"/>
                </a:lnTo>
                <a:lnTo>
                  <a:pt x="93733" y="6000"/>
                </a:lnTo>
                <a:lnTo>
                  <a:pt x="93733" y="6000"/>
                </a:lnTo>
                <a:lnTo>
                  <a:pt x="93733" y="6000"/>
                </a:lnTo>
                <a:lnTo>
                  <a:pt x="92703" y="6000"/>
                </a:lnTo>
                <a:lnTo>
                  <a:pt x="92703" y="6000"/>
                </a:lnTo>
                <a:lnTo>
                  <a:pt x="92703" y="6000"/>
                </a:lnTo>
                <a:lnTo>
                  <a:pt x="92703" y="6000"/>
                </a:lnTo>
                <a:lnTo>
                  <a:pt x="91673" y="6000"/>
                </a:lnTo>
                <a:lnTo>
                  <a:pt x="91673" y="6000"/>
                </a:lnTo>
                <a:lnTo>
                  <a:pt x="91673" y="5076"/>
                </a:lnTo>
                <a:lnTo>
                  <a:pt x="91673" y="5076"/>
                </a:lnTo>
                <a:lnTo>
                  <a:pt x="91673" y="5076"/>
                </a:lnTo>
                <a:lnTo>
                  <a:pt x="91673" y="5076"/>
                </a:lnTo>
                <a:lnTo>
                  <a:pt x="90643" y="5076"/>
                </a:lnTo>
                <a:lnTo>
                  <a:pt x="90643" y="5076"/>
                </a:lnTo>
                <a:lnTo>
                  <a:pt x="90643" y="5076"/>
                </a:lnTo>
                <a:lnTo>
                  <a:pt x="90643" y="5076"/>
                </a:lnTo>
                <a:lnTo>
                  <a:pt x="90643" y="4153"/>
                </a:lnTo>
                <a:lnTo>
                  <a:pt x="90643" y="4153"/>
                </a:lnTo>
                <a:lnTo>
                  <a:pt x="89613" y="4153"/>
                </a:lnTo>
                <a:lnTo>
                  <a:pt x="89613" y="4153"/>
                </a:lnTo>
                <a:lnTo>
                  <a:pt x="89613" y="4153"/>
                </a:lnTo>
                <a:lnTo>
                  <a:pt x="89613" y="4153"/>
                </a:lnTo>
                <a:lnTo>
                  <a:pt x="89613" y="4153"/>
                </a:lnTo>
                <a:lnTo>
                  <a:pt x="89613" y="3230"/>
                </a:lnTo>
                <a:lnTo>
                  <a:pt x="88068" y="3230"/>
                </a:lnTo>
                <a:lnTo>
                  <a:pt x="88068" y="3230"/>
                </a:lnTo>
                <a:lnTo>
                  <a:pt x="88068" y="3230"/>
                </a:lnTo>
                <a:lnTo>
                  <a:pt x="88068" y="3230"/>
                </a:lnTo>
                <a:lnTo>
                  <a:pt x="88068" y="3230"/>
                </a:lnTo>
                <a:lnTo>
                  <a:pt x="88068" y="3230"/>
                </a:lnTo>
                <a:lnTo>
                  <a:pt x="88068" y="1846"/>
                </a:lnTo>
                <a:lnTo>
                  <a:pt x="88068" y="1846"/>
                </a:lnTo>
                <a:lnTo>
                  <a:pt x="88068" y="1846"/>
                </a:lnTo>
                <a:lnTo>
                  <a:pt x="87038" y="1846"/>
                </a:lnTo>
                <a:lnTo>
                  <a:pt x="87038" y="1846"/>
                </a:lnTo>
                <a:lnTo>
                  <a:pt x="87038" y="923"/>
                </a:lnTo>
                <a:lnTo>
                  <a:pt x="87038" y="923"/>
                </a:lnTo>
                <a:lnTo>
                  <a:pt x="87038" y="923"/>
                </a:lnTo>
                <a:lnTo>
                  <a:pt x="87038" y="923"/>
                </a:lnTo>
                <a:lnTo>
                  <a:pt x="87038" y="0"/>
                </a:lnTo>
                <a:lnTo>
                  <a:pt x="87038" y="0"/>
                </a:lnTo>
                <a:lnTo>
                  <a:pt x="86008" y="0"/>
                </a:lnTo>
                <a:lnTo>
                  <a:pt x="86008" y="0"/>
                </a:lnTo>
                <a:lnTo>
                  <a:pt x="86008" y="923"/>
                </a:lnTo>
                <a:lnTo>
                  <a:pt x="86008" y="923"/>
                </a:lnTo>
                <a:lnTo>
                  <a:pt x="86008" y="923"/>
                </a:lnTo>
                <a:lnTo>
                  <a:pt x="86008" y="923"/>
                </a:lnTo>
                <a:lnTo>
                  <a:pt x="84978" y="923"/>
                </a:lnTo>
                <a:lnTo>
                  <a:pt x="84978" y="923"/>
                </a:lnTo>
                <a:lnTo>
                  <a:pt x="84978" y="923"/>
                </a:lnTo>
                <a:lnTo>
                  <a:pt x="84978" y="923"/>
                </a:lnTo>
                <a:lnTo>
                  <a:pt x="84978" y="923"/>
                </a:lnTo>
                <a:lnTo>
                  <a:pt x="83948" y="923"/>
                </a:lnTo>
                <a:lnTo>
                  <a:pt x="83948" y="923"/>
                </a:lnTo>
                <a:lnTo>
                  <a:pt x="83948" y="923"/>
                </a:lnTo>
                <a:lnTo>
                  <a:pt x="82403" y="923"/>
                </a:lnTo>
                <a:lnTo>
                  <a:pt x="82403" y="923"/>
                </a:lnTo>
                <a:lnTo>
                  <a:pt x="82403" y="1846"/>
                </a:lnTo>
                <a:lnTo>
                  <a:pt x="82403" y="1846"/>
                </a:lnTo>
                <a:lnTo>
                  <a:pt x="82403" y="1846"/>
                </a:lnTo>
                <a:lnTo>
                  <a:pt x="82403" y="1846"/>
                </a:lnTo>
                <a:lnTo>
                  <a:pt x="82403" y="3230"/>
                </a:lnTo>
                <a:lnTo>
                  <a:pt x="82403" y="3230"/>
                </a:lnTo>
                <a:lnTo>
                  <a:pt x="82403" y="3230"/>
                </a:lnTo>
                <a:lnTo>
                  <a:pt x="82403" y="3230"/>
                </a:lnTo>
                <a:lnTo>
                  <a:pt x="82403" y="3230"/>
                </a:lnTo>
                <a:lnTo>
                  <a:pt x="82403" y="4153"/>
                </a:lnTo>
                <a:lnTo>
                  <a:pt x="81373" y="4153"/>
                </a:lnTo>
                <a:lnTo>
                  <a:pt x="81373" y="4153"/>
                </a:lnTo>
                <a:lnTo>
                  <a:pt x="81373" y="4153"/>
                </a:lnTo>
                <a:lnTo>
                  <a:pt x="81373" y="4153"/>
                </a:lnTo>
                <a:lnTo>
                  <a:pt x="81373" y="5076"/>
                </a:lnTo>
                <a:lnTo>
                  <a:pt x="81373" y="5076"/>
                </a:lnTo>
                <a:lnTo>
                  <a:pt x="81373" y="5076"/>
                </a:lnTo>
                <a:lnTo>
                  <a:pt x="81373" y="5076"/>
                </a:lnTo>
                <a:lnTo>
                  <a:pt x="81373" y="6000"/>
                </a:lnTo>
                <a:lnTo>
                  <a:pt x="81373" y="6000"/>
                </a:lnTo>
                <a:lnTo>
                  <a:pt x="81373" y="6000"/>
                </a:lnTo>
                <a:lnTo>
                  <a:pt x="81373" y="6000"/>
                </a:lnTo>
                <a:lnTo>
                  <a:pt x="81373" y="6923"/>
                </a:lnTo>
                <a:lnTo>
                  <a:pt x="80343" y="6923"/>
                </a:lnTo>
                <a:lnTo>
                  <a:pt x="80343" y="6923"/>
                </a:lnTo>
                <a:lnTo>
                  <a:pt x="80343" y="6923"/>
                </a:lnTo>
                <a:lnTo>
                  <a:pt x="80343" y="8307"/>
                </a:lnTo>
                <a:lnTo>
                  <a:pt x="80343" y="8307"/>
                </a:lnTo>
                <a:lnTo>
                  <a:pt x="80343" y="8307"/>
                </a:lnTo>
                <a:lnTo>
                  <a:pt x="80343" y="8307"/>
                </a:lnTo>
                <a:lnTo>
                  <a:pt x="80343" y="8307"/>
                </a:lnTo>
                <a:lnTo>
                  <a:pt x="80343" y="9230"/>
                </a:lnTo>
                <a:lnTo>
                  <a:pt x="80343" y="9230"/>
                </a:lnTo>
                <a:lnTo>
                  <a:pt x="79313" y="9230"/>
                </a:lnTo>
                <a:lnTo>
                  <a:pt x="79313" y="9230"/>
                </a:lnTo>
                <a:lnTo>
                  <a:pt x="79313" y="10153"/>
                </a:lnTo>
                <a:lnTo>
                  <a:pt x="79313" y="10153"/>
                </a:lnTo>
                <a:lnTo>
                  <a:pt x="79313" y="10153"/>
                </a:lnTo>
                <a:lnTo>
                  <a:pt x="79313" y="10153"/>
                </a:lnTo>
                <a:lnTo>
                  <a:pt x="79313" y="10153"/>
                </a:lnTo>
                <a:lnTo>
                  <a:pt x="79313" y="11076"/>
                </a:lnTo>
                <a:lnTo>
                  <a:pt x="79313" y="11076"/>
                </a:lnTo>
                <a:lnTo>
                  <a:pt x="79313" y="11076"/>
                </a:lnTo>
                <a:lnTo>
                  <a:pt x="79313" y="11076"/>
                </a:lnTo>
                <a:lnTo>
                  <a:pt x="78283" y="11076"/>
                </a:lnTo>
                <a:lnTo>
                  <a:pt x="78283" y="12000"/>
                </a:lnTo>
                <a:lnTo>
                  <a:pt x="78283" y="12000"/>
                </a:lnTo>
                <a:lnTo>
                  <a:pt x="78283" y="12000"/>
                </a:lnTo>
                <a:lnTo>
                  <a:pt x="78283" y="12000"/>
                </a:lnTo>
                <a:lnTo>
                  <a:pt x="78283" y="12000"/>
                </a:lnTo>
                <a:lnTo>
                  <a:pt x="78283" y="13384"/>
                </a:lnTo>
                <a:lnTo>
                  <a:pt x="78283" y="13384"/>
                </a:lnTo>
                <a:lnTo>
                  <a:pt x="78283" y="13384"/>
                </a:lnTo>
                <a:lnTo>
                  <a:pt x="78283" y="13384"/>
                </a:lnTo>
                <a:lnTo>
                  <a:pt x="76738" y="13384"/>
                </a:lnTo>
                <a:lnTo>
                  <a:pt x="76738" y="13384"/>
                </a:lnTo>
                <a:lnTo>
                  <a:pt x="76738" y="14307"/>
                </a:lnTo>
                <a:lnTo>
                  <a:pt x="76738" y="14307"/>
                </a:lnTo>
                <a:lnTo>
                  <a:pt x="76738" y="14307"/>
                </a:lnTo>
                <a:lnTo>
                  <a:pt x="76738" y="14307"/>
                </a:lnTo>
                <a:lnTo>
                  <a:pt x="76738" y="14307"/>
                </a:lnTo>
                <a:lnTo>
                  <a:pt x="75708" y="14307"/>
                </a:lnTo>
                <a:lnTo>
                  <a:pt x="75708" y="15230"/>
                </a:lnTo>
                <a:lnTo>
                  <a:pt x="75708" y="15230"/>
                </a:lnTo>
                <a:lnTo>
                  <a:pt x="75708" y="15230"/>
                </a:lnTo>
                <a:lnTo>
                  <a:pt x="75708" y="15230"/>
                </a:lnTo>
                <a:lnTo>
                  <a:pt x="75708" y="15230"/>
                </a:lnTo>
                <a:lnTo>
                  <a:pt x="75708" y="15230"/>
                </a:lnTo>
                <a:lnTo>
                  <a:pt x="75708" y="16153"/>
                </a:lnTo>
                <a:lnTo>
                  <a:pt x="74678" y="16153"/>
                </a:lnTo>
                <a:lnTo>
                  <a:pt x="74678" y="16153"/>
                </a:lnTo>
                <a:lnTo>
                  <a:pt x="74678" y="16153"/>
                </a:lnTo>
                <a:lnTo>
                  <a:pt x="74678" y="16153"/>
                </a:lnTo>
                <a:lnTo>
                  <a:pt x="74678" y="16153"/>
                </a:lnTo>
                <a:lnTo>
                  <a:pt x="74678" y="16153"/>
                </a:lnTo>
                <a:lnTo>
                  <a:pt x="73648" y="16153"/>
                </a:lnTo>
                <a:lnTo>
                  <a:pt x="73648" y="17076"/>
                </a:lnTo>
                <a:lnTo>
                  <a:pt x="73648" y="17076"/>
                </a:lnTo>
                <a:lnTo>
                  <a:pt x="73648" y="17076"/>
                </a:lnTo>
                <a:lnTo>
                  <a:pt x="72618" y="17076"/>
                </a:lnTo>
                <a:lnTo>
                  <a:pt x="72618" y="17076"/>
                </a:lnTo>
                <a:lnTo>
                  <a:pt x="72618" y="17076"/>
                </a:lnTo>
                <a:lnTo>
                  <a:pt x="72618" y="17076"/>
                </a:lnTo>
                <a:lnTo>
                  <a:pt x="72618" y="17076"/>
                </a:lnTo>
                <a:lnTo>
                  <a:pt x="72618" y="17076"/>
                </a:lnTo>
                <a:lnTo>
                  <a:pt x="71072" y="17076"/>
                </a:lnTo>
                <a:lnTo>
                  <a:pt x="71072" y="18461"/>
                </a:lnTo>
                <a:lnTo>
                  <a:pt x="71072" y="18461"/>
                </a:lnTo>
                <a:lnTo>
                  <a:pt x="71072" y="18461"/>
                </a:lnTo>
                <a:lnTo>
                  <a:pt x="71072" y="18461"/>
                </a:lnTo>
                <a:lnTo>
                  <a:pt x="71072" y="18461"/>
                </a:lnTo>
                <a:lnTo>
                  <a:pt x="71072" y="18461"/>
                </a:lnTo>
                <a:lnTo>
                  <a:pt x="70042" y="18461"/>
                </a:lnTo>
                <a:lnTo>
                  <a:pt x="70042" y="18461"/>
                </a:lnTo>
                <a:lnTo>
                  <a:pt x="70042" y="18461"/>
                </a:lnTo>
                <a:lnTo>
                  <a:pt x="69012" y="18461"/>
                </a:lnTo>
                <a:lnTo>
                  <a:pt x="69012" y="19384"/>
                </a:lnTo>
                <a:lnTo>
                  <a:pt x="69012" y="19384"/>
                </a:lnTo>
                <a:lnTo>
                  <a:pt x="69012" y="19384"/>
                </a:lnTo>
                <a:lnTo>
                  <a:pt x="69012" y="19384"/>
                </a:lnTo>
                <a:lnTo>
                  <a:pt x="69012" y="19384"/>
                </a:lnTo>
                <a:lnTo>
                  <a:pt x="67982" y="19384"/>
                </a:lnTo>
                <a:lnTo>
                  <a:pt x="67982" y="19384"/>
                </a:lnTo>
                <a:lnTo>
                  <a:pt x="67982" y="19384"/>
                </a:lnTo>
                <a:lnTo>
                  <a:pt x="67982" y="19384"/>
                </a:lnTo>
                <a:lnTo>
                  <a:pt x="67982" y="19384"/>
                </a:lnTo>
                <a:lnTo>
                  <a:pt x="66952" y="19384"/>
                </a:lnTo>
                <a:lnTo>
                  <a:pt x="66952" y="20307"/>
                </a:lnTo>
                <a:lnTo>
                  <a:pt x="66952" y="20307"/>
                </a:lnTo>
                <a:lnTo>
                  <a:pt x="66952" y="20307"/>
                </a:lnTo>
                <a:lnTo>
                  <a:pt x="65407" y="20307"/>
                </a:lnTo>
                <a:lnTo>
                  <a:pt x="65407" y="20307"/>
                </a:lnTo>
                <a:lnTo>
                  <a:pt x="65407" y="20307"/>
                </a:lnTo>
                <a:lnTo>
                  <a:pt x="65407" y="20307"/>
                </a:lnTo>
                <a:lnTo>
                  <a:pt x="65407" y="20307"/>
                </a:lnTo>
                <a:lnTo>
                  <a:pt x="65407" y="20307"/>
                </a:lnTo>
                <a:lnTo>
                  <a:pt x="64377" y="20307"/>
                </a:lnTo>
                <a:lnTo>
                  <a:pt x="64377" y="21230"/>
                </a:lnTo>
                <a:lnTo>
                  <a:pt x="64377" y="21230"/>
                </a:lnTo>
                <a:lnTo>
                  <a:pt x="64377" y="21230"/>
                </a:lnTo>
                <a:lnTo>
                  <a:pt x="64377" y="21230"/>
                </a:lnTo>
                <a:lnTo>
                  <a:pt x="64377" y="21230"/>
                </a:lnTo>
                <a:lnTo>
                  <a:pt x="63347" y="21230"/>
                </a:lnTo>
                <a:lnTo>
                  <a:pt x="63347" y="21230"/>
                </a:lnTo>
                <a:lnTo>
                  <a:pt x="63347" y="21230"/>
                </a:lnTo>
                <a:lnTo>
                  <a:pt x="63347" y="21230"/>
                </a:lnTo>
                <a:lnTo>
                  <a:pt x="63347" y="22153"/>
                </a:lnTo>
                <a:lnTo>
                  <a:pt x="62317" y="22153"/>
                </a:lnTo>
                <a:lnTo>
                  <a:pt x="62317" y="22153"/>
                </a:lnTo>
                <a:lnTo>
                  <a:pt x="62317" y="22153"/>
                </a:lnTo>
                <a:lnTo>
                  <a:pt x="62317" y="23538"/>
                </a:lnTo>
                <a:lnTo>
                  <a:pt x="62317" y="23538"/>
                </a:lnTo>
                <a:lnTo>
                  <a:pt x="62317" y="23538"/>
                </a:lnTo>
                <a:lnTo>
                  <a:pt x="62317" y="23538"/>
                </a:lnTo>
                <a:lnTo>
                  <a:pt x="62317" y="23538"/>
                </a:lnTo>
                <a:lnTo>
                  <a:pt x="62317" y="23538"/>
                </a:lnTo>
                <a:lnTo>
                  <a:pt x="62317" y="24461"/>
                </a:lnTo>
                <a:lnTo>
                  <a:pt x="61287" y="24461"/>
                </a:lnTo>
                <a:lnTo>
                  <a:pt x="61287" y="24461"/>
                </a:lnTo>
                <a:lnTo>
                  <a:pt x="61287" y="24461"/>
                </a:lnTo>
                <a:lnTo>
                  <a:pt x="61287" y="24461"/>
                </a:lnTo>
                <a:lnTo>
                  <a:pt x="61287" y="24461"/>
                </a:lnTo>
                <a:lnTo>
                  <a:pt x="61287" y="24461"/>
                </a:lnTo>
                <a:lnTo>
                  <a:pt x="61287" y="24461"/>
                </a:lnTo>
                <a:lnTo>
                  <a:pt x="59742" y="24461"/>
                </a:lnTo>
                <a:lnTo>
                  <a:pt x="59742" y="25384"/>
                </a:lnTo>
                <a:lnTo>
                  <a:pt x="59742" y="25384"/>
                </a:lnTo>
                <a:lnTo>
                  <a:pt x="59742" y="25384"/>
                </a:lnTo>
                <a:lnTo>
                  <a:pt x="59742" y="25384"/>
                </a:lnTo>
                <a:lnTo>
                  <a:pt x="59742" y="25384"/>
                </a:lnTo>
                <a:lnTo>
                  <a:pt x="58712" y="25384"/>
                </a:lnTo>
                <a:lnTo>
                  <a:pt x="58712" y="26307"/>
                </a:lnTo>
                <a:lnTo>
                  <a:pt x="58712" y="26307"/>
                </a:lnTo>
                <a:lnTo>
                  <a:pt x="58712" y="26307"/>
                </a:lnTo>
                <a:lnTo>
                  <a:pt x="58712" y="26307"/>
                </a:lnTo>
                <a:lnTo>
                  <a:pt x="58712" y="26307"/>
                </a:lnTo>
                <a:lnTo>
                  <a:pt x="58712" y="26307"/>
                </a:lnTo>
                <a:lnTo>
                  <a:pt x="57682" y="26307"/>
                </a:lnTo>
                <a:lnTo>
                  <a:pt x="57682" y="27230"/>
                </a:lnTo>
                <a:lnTo>
                  <a:pt x="57682" y="27230"/>
                </a:lnTo>
                <a:lnTo>
                  <a:pt x="58712" y="27230"/>
                </a:lnTo>
                <a:lnTo>
                  <a:pt x="58712" y="27230"/>
                </a:lnTo>
                <a:lnTo>
                  <a:pt x="57682" y="27230"/>
                </a:lnTo>
                <a:lnTo>
                  <a:pt x="57682" y="28615"/>
                </a:lnTo>
                <a:lnTo>
                  <a:pt x="57682" y="28615"/>
                </a:lnTo>
                <a:lnTo>
                  <a:pt x="57682" y="28615"/>
                </a:lnTo>
                <a:lnTo>
                  <a:pt x="57682" y="29538"/>
                </a:lnTo>
                <a:lnTo>
                  <a:pt x="57682" y="29538"/>
                </a:lnTo>
                <a:lnTo>
                  <a:pt x="57682" y="29538"/>
                </a:lnTo>
                <a:lnTo>
                  <a:pt x="57682" y="30461"/>
                </a:lnTo>
                <a:lnTo>
                  <a:pt x="57682" y="30461"/>
                </a:lnTo>
                <a:lnTo>
                  <a:pt x="57682" y="30461"/>
                </a:lnTo>
                <a:lnTo>
                  <a:pt x="57682" y="30461"/>
                </a:lnTo>
                <a:lnTo>
                  <a:pt x="57682" y="30461"/>
                </a:lnTo>
                <a:lnTo>
                  <a:pt x="57682" y="31384"/>
                </a:lnTo>
                <a:lnTo>
                  <a:pt x="57682" y="31384"/>
                </a:lnTo>
                <a:lnTo>
                  <a:pt x="57682" y="31384"/>
                </a:lnTo>
                <a:lnTo>
                  <a:pt x="56652" y="31384"/>
                </a:lnTo>
                <a:lnTo>
                  <a:pt x="56652" y="31384"/>
                </a:lnTo>
                <a:lnTo>
                  <a:pt x="56652" y="31384"/>
                </a:lnTo>
                <a:lnTo>
                  <a:pt x="56652" y="32307"/>
                </a:lnTo>
                <a:lnTo>
                  <a:pt x="56652" y="32307"/>
                </a:lnTo>
                <a:lnTo>
                  <a:pt x="56652" y="32307"/>
                </a:lnTo>
                <a:lnTo>
                  <a:pt x="55622" y="32307"/>
                </a:lnTo>
                <a:lnTo>
                  <a:pt x="55622" y="32307"/>
                </a:lnTo>
                <a:lnTo>
                  <a:pt x="55622" y="32307"/>
                </a:lnTo>
                <a:lnTo>
                  <a:pt x="55622" y="33692"/>
                </a:lnTo>
                <a:lnTo>
                  <a:pt x="55622" y="33692"/>
                </a:lnTo>
                <a:lnTo>
                  <a:pt x="55622" y="33692"/>
                </a:lnTo>
                <a:lnTo>
                  <a:pt x="55622" y="33692"/>
                </a:lnTo>
                <a:lnTo>
                  <a:pt x="55622" y="33692"/>
                </a:lnTo>
                <a:lnTo>
                  <a:pt x="55622" y="34615"/>
                </a:lnTo>
                <a:lnTo>
                  <a:pt x="55622" y="34615"/>
                </a:lnTo>
                <a:lnTo>
                  <a:pt x="55622" y="34615"/>
                </a:lnTo>
                <a:lnTo>
                  <a:pt x="54077" y="34615"/>
                </a:lnTo>
                <a:lnTo>
                  <a:pt x="54077" y="34615"/>
                </a:lnTo>
                <a:lnTo>
                  <a:pt x="54077" y="34615"/>
                </a:lnTo>
                <a:lnTo>
                  <a:pt x="54077" y="35538"/>
                </a:lnTo>
                <a:lnTo>
                  <a:pt x="54077" y="35538"/>
                </a:lnTo>
                <a:lnTo>
                  <a:pt x="54077" y="35538"/>
                </a:lnTo>
                <a:lnTo>
                  <a:pt x="53047" y="35538"/>
                </a:lnTo>
                <a:lnTo>
                  <a:pt x="53047" y="35538"/>
                </a:lnTo>
                <a:lnTo>
                  <a:pt x="53047" y="36461"/>
                </a:lnTo>
                <a:lnTo>
                  <a:pt x="54077" y="36461"/>
                </a:lnTo>
                <a:lnTo>
                  <a:pt x="54077" y="36461"/>
                </a:lnTo>
                <a:lnTo>
                  <a:pt x="54077" y="36461"/>
                </a:lnTo>
                <a:lnTo>
                  <a:pt x="54077" y="37384"/>
                </a:lnTo>
                <a:lnTo>
                  <a:pt x="54077" y="37384"/>
                </a:lnTo>
                <a:lnTo>
                  <a:pt x="54077" y="37384"/>
                </a:lnTo>
                <a:lnTo>
                  <a:pt x="53047" y="37384"/>
                </a:lnTo>
                <a:lnTo>
                  <a:pt x="53047" y="38769"/>
                </a:lnTo>
                <a:lnTo>
                  <a:pt x="53047" y="38769"/>
                </a:lnTo>
                <a:lnTo>
                  <a:pt x="54077" y="38769"/>
                </a:lnTo>
                <a:lnTo>
                  <a:pt x="54077" y="38769"/>
                </a:lnTo>
                <a:lnTo>
                  <a:pt x="54077" y="39692"/>
                </a:lnTo>
                <a:lnTo>
                  <a:pt x="54077" y="39692"/>
                </a:lnTo>
                <a:lnTo>
                  <a:pt x="54077" y="39692"/>
                </a:lnTo>
                <a:lnTo>
                  <a:pt x="54077" y="40615"/>
                </a:lnTo>
                <a:lnTo>
                  <a:pt x="54077" y="40615"/>
                </a:lnTo>
                <a:lnTo>
                  <a:pt x="54077" y="40615"/>
                </a:lnTo>
                <a:lnTo>
                  <a:pt x="53047" y="40615"/>
                </a:lnTo>
                <a:lnTo>
                  <a:pt x="53047" y="41538"/>
                </a:lnTo>
                <a:lnTo>
                  <a:pt x="53047" y="41538"/>
                </a:lnTo>
                <a:lnTo>
                  <a:pt x="53047" y="41538"/>
                </a:lnTo>
                <a:lnTo>
                  <a:pt x="53047" y="41538"/>
                </a:lnTo>
                <a:lnTo>
                  <a:pt x="53047" y="42461"/>
                </a:lnTo>
                <a:lnTo>
                  <a:pt x="53047" y="42461"/>
                </a:lnTo>
                <a:lnTo>
                  <a:pt x="53047" y="42461"/>
                </a:lnTo>
                <a:lnTo>
                  <a:pt x="54077" y="42461"/>
                </a:lnTo>
                <a:lnTo>
                  <a:pt x="54077" y="42461"/>
                </a:lnTo>
                <a:lnTo>
                  <a:pt x="54077" y="42461"/>
                </a:lnTo>
                <a:lnTo>
                  <a:pt x="54077" y="42461"/>
                </a:lnTo>
                <a:lnTo>
                  <a:pt x="54077" y="43846"/>
                </a:lnTo>
                <a:lnTo>
                  <a:pt x="55622" y="43846"/>
                </a:lnTo>
                <a:lnTo>
                  <a:pt x="55622" y="43846"/>
                </a:lnTo>
                <a:lnTo>
                  <a:pt x="55622" y="43846"/>
                </a:lnTo>
                <a:lnTo>
                  <a:pt x="55622" y="43846"/>
                </a:lnTo>
                <a:lnTo>
                  <a:pt x="55622" y="43846"/>
                </a:lnTo>
                <a:lnTo>
                  <a:pt x="55622" y="44769"/>
                </a:lnTo>
                <a:lnTo>
                  <a:pt x="55622" y="44769"/>
                </a:lnTo>
                <a:lnTo>
                  <a:pt x="55622" y="44769"/>
                </a:lnTo>
                <a:lnTo>
                  <a:pt x="55622" y="44769"/>
                </a:lnTo>
                <a:lnTo>
                  <a:pt x="55622" y="44769"/>
                </a:lnTo>
                <a:lnTo>
                  <a:pt x="55622" y="45692"/>
                </a:lnTo>
                <a:lnTo>
                  <a:pt x="55622" y="45692"/>
                </a:lnTo>
                <a:lnTo>
                  <a:pt x="55622" y="45692"/>
                </a:lnTo>
                <a:lnTo>
                  <a:pt x="55622" y="45692"/>
                </a:lnTo>
                <a:lnTo>
                  <a:pt x="55622" y="46615"/>
                </a:lnTo>
                <a:lnTo>
                  <a:pt x="55622" y="46615"/>
                </a:lnTo>
                <a:lnTo>
                  <a:pt x="54077" y="46615"/>
                </a:lnTo>
                <a:lnTo>
                  <a:pt x="54077" y="46615"/>
                </a:lnTo>
                <a:lnTo>
                  <a:pt x="54077" y="47538"/>
                </a:lnTo>
                <a:lnTo>
                  <a:pt x="54077" y="47538"/>
                </a:lnTo>
                <a:lnTo>
                  <a:pt x="54077" y="47538"/>
                </a:lnTo>
                <a:lnTo>
                  <a:pt x="54077" y="47538"/>
                </a:lnTo>
                <a:lnTo>
                  <a:pt x="54077" y="47538"/>
                </a:lnTo>
                <a:lnTo>
                  <a:pt x="54077" y="48923"/>
                </a:lnTo>
                <a:lnTo>
                  <a:pt x="53047" y="48923"/>
                </a:lnTo>
                <a:lnTo>
                  <a:pt x="53047" y="48923"/>
                </a:lnTo>
                <a:lnTo>
                  <a:pt x="53047" y="48923"/>
                </a:lnTo>
                <a:lnTo>
                  <a:pt x="53047" y="48923"/>
                </a:lnTo>
                <a:lnTo>
                  <a:pt x="53047" y="48923"/>
                </a:lnTo>
                <a:lnTo>
                  <a:pt x="53047" y="49846"/>
                </a:lnTo>
                <a:lnTo>
                  <a:pt x="53047" y="49846"/>
                </a:lnTo>
                <a:lnTo>
                  <a:pt x="53047" y="49846"/>
                </a:lnTo>
                <a:lnTo>
                  <a:pt x="52017" y="49846"/>
                </a:lnTo>
                <a:lnTo>
                  <a:pt x="52017" y="49846"/>
                </a:lnTo>
                <a:lnTo>
                  <a:pt x="52017" y="49846"/>
                </a:lnTo>
                <a:lnTo>
                  <a:pt x="52017" y="50769"/>
                </a:lnTo>
                <a:lnTo>
                  <a:pt x="52017" y="50769"/>
                </a:lnTo>
                <a:lnTo>
                  <a:pt x="52017" y="50769"/>
                </a:lnTo>
                <a:lnTo>
                  <a:pt x="52017" y="50769"/>
                </a:lnTo>
                <a:lnTo>
                  <a:pt x="52017" y="51692"/>
                </a:lnTo>
                <a:lnTo>
                  <a:pt x="52017" y="51692"/>
                </a:lnTo>
                <a:lnTo>
                  <a:pt x="52017" y="51692"/>
                </a:lnTo>
                <a:lnTo>
                  <a:pt x="50987" y="51692"/>
                </a:lnTo>
                <a:lnTo>
                  <a:pt x="50987" y="51692"/>
                </a:lnTo>
                <a:lnTo>
                  <a:pt x="50987" y="52615"/>
                </a:lnTo>
                <a:lnTo>
                  <a:pt x="50987" y="52615"/>
                </a:lnTo>
                <a:lnTo>
                  <a:pt x="50987" y="52615"/>
                </a:lnTo>
                <a:lnTo>
                  <a:pt x="50987" y="52615"/>
                </a:lnTo>
                <a:lnTo>
                  <a:pt x="49957" y="52615"/>
                </a:lnTo>
                <a:lnTo>
                  <a:pt x="49957" y="52615"/>
                </a:lnTo>
                <a:lnTo>
                  <a:pt x="49957" y="52615"/>
                </a:lnTo>
                <a:lnTo>
                  <a:pt x="49957" y="54000"/>
                </a:lnTo>
                <a:lnTo>
                  <a:pt x="49957" y="54000"/>
                </a:lnTo>
                <a:lnTo>
                  <a:pt x="49957" y="54000"/>
                </a:lnTo>
                <a:lnTo>
                  <a:pt x="49957" y="54000"/>
                </a:lnTo>
                <a:lnTo>
                  <a:pt x="49957" y="54000"/>
                </a:lnTo>
                <a:lnTo>
                  <a:pt x="49957" y="54923"/>
                </a:lnTo>
                <a:lnTo>
                  <a:pt x="48412" y="54923"/>
                </a:lnTo>
                <a:lnTo>
                  <a:pt x="48412" y="54923"/>
                </a:lnTo>
                <a:lnTo>
                  <a:pt x="48412" y="54923"/>
                </a:lnTo>
                <a:lnTo>
                  <a:pt x="48412" y="54923"/>
                </a:lnTo>
                <a:lnTo>
                  <a:pt x="48412" y="54923"/>
                </a:lnTo>
                <a:lnTo>
                  <a:pt x="48412" y="54923"/>
                </a:lnTo>
                <a:lnTo>
                  <a:pt x="47381" y="54923"/>
                </a:lnTo>
                <a:lnTo>
                  <a:pt x="47381" y="54923"/>
                </a:lnTo>
                <a:lnTo>
                  <a:pt x="47381" y="54923"/>
                </a:lnTo>
                <a:lnTo>
                  <a:pt x="47381" y="54923"/>
                </a:lnTo>
                <a:lnTo>
                  <a:pt x="47381" y="55846"/>
                </a:lnTo>
                <a:lnTo>
                  <a:pt x="46351" y="55846"/>
                </a:lnTo>
                <a:lnTo>
                  <a:pt x="46351" y="55846"/>
                </a:lnTo>
                <a:lnTo>
                  <a:pt x="46351" y="55846"/>
                </a:lnTo>
                <a:lnTo>
                  <a:pt x="46351" y="55846"/>
                </a:lnTo>
                <a:lnTo>
                  <a:pt x="46351" y="55846"/>
                </a:lnTo>
                <a:lnTo>
                  <a:pt x="46351" y="55846"/>
                </a:lnTo>
                <a:lnTo>
                  <a:pt x="45321" y="55846"/>
                </a:lnTo>
                <a:lnTo>
                  <a:pt x="45321" y="55846"/>
                </a:lnTo>
                <a:lnTo>
                  <a:pt x="45321" y="56769"/>
                </a:lnTo>
                <a:lnTo>
                  <a:pt x="45321" y="56769"/>
                </a:lnTo>
                <a:lnTo>
                  <a:pt x="45321" y="56769"/>
                </a:lnTo>
                <a:lnTo>
                  <a:pt x="45321" y="56769"/>
                </a:lnTo>
                <a:lnTo>
                  <a:pt x="44291" y="56769"/>
                </a:lnTo>
                <a:lnTo>
                  <a:pt x="44291" y="56769"/>
                </a:lnTo>
                <a:lnTo>
                  <a:pt x="44291" y="56769"/>
                </a:lnTo>
                <a:lnTo>
                  <a:pt x="44291" y="57692"/>
                </a:lnTo>
                <a:lnTo>
                  <a:pt x="44291" y="57692"/>
                </a:lnTo>
                <a:lnTo>
                  <a:pt x="44291" y="57692"/>
                </a:lnTo>
                <a:lnTo>
                  <a:pt x="42746" y="57692"/>
                </a:lnTo>
                <a:lnTo>
                  <a:pt x="42746" y="57692"/>
                </a:lnTo>
                <a:lnTo>
                  <a:pt x="42746" y="57692"/>
                </a:lnTo>
                <a:lnTo>
                  <a:pt x="42746" y="59076"/>
                </a:lnTo>
                <a:lnTo>
                  <a:pt x="42746" y="59076"/>
                </a:lnTo>
                <a:lnTo>
                  <a:pt x="42746" y="59076"/>
                </a:lnTo>
                <a:lnTo>
                  <a:pt x="42746" y="59076"/>
                </a:lnTo>
                <a:lnTo>
                  <a:pt x="42746" y="59076"/>
                </a:lnTo>
                <a:lnTo>
                  <a:pt x="41716" y="59076"/>
                </a:lnTo>
                <a:lnTo>
                  <a:pt x="41716" y="60000"/>
                </a:lnTo>
                <a:lnTo>
                  <a:pt x="41716" y="60000"/>
                </a:lnTo>
                <a:lnTo>
                  <a:pt x="41716" y="60000"/>
                </a:lnTo>
                <a:lnTo>
                  <a:pt x="41716" y="60000"/>
                </a:lnTo>
                <a:lnTo>
                  <a:pt x="41716" y="60000"/>
                </a:lnTo>
                <a:lnTo>
                  <a:pt x="41716" y="60000"/>
                </a:lnTo>
                <a:lnTo>
                  <a:pt x="41716" y="60923"/>
                </a:lnTo>
                <a:lnTo>
                  <a:pt x="40686" y="60923"/>
                </a:lnTo>
                <a:lnTo>
                  <a:pt x="40686" y="60923"/>
                </a:lnTo>
                <a:lnTo>
                  <a:pt x="40686" y="60923"/>
                </a:lnTo>
                <a:lnTo>
                  <a:pt x="40686" y="60923"/>
                </a:lnTo>
                <a:lnTo>
                  <a:pt x="39656" y="60923"/>
                </a:lnTo>
                <a:lnTo>
                  <a:pt x="39656" y="60923"/>
                </a:lnTo>
                <a:lnTo>
                  <a:pt x="39656" y="60923"/>
                </a:lnTo>
                <a:lnTo>
                  <a:pt x="39656" y="60923"/>
                </a:lnTo>
                <a:lnTo>
                  <a:pt x="39656" y="60923"/>
                </a:lnTo>
                <a:lnTo>
                  <a:pt x="38626" y="60923"/>
                </a:lnTo>
                <a:lnTo>
                  <a:pt x="38626" y="60923"/>
                </a:lnTo>
                <a:lnTo>
                  <a:pt x="38626" y="61846"/>
                </a:lnTo>
                <a:lnTo>
                  <a:pt x="38626" y="61846"/>
                </a:lnTo>
                <a:lnTo>
                  <a:pt x="38626" y="61846"/>
                </a:lnTo>
                <a:lnTo>
                  <a:pt x="38626" y="61846"/>
                </a:lnTo>
                <a:lnTo>
                  <a:pt x="37081" y="61846"/>
                </a:lnTo>
                <a:lnTo>
                  <a:pt x="37081" y="61846"/>
                </a:lnTo>
                <a:lnTo>
                  <a:pt x="37081" y="61846"/>
                </a:lnTo>
                <a:lnTo>
                  <a:pt x="37081" y="61846"/>
                </a:lnTo>
                <a:lnTo>
                  <a:pt x="36051" y="61846"/>
                </a:lnTo>
                <a:lnTo>
                  <a:pt x="36051" y="61846"/>
                </a:lnTo>
                <a:lnTo>
                  <a:pt x="36051" y="61846"/>
                </a:lnTo>
                <a:lnTo>
                  <a:pt x="36051" y="61846"/>
                </a:lnTo>
                <a:lnTo>
                  <a:pt x="35021" y="61846"/>
                </a:lnTo>
                <a:lnTo>
                  <a:pt x="35021" y="62769"/>
                </a:lnTo>
                <a:lnTo>
                  <a:pt x="35021" y="62769"/>
                </a:lnTo>
                <a:lnTo>
                  <a:pt x="35021" y="62769"/>
                </a:lnTo>
                <a:lnTo>
                  <a:pt x="35021" y="62769"/>
                </a:lnTo>
                <a:lnTo>
                  <a:pt x="33991" y="62769"/>
                </a:lnTo>
                <a:lnTo>
                  <a:pt x="33991" y="62769"/>
                </a:lnTo>
                <a:lnTo>
                  <a:pt x="33991" y="62769"/>
                </a:lnTo>
                <a:lnTo>
                  <a:pt x="33991" y="62769"/>
                </a:lnTo>
                <a:lnTo>
                  <a:pt x="32961" y="62769"/>
                </a:lnTo>
                <a:lnTo>
                  <a:pt x="32961" y="62769"/>
                </a:lnTo>
                <a:lnTo>
                  <a:pt x="32961" y="62769"/>
                </a:lnTo>
                <a:lnTo>
                  <a:pt x="32961" y="62769"/>
                </a:lnTo>
                <a:lnTo>
                  <a:pt x="31416" y="62769"/>
                </a:lnTo>
                <a:lnTo>
                  <a:pt x="31416" y="62769"/>
                </a:lnTo>
                <a:lnTo>
                  <a:pt x="31416" y="62769"/>
                </a:lnTo>
                <a:lnTo>
                  <a:pt x="31416" y="62769"/>
                </a:lnTo>
                <a:lnTo>
                  <a:pt x="31416" y="62769"/>
                </a:lnTo>
                <a:lnTo>
                  <a:pt x="30386" y="62769"/>
                </a:lnTo>
                <a:lnTo>
                  <a:pt x="30386" y="62769"/>
                </a:lnTo>
                <a:lnTo>
                  <a:pt x="30386" y="64153"/>
                </a:lnTo>
                <a:lnTo>
                  <a:pt x="30386" y="64153"/>
                </a:lnTo>
                <a:lnTo>
                  <a:pt x="30386" y="64153"/>
                </a:lnTo>
                <a:lnTo>
                  <a:pt x="30386" y="64153"/>
                </a:lnTo>
                <a:lnTo>
                  <a:pt x="30386" y="65076"/>
                </a:lnTo>
                <a:lnTo>
                  <a:pt x="29356" y="65076"/>
                </a:lnTo>
                <a:lnTo>
                  <a:pt x="29356" y="65076"/>
                </a:lnTo>
                <a:lnTo>
                  <a:pt x="29356" y="65076"/>
                </a:lnTo>
                <a:lnTo>
                  <a:pt x="29356" y="65076"/>
                </a:lnTo>
                <a:lnTo>
                  <a:pt x="29356" y="65076"/>
                </a:lnTo>
                <a:lnTo>
                  <a:pt x="29356" y="65076"/>
                </a:lnTo>
                <a:lnTo>
                  <a:pt x="29356" y="65076"/>
                </a:lnTo>
                <a:lnTo>
                  <a:pt x="29356" y="66000"/>
                </a:lnTo>
                <a:lnTo>
                  <a:pt x="29356" y="66000"/>
                </a:lnTo>
                <a:lnTo>
                  <a:pt x="29356" y="66000"/>
                </a:lnTo>
                <a:lnTo>
                  <a:pt x="28326" y="66000"/>
                </a:lnTo>
                <a:lnTo>
                  <a:pt x="28326" y="66000"/>
                </a:lnTo>
                <a:lnTo>
                  <a:pt x="28326" y="66923"/>
                </a:lnTo>
                <a:lnTo>
                  <a:pt x="28326" y="66923"/>
                </a:lnTo>
                <a:lnTo>
                  <a:pt x="28326" y="66923"/>
                </a:lnTo>
                <a:lnTo>
                  <a:pt x="28326" y="66923"/>
                </a:lnTo>
                <a:lnTo>
                  <a:pt x="28326" y="67846"/>
                </a:lnTo>
                <a:lnTo>
                  <a:pt x="28326" y="67846"/>
                </a:lnTo>
                <a:lnTo>
                  <a:pt x="28326" y="67846"/>
                </a:lnTo>
                <a:lnTo>
                  <a:pt x="28326" y="67846"/>
                </a:lnTo>
                <a:lnTo>
                  <a:pt x="28326" y="67846"/>
                </a:lnTo>
                <a:lnTo>
                  <a:pt x="28326" y="69230"/>
                </a:lnTo>
                <a:lnTo>
                  <a:pt x="27296" y="69230"/>
                </a:lnTo>
                <a:lnTo>
                  <a:pt x="27296" y="69230"/>
                </a:lnTo>
                <a:lnTo>
                  <a:pt x="27296" y="69230"/>
                </a:lnTo>
                <a:lnTo>
                  <a:pt x="27296" y="69230"/>
                </a:lnTo>
                <a:lnTo>
                  <a:pt x="27296" y="70153"/>
                </a:lnTo>
                <a:lnTo>
                  <a:pt x="27296" y="70153"/>
                </a:lnTo>
                <a:lnTo>
                  <a:pt x="27296" y="70153"/>
                </a:lnTo>
                <a:lnTo>
                  <a:pt x="27296" y="70153"/>
                </a:lnTo>
                <a:lnTo>
                  <a:pt x="27296" y="71076"/>
                </a:lnTo>
                <a:lnTo>
                  <a:pt x="27296" y="71076"/>
                </a:lnTo>
                <a:lnTo>
                  <a:pt x="27296" y="71076"/>
                </a:lnTo>
                <a:lnTo>
                  <a:pt x="27296" y="71076"/>
                </a:lnTo>
                <a:lnTo>
                  <a:pt x="27296" y="72000"/>
                </a:lnTo>
                <a:lnTo>
                  <a:pt x="25751" y="72000"/>
                </a:lnTo>
                <a:lnTo>
                  <a:pt x="25751" y="72000"/>
                </a:lnTo>
                <a:lnTo>
                  <a:pt x="25751" y="72000"/>
                </a:lnTo>
                <a:lnTo>
                  <a:pt x="25751" y="72000"/>
                </a:lnTo>
                <a:lnTo>
                  <a:pt x="25751" y="72923"/>
                </a:lnTo>
                <a:lnTo>
                  <a:pt x="25751" y="72923"/>
                </a:lnTo>
                <a:lnTo>
                  <a:pt x="25751" y="72923"/>
                </a:lnTo>
                <a:lnTo>
                  <a:pt x="25751" y="72923"/>
                </a:lnTo>
                <a:lnTo>
                  <a:pt x="25751" y="72923"/>
                </a:lnTo>
                <a:lnTo>
                  <a:pt x="24721" y="72923"/>
                </a:lnTo>
                <a:lnTo>
                  <a:pt x="24721" y="72923"/>
                </a:lnTo>
                <a:lnTo>
                  <a:pt x="24721" y="74307"/>
                </a:lnTo>
                <a:lnTo>
                  <a:pt x="24721" y="74307"/>
                </a:lnTo>
                <a:lnTo>
                  <a:pt x="24721" y="74307"/>
                </a:lnTo>
                <a:lnTo>
                  <a:pt x="24721" y="74307"/>
                </a:lnTo>
                <a:lnTo>
                  <a:pt x="24721" y="74307"/>
                </a:lnTo>
                <a:lnTo>
                  <a:pt x="23690" y="74307"/>
                </a:lnTo>
                <a:lnTo>
                  <a:pt x="23690" y="74307"/>
                </a:lnTo>
                <a:lnTo>
                  <a:pt x="23690" y="74307"/>
                </a:lnTo>
                <a:lnTo>
                  <a:pt x="23690" y="74307"/>
                </a:lnTo>
                <a:lnTo>
                  <a:pt x="23690" y="75230"/>
                </a:lnTo>
                <a:lnTo>
                  <a:pt x="22660" y="75230"/>
                </a:lnTo>
                <a:lnTo>
                  <a:pt x="22660" y="75230"/>
                </a:lnTo>
                <a:lnTo>
                  <a:pt x="22660" y="75230"/>
                </a:lnTo>
                <a:lnTo>
                  <a:pt x="22660" y="75230"/>
                </a:lnTo>
                <a:lnTo>
                  <a:pt x="22660" y="75230"/>
                </a:lnTo>
                <a:lnTo>
                  <a:pt x="21630" y="75230"/>
                </a:lnTo>
                <a:lnTo>
                  <a:pt x="21630" y="75230"/>
                </a:lnTo>
                <a:lnTo>
                  <a:pt x="21630" y="75230"/>
                </a:lnTo>
                <a:lnTo>
                  <a:pt x="21630" y="75230"/>
                </a:lnTo>
                <a:lnTo>
                  <a:pt x="21630" y="76153"/>
                </a:lnTo>
                <a:lnTo>
                  <a:pt x="21630" y="76153"/>
                </a:lnTo>
                <a:lnTo>
                  <a:pt x="21630" y="76153"/>
                </a:lnTo>
                <a:lnTo>
                  <a:pt x="20085" y="76153"/>
                </a:lnTo>
                <a:lnTo>
                  <a:pt x="20085" y="76153"/>
                </a:lnTo>
                <a:lnTo>
                  <a:pt x="20085" y="76153"/>
                </a:lnTo>
                <a:lnTo>
                  <a:pt x="20085" y="76153"/>
                </a:lnTo>
                <a:lnTo>
                  <a:pt x="20085" y="76153"/>
                </a:lnTo>
                <a:lnTo>
                  <a:pt x="19055" y="76153"/>
                </a:lnTo>
                <a:lnTo>
                  <a:pt x="19055" y="76153"/>
                </a:lnTo>
                <a:lnTo>
                  <a:pt x="19055" y="77076"/>
                </a:lnTo>
                <a:lnTo>
                  <a:pt x="19055" y="77076"/>
                </a:lnTo>
                <a:lnTo>
                  <a:pt x="19055" y="77076"/>
                </a:lnTo>
                <a:lnTo>
                  <a:pt x="19055" y="77076"/>
                </a:lnTo>
                <a:lnTo>
                  <a:pt x="19055" y="78000"/>
                </a:lnTo>
                <a:lnTo>
                  <a:pt x="19055" y="78000"/>
                </a:lnTo>
                <a:lnTo>
                  <a:pt x="19055" y="78000"/>
                </a:lnTo>
                <a:lnTo>
                  <a:pt x="19055" y="78000"/>
                </a:lnTo>
                <a:lnTo>
                  <a:pt x="19055" y="79384"/>
                </a:lnTo>
                <a:lnTo>
                  <a:pt x="19055" y="79384"/>
                </a:lnTo>
                <a:lnTo>
                  <a:pt x="19055" y="79384"/>
                </a:lnTo>
                <a:lnTo>
                  <a:pt x="19055" y="79384"/>
                </a:lnTo>
                <a:lnTo>
                  <a:pt x="19055" y="80307"/>
                </a:lnTo>
                <a:lnTo>
                  <a:pt x="18025" y="80307"/>
                </a:lnTo>
                <a:lnTo>
                  <a:pt x="18025" y="80307"/>
                </a:lnTo>
                <a:lnTo>
                  <a:pt x="18025" y="80307"/>
                </a:lnTo>
                <a:lnTo>
                  <a:pt x="18025" y="80307"/>
                </a:lnTo>
                <a:lnTo>
                  <a:pt x="18025" y="81230"/>
                </a:lnTo>
                <a:lnTo>
                  <a:pt x="18025" y="81230"/>
                </a:lnTo>
                <a:lnTo>
                  <a:pt x="18025" y="81230"/>
                </a:lnTo>
                <a:lnTo>
                  <a:pt x="18025" y="81230"/>
                </a:lnTo>
                <a:lnTo>
                  <a:pt x="18025" y="82153"/>
                </a:lnTo>
                <a:lnTo>
                  <a:pt x="18025" y="82153"/>
                </a:lnTo>
                <a:lnTo>
                  <a:pt x="18025" y="82153"/>
                </a:lnTo>
                <a:lnTo>
                  <a:pt x="18025" y="82153"/>
                </a:lnTo>
                <a:lnTo>
                  <a:pt x="18025" y="82153"/>
                </a:lnTo>
                <a:lnTo>
                  <a:pt x="16995" y="82153"/>
                </a:lnTo>
                <a:lnTo>
                  <a:pt x="16995" y="83076"/>
                </a:lnTo>
                <a:lnTo>
                  <a:pt x="16995" y="83076"/>
                </a:lnTo>
                <a:lnTo>
                  <a:pt x="16995" y="83076"/>
                </a:lnTo>
                <a:lnTo>
                  <a:pt x="16995" y="83076"/>
                </a:lnTo>
                <a:lnTo>
                  <a:pt x="16995" y="84461"/>
                </a:lnTo>
                <a:lnTo>
                  <a:pt x="16995" y="84461"/>
                </a:lnTo>
                <a:lnTo>
                  <a:pt x="16995" y="84461"/>
                </a:lnTo>
                <a:lnTo>
                  <a:pt x="16995" y="84461"/>
                </a:lnTo>
                <a:lnTo>
                  <a:pt x="16995" y="85384"/>
                </a:lnTo>
                <a:lnTo>
                  <a:pt x="16995" y="85384"/>
                </a:lnTo>
                <a:lnTo>
                  <a:pt x="16995" y="85384"/>
                </a:lnTo>
                <a:lnTo>
                  <a:pt x="16995" y="86307"/>
                </a:lnTo>
                <a:lnTo>
                  <a:pt x="16995" y="86307"/>
                </a:lnTo>
                <a:lnTo>
                  <a:pt x="16995" y="86307"/>
                </a:lnTo>
                <a:lnTo>
                  <a:pt x="16995" y="86307"/>
                </a:lnTo>
                <a:lnTo>
                  <a:pt x="16995" y="86307"/>
                </a:lnTo>
                <a:lnTo>
                  <a:pt x="16995" y="86307"/>
                </a:lnTo>
                <a:lnTo>
                  <a:pt x="16995" y="87230"/>
                </a:lnTo>
                <a:lnTo>
                  <a:pt x="16995" y="87230"/>
                </a:lnTo>
                <a:lnTo>
                  <a:pt x="16995" y="87230"/>
                </a:lnTo>
                <a:lnTo>
                  <a:pt x="15965" y="87230"/>
                </a:lnTo>
                <a:lnTo>
                  <a:pt x="15965" y="87230"/>
                </a:lnTo>
                <a:lnTo>
                  <a:pt x="15965" y="88153"/>
                </a:lnTo>
                <a:lnTo>
                  <a:pt x="15965" y="88153"/>
                </a:lnTo>
                <a:lnTo>
                  <a:pt x="15965" y="88153"/>
                </a:lnTo>
                <a:lnTo>
                  <a:pt x="15965" y="88153"/>
                </a:lnTo>
                <a:lnTo>
                  <a:pt x="15965" y="89538"/>
                </a:lnTo>
                <a:lnTo>
                  <a:pt x="15965" y="89538"/>
                </a:lnTo>
                <a:lnTo>
                  <a:pt x="15965" y="89538"/>
                </a:lnTo>
                <a:lnTo>
                  <a:pt x="15965" y="89538"/>
                </a:lnTo>
                <a:lnTo>
                  <a:pt x="15965" y="89538"/>
                </a:lnTo>
                <a:lnTo>
                  <a:pt x="15965" y="90461"/>
                </a:lnTo>
                <a:lnTo>
                  <a:pt x="14420" y="90461"/>
                </a:lnTo>
                <a:lnTo>
                  <a:pt x="14420" y="90461"/>
                </a:lnTo>
                <a:lnTo>
                  <a:pt x="14420" y="90461"/>
                </a:lnTo>
                <a:lnTo>
                  <a:pt x="14420" y="90461"/>
                </a:lnTo>
                <a:lnTo>
                  <a:pt x="14420" y="90461"/>
                </a:lnTo>
                <a:lnTo>
                  <a:pt x="14420" y="90461"/>
                </a:lnTo>
                <a:lnTo>
                  <a:pt x="13390" y="90461"/>
                </a:lnTo>
                <a:lnTo>
                  <a:pt x="13390" y="91384"/>
                </a:lnTo>
                <a:lnTo>
                  <a:pt x="13390" y="91384"/>
                </a:lnTo>
                <a:lnTo>
                  <a:pt x="13390" y="91384"/>
                </a:lnTo>
                <a:lnTo>
                  <a:pt x="13390" y="91384"/>
                </a:lnTo>
                <a:lnTo>
                  <a:pt x="13390" y="91384"/>
                </a:lnTo>
                <a:lnTo>
                  <a:pt x="12360" y="91384"/>
                </a:lnTo>
                <a:lnTo>
                  <a:pt x="12360" y="92307"/>
                </a:lnTo>
                <a:lnTo>
                  <a:pt x="12360" y="92307"/>
                </a:lnTo>
                <a:lnTo>
                  <a:pt x="12360" y="92307"/>
                </a:lnTo>
                <a:lnTo>
                  <a:pt x="12360" y="92307"/>
                </a:lnTo>
                <a:lnTo>
                  <a:pt x="12360" y="92307"/>
                </a:lnTo>
                <a:lnTo>
                  <a:pt x="12360" y="92307"/>
                </a:lnTo>
                <a:lnTo>
                  <a:pt x="12360" y="92307"/>
                </a:lnTo>
                <a:lnTo>
                  <a:pt x="12360" y="93230"/>
                </a:lnTo>
                <a:lnTo>
                  <a:pt x="11330" y="93230"/>
                </a:lnTo>
                <a:lnTo>
                  <a:pt x="11330" y="93230"/>
                </a:lnTo>
                <a:lnTo>
                  <a:pt x="11330" y="93230"/>
                </a:lnTo>
                <a:lnTo>
                  <a:pt x="11330" y="93230"/>
                </a:lnTo>
                <a:lnTo>
                  <a:pt x="11330" y="93230"/>
                </a:lnTo>
                <a:lnTo>
                  <a:pt x="11330" y="94615"/>
                </a:lnTo>
                <a:lnTo>
                  <a:pt x="10300" y="94615"/>
                </a:lnTo>
                <a:lnTo>
                  <a:pt x="10300" y="94615"/>
                </a:lnTo>
                <a:lnTo>
                  <a:pt x="10300" y="94615"/>
                </a:lnTo>
                <a:lnTo>
                  <a:pt x="10300" y="94615"/>
                </a:lnTo>
                <a:lnTo>
                  <a:pt x="10300" y="94615"/>
                </a:lnTo>
                <a:lnTo>
                  <a:pt x="10300" y="94615"/>
                </a:lnTo>
                <a:lnTo>
                  <a:pt x="8755" y="94615"/>
                </a:lnTo>
                <a:lnTo>
                  <a:pt x="8755" y="95538"/>
                </a:lnTo>
                <a:lnTo>
                  <a:pt x="8755" y="95538"/>
                </a:lnTo>
                <a:lnTo>
                  <a:pt x="8755" y="95538"/>
                </a:lnTo>
                <a:lnTo>
                  <a:pt x="8755" y="95538"/>
                </a:lnTo>
                <a:lnTo>
                  <a:pt x="8755" y="95538"/>
                </a:lnTo>
                <a:lnTo>
                  <a:pt x="8755" y="95538"/>
                </a:lnTo>
                <a:lnTo>
                  <a:pt x="8755" y="96461"/>
                </a:lnTo>
                <a:lnTo>
                  <a:pt x="8755" y="96461"/>
                </a:lnTo>
                <a:lnTo>
                  <a:pt x="8755" y="96461"/>
                </a:lnTo>
                <a:lnTo>
                  <a:pt x="8755" y="96461"/>
                </a:lnTo>
                <a:lnTo>
                  <a:pt x="7725" y="96461"/>
                </a:lnTo>
                <a:lnTo>
                  <a:pt x="7725" y="97384"/>
                </a:lnTo>
                <a:lnTo>
                  <a:pt x="7725" y="97384"/>
                </a:lnTo>
                <a:lnTo>
                  <a:pt x="7725" y="97384"/>
                </a:lnTo>
                <a:lnTo>
                  <a:pt x="7725" y="97384"/>
                </a:lnTo>
                <a:lnTo>
                  <a:pt x="7725" y="97384"/>
                </a:lnTo>
                <a:lnTo>
                  <a:pt x="8755" y="97384"/>
                </a:lnTo>
                <a:lnTo>
                  <a:pt x="8755" y="97384"/>
                </a:lnTo>
                <a:lnTo>
                  <a:pt x="7725" y="97384"/>
                </a:lnTo>
                <a:lnTo>
                  <a:pt x="7725" y="98307"/>
                </a:lnTo>
                <a:lnTo>
                  <a:pt x="7725" y="98307"/>
                </a:lnTo>
                <a:lnTo>
                  <a:pt x="7725" y="98307"/>
                </a:lnTo>
                <a:lnTo>
                  <a:pt x="7725" y="98307"/>
                </a:lnTo>
                <a:lnTo>
                  <a:pt x="7725" y="99692"/>
                </a:lnTo>
                <a:lnTo>
                  <a:pt x="7725" y="99692"/>
                </a:lnTo>
                <a:lnTo>
                  <a:pt x="7725" y="99692"/>
                </a:lnTo>
                <a:lnTo>
                  <a:pt x="7725" y="99692"/>
                </a:lnTo>
                <a:lnTo>
                  <a:pt x="6695" y="99692"/>
                </a:lnTo>
                <a:lnTo>
                  <a:pt x="6695" y="100615"/>
                </a:lnTo>
                <a:lnTo>
                  <a:pt x="6695" y="100615"/>
                </a:lnTo>
                <a:lnTo>
                  <a:pt x="6695" y="100615"/>
                </a:lnTo>
                <a:lnTo>
                  <a:pt x="6695" y="100615"/>
                </a:lnTo>
                <a:lnTo>
                  <a:pt x="6695" y="100615"/>
                </a:lnTo>
                <a:lnTo>
                  <a:pt x="6695" y="100615"/>
                </a:lnTo>
                <a:lnTo>
                  <a:pt x="6695" y="101538"/>
                </a:lnTo>
                <a:lnTo>
                  <a:pt x="6695" y="101538"/>
                </a:lnTo>
                <a:lnTo>
                  <a:pt x="6695" y="101538"/>
                </a:lnTo>
                <a:lnTo>
                  <a:pt x="6695" y="101538"/>
                </a:lnTo>
                <a:lnTo>
                  <a:pt x="6695" y="102461"/>
                </a:lnTo>
                <a:lnTo>
                  <a:pt x="6695" y="102461"/>
                </a:lnTo>
                <a:lnTo>
                  <a:pt x="6695" y="102461"/>
                </a:lnTo>
                <a:lnTo>
                  <a:pt x="6695" y="102461"/>
                </a:lnTo>
                <a:lnTo>
                  <a:pt x="6695" y="102461"/>
                </a:lnTo>
                <a:lnTo>
                  <a:pt x="5665" y="102461"/>
                </a:lnTo>
                <a:lnTo>
                  <a:pt x="5665" y="102461"/>
                </a:lnTo>
                <a:lnTo>
                  <a:pt x="5665" y="103384"/>
                </a:lnTo>
                <a:lnTo>
                  <a:pt x="5665" y="103384"/>
                </a:lnTo>
                <a:lnTo>
                  <a:pt x="5665" y="103384"/>
                </a:lnTo>
                <a:lnTo>
                  <a:pt x="5665" y="103384"/>
                </a:lnTo>
                <a:lnTo>
                  <a:pt x="5665" y="104769"/>
                </a:lnTo>
                <a:lnTo>
                  <a:pt x="5665" y="104769"/>
                </a:lnTo>
                <a:lnTo>
                  <a:pt x="5665" y="104769"/>
                </a:lnTo>
                <a:lnTo>
                  <a:pt x="5665" y="105692"/>
                </a:lnTo>
                <a:lnTo>
                  <a:pt x="5665" y="105692"/>
                </a:lnTo>
                <a:lnTo>
                  <a:pt x="5665" y="105692"/>
                </a:lnTo>
                <a:lnTo>
                  <a:pt x="5665" y="105692"/>
                </a:lnTo>
                <a:lnTo>
                  <a:pt x="4635" y="105692"/>
                </a:lnTo>
                <a:lnTo>
                  <a:pt x="4635" y="106615"/>
                </a:lnTo>
                <a:lnTo>
                  <a:pt x="4635" y="106615"/>
                </a:lnTo>
                <a:lnTo>
                  <a:pt x="4635" y="106615"/>
                </a:lnTo>
                <a:lnTo>
                  <a:pt x="4635" y="106615"/>
                </a:lnTo>
                <a:lnTo>
                  <a:pt x="4635" y="106615"/>
                </a:lnTo>
                <a:lnTo>
                  <a:pt x="4635" y="107538"/>
                </a:lnTo>
                <a:lnTo>
                  <a:pt x="4635" y="107538"/>
                </a:lnTo>
                <a:lnTo>
                  <a:pt x="4635" y="107538"/>
                </a:lnTo>
                <a:lnTo>
                  <a:pt x="3090" y="107538"/>
                </a:lnTo>
                <a:lnTo>
                  <a:pt x="3090" y="107538"/>
                </a:lnTo>
                <a:lnTo>
                  <a:pt x="3090" y="107538"/>
                </a:lnTo>
                <a:lnTo>
                  <a:pt x="3090" y="107538"/>
                </a:lnTo>
                <a:lnTo>
                  <a:pt x="3090" y="107538"/>
                </a:lnTo>
                <a:lnTo>
                  <a:pt x="3090" y="107538"/>
                </a:lnTo>
                <a:lnTo>
                  <a:pt x="3090" y="107538"/>
                </a:lnTo>
                <a:lnTo>
                  <a:pt x="2060" y="107538"/>
                </a:lnTo>
                <a:lnTo>
                  <a:pt x="2060" y="107538"/>
                </a:lnTo>
                <a:lnTo>
                  <a:pt x="2060" y="107538"/>
                </a:lnTo>
                <a:lnTo>
                  <a:pt x="2060" y="108461"/>
                </a:lnTo>
                <a:lnTo>
                  <a:pt x="2060" y="108461"/>
                </a:lnTo>
                <a:lnTo>
                  <a:pt x="2060" y="108461"/>
                </a:lnTo>
                <a:lnTo>
                  <a:pt x="2060" y="108461"/>
                </a:lnTo>
                <a:lnTo>
                  <a:pt x="2060" y="108461"/>
                </a:lnTo>
                <a:lnTo>
                  <a:pt x="2060" y="109846"/>
                </a:lnTo>
                <a:lnTo>
                  <a:pt x="2060" y="109846"/>
                </a:lnTo>
                <a:lnTo>
                  <a:pt x="2060" y="109846"/>
                </a:lnTo>
                <a:lnTo>
                  <a:pt x="1030" y="109846"/>
                </a:lnTo>
                <a:lnTo>
                  <a:pt x="1030" y="110769"/>
                </a:lnTo>
                <a:lnTo>
                  <a:pt x="1030" y="110769"/>
                </a:lnTo>
                <a:lnTo>
                  <a:pt x="1030" y="110769"/>
                </a:lnTo>
                <a:lnTo>
                  <a:pt x="1030" y="110769"/>
                </a:lnTo>
                <a:lnTo>
                  <a:pt x="1030" y="110769"/>
                </a:lnTo>
                <a:lnTo>
                  <a:pt x="1030" y="111692"/>
                </a:lnTo>
                <a:lnTo>
                  <a:pt x="1030" y="111692"/>
                </a:lnTo>
                <a:lnTo>
                  <a:pt x="1030" y="111692"/>
                </a:lnTo>
                <a:lnTo>
                  <a:pt x="1030" y="111692"/>
                </a:lnTo>
                <a:lnTo>
                  <a:pt x="1030" y="112615"/>
                </a:lnTo>
                <a:lnTo>
                  <a:pt x="1030" y="112615"/>
                </a:lnTo>
                <a:lnTo>
                  <a:pt x="1030" y="112615"/>
                </a:lnTo>
                <a:lnTo>
                  <a:pt x="1030" y="113538"/>
                </a:lnTo>
                <a:lnTo>
                  <a:pt x="1030" y="113538"/>
                </a:lnTo>
                <a:lnTo>
                  <a:pt x="1030" y="113538"/>
                </a:lnTo>
                <a:lnTo>
                  <a:pt x="0" y="113538"/>
                </a:lnTo>
                <a:lnTo>
                  <a:pt x="0" y="114923"/>
                </a:lnTo>
                <a:lnTo>
                  <a:pt x="0" y="114923"/>
                </a:lnTo>
                <a:lnTo>
                  <a:pt x="0" y="114923"/>
                </a:lnTo>
                <a:lnTo>
                  <a:pt x="0" y="115846"/>
                </a:lnTo>
                <a:lnTo>
                  <a:pt x="0" y="115846"/>
                </a:lnTo>
                <a:lnTo>
                  <a:pt x="0" y="115846"/>
                </a:lnTo>
                <a:lnTo>
                  <a:pt x="0" y="115846"/>
                </a:lnTo>
                <a:lnTo>
                  <a:pt x="0" y="116769"/>
                </a:lnTo>
                <a:lnTo>
                  <a:pt x="0" y="116769"/>
                </a:lnTo>
                <a:lnTo>
                  <a:pt x="0" y="116769"/>
                </a:lnTo>
                <a:lnTo>
                  <a:pt x="0" y="117692"/>
                </a:lnTo>
                <a:lnTo>
                  <a:pt x="0" y="117692"/>
                </a:lnTo>
                <a:lnTo>
                  <a:pt x="0" y="117692"/>
                </a:lnTo>
                <a:lnTo>
                  <a:pt x="0" y="117692"/>
                </a:lnTo>
                <a:lnTo>
                  <a:pt x="0" y="117692"/>
                </a:lnTo>
                <a:lnTo>
                  <a:pt x="0" y="118615"/>
                </a:lnTo>
                <a:lnTo>
                  <a:pt x="0" y="118615"/>
                </a:lnTo>
                <a:lnTo>
                  <a:pt x="0" y="118615"/>
                </a:lnTo>
                <a:lnTo>
                  <a:pt x="0" y="120000"/>
                </a:lnTo>
                <a:lnTo>
                  <a:pt x="0" y="120000"/>
                </a:lnTo>
                <a:lnTo>
                  <a:pt x="0" y="118615"/>
                </a:lnTo>
                <a:lnTo>
                  <a:pt x="0" y="118615"/>
                </a:lnTo>
                <a:lnTo>
                  <a:pt x="0" y="118615"/>
                </a:lnTo>
                <a:lnTo>
                  <a:pt x="0" y="118615"/>
                </a:lnTo>
                <a:lnTo>
                  <a:pt x="0" y="117692"/>
                </a:lnTo>
                <a:lnTo>
                  <a:pt x="0" y="117692"/>
                </a:lnTo>
                <a:lnTo>
                  <a:pt x="0" y="117692"/>
                </a:lnTo>
                <a:lnTo>
                  <a:pt x="0" y="117692"/>
                </a:lnTo>
                <a:lnTo>
                  <a:pt x="1030" y="117692"/>
                </a:lnTo>
                <a:lnTo>
                  <a:pt x="1030" y="116769"/>
                </a:lnTo>
                <a:lnTo>
                  <a:pt x="1030" y="116769"/>
                </a:lnTo>
                <a:lnTo>
                  <a:pt x="1030" y="116769"/>
                </a:lnTo>
                <a:lnTo>
                  <a:pt x="1030" y="116769"/>
                </a:lnTo>
                <a:lnTo>
                  <a:pt x="1030" y="115846"/>
                </a:lnTo>
                <a:lnTo>
                  <a:pt x="1030" y="115846"/>
                </a:lnTo>
                <a:lnTo>
                  <a:pt x="1030" y="115846"/>
                </a:lnTo>
                <a:lnTo>
                  <a:pt x="1030" y="115846"/>
                </a:lnTo>
                <a:lnTo>
                  <a:pt x="2060" y="115846"/>
                </a:lnTo>
                <a:lnTo>
                  <a:pt x="2060" y="115846"/>
                </a:lnTo>
                <a:lnTo>
                  <a:pt x="2060" y="115846"/>
                </a:lnTo>
                <a:lnTo>
                  <a:pt x="2060" y="115846"/>
                </a:lnTo>
                <a:lnTo>
                  <a:pt x="3090" y="115846"/>
                </a:lnTo>
                <a:lnTo>
                  <a:pt x="3090" y="115846"/>
                </a:lnTo>
                <a:lnTo>
                  <a:pt x="3090" y="115846"/>
                </a:lnTo>
                <a:lnTo>
                  <a:pt x="3090" y="115846"/>
                </a:lnTo>
                <a:lnTo>
                  <a:pt x="4635" y="115846"/>
                </a:lnTo>
                <a:lnTo>
                  <a:pt x="4635" y="115846"/>
                </a:lnTo>
                <a:lnTo>
                  <a:pt x="4635" y="115846"/>
                </a:lnTo>
                <a:lnTo>
                  <a:pt x="5665" y="115846"/>
                </a:lnTo>
                <a:lnTo>
                  <a:pt x="5665" y="115846"/>
                </a:lnTo>
                <a:lnTo>
                  <a:pt x="5665" y="115846"/>
                </a:lnTo>
                <a:lnTo>
                  <a:pt x="5665" y="115846"/>
                </a:lnTo>
                <a:lnTo>
                  <a:pt x="6695" y="115846"/>
                </a:lnTo>
                <a:lnTo>
                  <a:pt x="6695" y="115846"/>
                </a:lnTo>
                <a:lnTo>
                  <a:pt x="6695" y="115846"/>
                </a:lnTo>
                <a:lnTo>
                  <a:pt x="6695" y="115846"/>
                </a:lnTo>
                <a:lnTo>
                  <a:pt x="6695" y="115846"/>
                </a:lnTo>
                <a:lnTo>
                  <a:pt x="7725" y="115846"/>
                </a:lnTo>
                <a:lnTo>
                  <a:pt x="7725" y="115846"/>
                </a:lnTo>
                <a:lnTo>
                  <a:pt x="7725" y="115846"/>
                </a:lnTo>
                <a:lnTo>
                  <a:pt x="8755" y="115846"/>
                </a:lnTo>
                <a:lnTo>
                  <a:pt x="8755" y="115846"/>
                </a:lnTo>
                <a:lnTo>
                  <a:pt x="8755" y="115846"/>
                </a:lnTo>
                <a:lnTo>
                  <a:pt x="8755" y="115846"/>
                </a:lnTo>
                <a:lnTo>
                  <a:pt x="10300" y="115846"/>
                </a:lnTo>
                <a:lnTo>
                  <a:pt x="10300" y="115846"/>
                </a:lnTo>
                <a:lnTo>
                  <a:pt x="10300" y="115846"/>
                </a:lnTo>
                <a:lnTo>
                  <a:pt x="10300" y="115846"/>
                </a:lnTo>
                <a:lnTo>
                  <a:pt x="11330" y="115846"/>
                </a:lnTo>
                <a:lnTo>
                  <a:pt x="11330" y="115846"/>
                </a:lnTo>
                <a:lnTo>
                  <a:pt x="11330" y="115846"/>
                </a:lnTo>
                <a:lnTo>
                  <a:pt x="12360" y="115846"/>
                </a:lnTo>
                <a:lnTo>
                  <a:pt x="12360" y="115846"/>
                </a:lnTo>
                <a:lnTo>
                  <a:pt x="12360" y="115846"/>
                </a:lnTo>
                <a:lnTo>
                  <a:pt x="12360" y="115846"/>
                </a:lnTo>
                <a:lnTo>
                  <a:pt x="13390" y="115846"/>
                </a:lnTo>
                <a:lnTo>
                  <a:pt x="13390" y="115846"/>
                </a:lnTo>
                <a:lnTo>
                  <a:pt x="13390" y="115846"/>
                </a:lnTo>
                <a:lnTo>
                  <a:pt x="14420" y="115846"/>
                </a:lnTo>
                <a:lnTo>
                  <a:pt x="14420" y="115846"/>
                </a:lnTo>
                <a:lnTo>
                  <a:pt x="14420" y="115846"/>
                </a:lnTo>
                <a:lnTo>
                  <a:pt x="14420" y="115846"/>
                </a:lnTo>
                <a:lnTo>
                  <a:pt x="14420" y="115846"/>
                </a:lnTo>
                <a:lnTo>
                  <a:pt x="15965" y="115846"/>
                </a:lnTo>
                <a:lnTo>
                  <a:pt x="15965" y="115846"/>
                </a:lnTo>
                <a:lnTo>
                  <a:pt x="15965" y="115846"/>
                </a:lnTo>
                <a:lnTo>
                  <a:pt x="15965" y="115846"/>
                </a:lnTo>
                <a:lnTo>
                  <a:pt x="16995" y="115846"/>
                </a:lnTo>
                <a:lnTo>
                  <a:pt x="16995" y="115846"/>
                </a:lnTo>
                <a:lnTo>
                  <a:pt x="16995" y="115846"/>
                </a:lnTo>
                <a:lnTo>
                  <a:pt x="18025" y="115846"/>
                </a:lnTo>
                <a:lnTo>
                  <a:pt x="18025" y="115846"/>
                </a:lnTo>
                <a:lnTo>
                  <a:pt x="18025" y="115846"/>
                </a:lnTo>
                <a:lnTo>
                  <a:pt x="18025" y="115846"/>
                </a:lnTo>
                <a:lnTo>
                  <a:pt x="19055" y="115846"/>
                </a:lnTo>
                <a:lnTo>
                  <a:pt x="19055" y="115846"/>
                </a:lnTo>
                <a:lnTo>
                  <a:pt x="19055" y="115846"/>
                </a:lnTo>
                <a:lnTo>
                  <a:pt x="19055" y="115846"/>
                </a:lnTo>
                <a:lnTo>
                  <a:pt x="20085" y="115846"/>
                </a:lnTo>
                <a:lnTo>
                  <a:pt x="20085" y="115846"/>
                </a:lnTo>
                <a:lnTo>
                  <a:pt x="20085" y="115846"/>
                </a:lnTo>
                <a:lnTo>
                  <a:pt x="21630" y="115846"/>
                </a:lnTo>
                <a:lnTo>
                  <a:pt x="21630" y="115846"/>
                </a:lnTo>
                <a:lnTo>
                  <a:pt x="21630" y="115846"/>
                </a:lnTo>
                <a:lnTo>
                  <a:pt x="21630" y="115846"/>
                </a:lnTo>
                <a:lnTo>
                  <a:pt x="22660" y="115846"/>
                </a:lnTo>
                <a:lnTo>
                  <a:pt x="22660" y="115846"/>
                </a:lnTo>
                <a:lnTo>
                  <a:pt x="22660" y="115846"/>
                </a:lnTo>
                <a:lnTo>
                  <a:pt x="22660" y="115846"/>
                </a:lnTo>
                <a:lnTo>
                  <a:pt x="22660" y="115846"/>
                </a:lnTo>
                <a:lnTo>
                  <a:pt x="23690" y="115846"/>
                </a:lnTo>
                <a:lnTo>
                  <a:pt x="23690" y="115846"/>
                </a:lnTo>
                <a:lnTo>
                  <a:pt x="23690" y="115846"/>
                </a:lnTo>
                <a:lnTo>
                  <a:pt x="24721" y="115846"/>
                </a:lnTo>
                <a:lnTo>
                  <a:pt x="24721" y="115846"/>
                </a:lnTo>
                <a:lnTo>
                  <a:pt x="24721" y="115846"/>
                </a:lnTo>
                <a:lnTo>
                  <a:pt x="24721" y="115846"/>
                </a:lnTo>
                <a:lnTo>
                  <a:pt x="25751" y="115846"/>
                </a:lnTo>
                <a:lnTo>
                  <a:pt x="25751" y="115846"/>
                </a:lnTo>
                <a:lnTo>
                  <a:pt x="25751" y="115846"/>
                </a:lnTo>
                <a:lnTo>
                  <a:pt x="25751" y="115846"/>
                </a:lnTo>
                <a:lnTo>
                  <a:pt x="27296" y="115846"/>
                </a:lnTo>
                <a:lnTo>
                  <a:pt x="27296" y="115846"/>
                </a:lnTo>
                <a:lnTo>
                  <a:pt x="27296" y="115846"/>
                </a:lnTo>
                <a:lnTo>
                  <a:pt x="28326" y="115846"/>
                </a:lnTo>
                <a:lnTo>
                  <a:pt x="28326" y="115846"/>
                </a:lnTo>
                <a:lnTo>
                  <a:pt x="28326" y="115846"/>
                </a:lnTo>
                <a:lnTo>
                  <a:pt x="28326" y="115846"/>
                </a:lnTo>
                <a:lnTo>
                  <a:pt x="29356" y="115846"/>
                </a:lnTo>
                <a:lnTo>
                  <a:pt x="29356" y="115846"/>
                </a:lnTo>
                <a:lnTo>
                  <a:pt x="29356" y="115846"/>
                </a:lnTo>
                <a:lnTo>
                  <a:pt x="29356" y="115846"/>
                </a:lnTo>
                <a:lnTo>
                  <a:pt x="30386" y="115846"/>
                </a:lnTo>
                <a:lnTo>
                  <a:pt x="30386" y="115846"/>
                </a:lnTo>
                <a:lnTo>
                  <a:pt x="30386" y="114923"/>
                </a:lnTo>
                <a:lnTo>
                  <a:pt x="30386" y="114923"/>
                </a:lnTo>
                <a:lnTo>
                  <a:pt x="30386" y="114923"/>
                </a:lnTo>
                <a:lnTo>
                  <a:pt x="30386" y="114923"/>
                </a:lnTo>
                <a:lnTo>
                  <a:pt x="30386" y="113538"/>
                </a:lnTo>
                <a:lnTo>
                  <a:pt x="30386" y="113538"/>
                </a:lnTo>
                <a:lnTo>
                  <a:pt x="30386" y="113538"/>
                </a:lnTo>
                <a:lnTo>
                  <a:pt x="30386" y="113538"/>
                </a:lnTo>
                <a:lnTo>
                  <a:pt x="30386" y="112615"/>
                </a:lnTo>
                <a:lnTo>
                  <a:pt x="30386" y="112615"/>
                </a:lnTo>
                <a:lnTo>
                  <a:pt x="30386" y="112615"/>
                </a:lnTo>
                <a:lnTo>
                  <a:pt x="30386" y="111692"/>
                </a:lnTo>
                <a:lnTo>
                  <a:pt x="30386" y="111692"/>
                </a:lnTo>
                <a:lnTo>
                  <a:pt x="30386" y="111692"/>
                </a:lnTo>
                <a:lnTo>
                  <a:pt x="30386" y="110769"/>
                </a:lnTo>
                <a:lnTo>
                  <a:pt x="30386" y="110769"/>
                </a:lnTo>
                <a:lnTo>
                  <a:pt x="29356" y="110769"/>
                </a:lnTo>
                <a:lnTo>
                  <a:pt x="29356" y="110769"/>
                </a:lnTo>
                <a:lnTo>
                  <a:pt x="29356" y="109846"/>
                </a:lnTo>
                <a:lnTo>
                  <a:pt x="29356" y="109846"/>
                </a:lnTo>
                <a:lnTo>
                  <a:pt x="29356" y="109846"/>
                </a:lnTo>
                <a:lnTo>
                  <a:pt x="29356" y="108461"/>
                </a:lnTo>
                <a:lnTo>
                  <a:pt x="29356" y="108461"/>
                </a:lnTo>
                <a:lnTo>
                  <a:pt x="29356" y="108461"/>
                </a:lnTo>
                <a:lnTo>
                  <a:pt x="29356" y="107538"/>
                </a:lnTo>
                <a:lnTo>
                  <a:pt x="29356" y="107538"/>
                </a:lnTo>
                <a:lnTo>
                  <a:pt x="29356" y="107538"/>
                </a:lnTo>
                <a:lnTo>
                  <a:pt x="29356" y="107538"/>
                </a:lnTo>
                <a:lnTo>
                  <a:pt x="29356" y="107538"/>
                </a:lnTo>
                <a:lnTo>
                  <a:pt x="29356" y="106615"/>
                </a:lnTo>
                <a:lnTo>
                  <a:pt x="29356" y="106615"/>
                </a:lnTo>
                <a:lnTo>
                  <a:pt x="29356" y="106615"/>
                </a:lnTo>
                <a:lnTo>
                  <a:pt x="29356" y="106615"/>
                </a:lnTo>
                <a:lnTo>
                  <a:pt x="29356" y="105692"/>
                </a:lnTo>
                <a:lnTo>
                  <a:pt x="29356" y="105692"/>
                </a:lnTo>
                <a:lnTo>
                  <a:pt x="29356" y="105692"/>
                </a:lnTo>
                <a:lnTo>
                  <a:pt x="29356" y="104769"/>
                </a:lnTo>
                <a:lnTo>
                  <a:pt x="29356" y="104769"/>
                </a:lnTo>
                <a:lnTo>
                  <a:pt x="29356" y="104769"/>
                </a:lnTo>
                <a:lnTo>
                  <a:pt x="29356" y="103384"/>
                </a:lnTo>
                <a:lnTo>
                  <a:pt x="29356" y="103384"/>
                </a:lnTo>
                <a:lnTo>
                  <a:pt x="29356" y="103384"/>
                </a:lnTo>
                <a:lnTo>
                  <a:pt x="29356" y="102461"/>
                </a:lnTo>
                <a:lnTo>
                  <a:pt x="29356" y="102461"/>
                </a:lnTo>
                <a:lnTo>
                  <a:pt x="29356" y="102461"/>
                </a:lnTo>
                <a:lnTo>
                  <a:pt x="29356" y="102461"/>
                </a:lnTo>
                <a:lnTo>
                  <a:pt x="29356" y="101538"/>
                </a:lnTo>
                <a:lnTo>
                  <a:pt x="30386" y="101538"/>
                </a:lnTo>
                <a:lnTo>
                  <a:pt x="30386" y="101538"/>
                </a:lnTo>
                <a:lnTo>
                  <a:pt x="30386" y="101538"/>
                </a:lnTo>
                <a:lnTo>
                  <a:pt x="30386" y="101538"/>
                </a:lnTo>
                <a:lnTo>
                  <a:pt x="30386" y="100615"/>
                </a:lnTo>
                <a:lnTo>
                  <a:pt x="30386" y="100615"/>
                </a:lnTo>
                <a:lnTo>
                  <a:pt x="30386" y="100615"/>
                </a:lnTo>
                <a:lnTo>
                  <a:pt x="30386" y="100615"/>
                </a:lnTo>
                <a:lnTo>
                  <a:pt x="30386" y="100615"/>
                </a:lnTo>
                <a:lnTo>
                  <a:pt x="31416" y="100615"/>
                </a:lnTo>
                <a:lnTo>
                  <a:pt x="31416" y="99692"/>
                </a:lnTo>
                <a:lnTo>
                  <a:pt x="31416" y="99692"/>
                </a:lnTo>
                <a:lnTo>
                  <a:pt x="31416" y="99692"/>
                </a:lnTo>
                <a:lnTo>
                  <a:pt x="31416" y="99692"/>
                </a:lnTo>
                <a:lnTo>
                  <a:pt x="31416" y="99692"/>
                </a:lnTo>
                <a:lnTo>
                  <a:pt x="31416" y="99692"/>
                </a:lnTo>
                <a:lnTo>
                  <a:pt x="32961" y="99692"/>
                </a:lnTo>
                <a:lnTo>
                  <a:pt x="32961" y="99692"/>
                </a:lnTo>
                <a:lnTo>
                  <a:pt x="32961" y="98307"/>
                </a:lnTo>
                <a:lnTo>
                  <a:pt x="32961" y="98307"/>
                </a:lnTo>
                <a:lnTo>
                  <a:pt x="32961" y="98307"/>
                </a:lnTo>
                <a:lnTo>
                  <a:pt x="33991" y="98307"/>
                </a:lnTo>
                <a:lnTo>
                  <a:pt x="33991" y="98307"/>
                </a:lnTo>
                <a:lnTo>
                  <a:pt x="33991" y="98307"/>
                </a:lnTo>
                <a:lnTo>
                  <a:pt x="35021" y="98307"/>
                </a:lnTo>
                <a:lnTo>
                  <a:pt x="35021" y="98307"/>
                </a:lnTo>
                <a:lnTo>
                  <a:pt x="35021" y="98307"/>
                </a:lnTo>
                <a:lnTo>
                  <a:pt x="35021" y="98307"/>
                </a:lnTo>
                <a:lnTo>
                  <a:pt x="36051" y="98307"/>
                </a:lnTo>
                <a:lnTo>
                  <a:pt x="36051" y="98307"/>
                </a:lnTo>
                <a:lnTo>
                  <a:pt x="36051" y="98307"/>
                </a:lnTo>
                <a:lnTo>
                  <a:pt x="36051" y="98307"/>
                </a:lnTo>
                <a:lnTo>
                  <a:pt x="36051" y="98307"/>
                </a:lnTo>
                <a:lnTo>
                  <a:pt x="36051" y="98307"/>
                </a:lnTo>
                <a:lnTo>
                  <a:pt x="37081" y="98307"/>
                </a:lnTo>
                <a:lnTo>
                  <a:pt x="37081" y="98307"/>
                </a:lnTo>
                <a:lnTo>
                  <a:pt x="37081" y="98307"/>
                </a:lnTo>
                <a:lnTo>
                  <a:pt x="38626" y="98307"/>
                </a:lnTo>
                <a:lnTo>
                  <a:pt x="38626" y="98307"/>
                </a:lnTo>
                <a:lnTo>
                  <a:pt x="38626" y="97384"/>
                </a:lnTo>
                <a:lnTo>
                  <a:pt x="38626" y="97384"/>
                </a:lnTo>
                <a:lnTo>
                  <a:pt x="38626" y="97384"/>
                </a:lnTo>
                <a:lnTo>
                  <a:pt x="38626" y="97384"/>
                </a:lnTo>
                <a:lnTo>
                  <a:pt x="38626" y="96461"/>
                </a:lnTo>
                <a:lnTo>
                  <a:pt x="38626" y="96461"/>
                </a:lnTo>
                <a:lnTo>
                  <a:pt x="38626" y="96461"/>
                </a:lnTo>
                <a:lnTo>
                  <a:pt x="38626" y="95538"/>
                </a:lnTo>
                <a:lnTo>
                  <a:pt x="38626" y="95538"/>
                </a:lnTo>
                <a:lnTo>
                  <a:pt x="38626" y="95538"/>
                </a:lnTo>
                <a:lnTo>
                  <a:pt x="38626" y="94615"/>
                </a:lnTo>
                <a:lnTo>
                  <a:pt x="38626" y="94615"/>
                </a:lnTo>
                <a:lnTo>
                  <a:pt x="38626" y="94615"/>
                </a:lnTo>
                <a:lnTo>
                  <a:pt x="38626" y="93230"/>
                </a:lnTo>
                <a:lnTo>
                  <a:pt x="38626" y="93230"/>
                </a:lnTo>
                <a:lnTo>
                  <a:pt x="38626" y="93230"/>
                </a:lnTo>
                <a:lnTo>
                  <a:pt x="38626" y="93230"/>
                </a:lnTo>
                <a:lnTo>
                  <a:pt x="38626" y="92307"/>
                </a:lnTo>
                <a:lnTo>
                  <a:pt x="38626" y="92307"/>
                </a:lnTo>
                <a:lnTo>
                  <a:pt x="38626" y="92307"/>
                </a:lnTo>
                <a:lnTo>
                  <a:pt x="38626" y="91384"/>
                </a:lnTo>
                <a:lnTo>
                  <a:pt x="38626" y="91384"/>
                </a:lnTo>
                <a:lnTo>
                  <a:pt x="38626" y="91384"/>
                </a:lnTo>
                <a:lnTo>
                  <a:pt x="38626" y="90461"/>
                </a:lnTo>
                <a:lnTo>
                  <a:pt x="38626" y="90461"/>
                </a:lnTo>
                <a:lnTo>
                  <a:pt x="38626" y="90461"/>
                </a:lnTo>
                <a:lnTo>
                  <a:pt x="38626" y="89538"/>
                </a:lnTo>
                <a:lnTo>
                  <a:pt x="38626" y="89538"/>
                </a:lnTo>
                <a:lnTo>
                  <a:pt x="38626" y="89538"/>
                </a:lnTo>
                <a:lnTo>
                  <a:pt x="38626" y="88153"/>
                </a:lnTo>
                <a:lnTo>
                  <a:pt x="38626" y="88153"/>
                </a:lnTo>
                <a:lnTo>
                  <a:pt x="38626" y="88153"/>
                </a:lnTo>
                <a:lnTo>
                  <a:pt x="38626" y="87230"/>
                </a:lnTo>
                <a:lnTo>
                  <a:pt x="38626" y="87230"/>
                </a:lnTo>
                <a:lnTo>
                  <a:pt x="38626" y="87230"/>
                </a:lnTo>
                <a:lnTo>
                  <a:pt x="38626" y="86307"/>
                </a:lnTo>
                <a:lnTo>
                  <a:pt x="38626" y="86307"/>
                </a:lnTo>
                <a:lnTo>
                  <a:pt x="38626" y="86307"/>
                </a:lnTo>
                <a:lnTo>
                  <a:pt x="38626" y="86307"/>
                </a:lnTo>
                <a:lnTo>
                  <a:pt x="38626" y="86307"/>
                </a:lnTo>
                <a:lnTo>
                  <a:pt x="38626" y="85384"/>
                </a:lnTo>
                <a:lnTo>
                  <a:pt x="38626" y="85384"/>
                </a:lnTo>
                <a:lnTo>
                  <a:pt x="38626" y="85384"/>
                </a:lnTo>
                <a:lnTo>
                  <a:pt x="38626" y="84461"/>
                </a:lnTo>
                <a:lnTo>
                  <a:pt x="38626" y="84461"/>
                </a:lnTo>
                <a:lnTo>
                  <a:pt x="38626" y="84461"/>
                </a:lnTo>
                <a:lnTo>
                  <a:pt x="38626" y="83076"/>
                </a:lnTo>
                <a:lnTo>
                  <a:pt x="38626" y="83076"/>
                </a:lnTo>
                <a:lnTo>
                  <a:pt x="38626" y="83076"/>
                </a:lnTo>
                <a:lnTo>
                  <a:pt x="38626" y="82153"/>
                </a:lnTo>
                <a:lnTo>
                  <a:pt x="38626" y="82153"/>
                </a:lnTo>
                <a:lnTo>
                  <a:pt x="38626" y="82153"/>
                </a:lnTo>
                <a:lnTo>
                  <a:pt x="38626" y="81230"/>
                </a:lnTo>
                <a:lnTo>
                  <a:pt x="38626" y="81230"/>
                </a:lnTo>
                <a:lnTo>
                  <a:pt x="38626" y="81230"/>
                </a:lnTo>
                <a:lnTo>
                  <a:pt x="38626" y="80307"/>
                </a:lnTo>
                <a:lnTo>
                  <a:pt x="38626" y="80307"/>
                </a:lnTo>
                <a:lnTo>
                  <a:pt x="38626" y="80307"/>
                </a:lnTo>
                <a:lnTo>
                  <a:pt x="38626" y="79384"/>
                </a:lnTo>
                <a:lnTo>
                  <a:pt x="38626" y="79384"/>
                </a:lnTo>
                <a:lnTo>
                  <a:pt x="38626" y="79384"/>
                </a:lnTo>
                <a:lnTo>
                  <a:pt x="38626" y="78000"/>
                </a:lnTo>
                <a:lnTo>
                  <a:pt x="38626" y="78000"/>
                </a:lnTo>
                <a:lnTo>
                  <a:pt x="38626" y="78000"/>
                </a:lnTo>
                <a:lnTo>
                  <a:pt x="38626" y="78000"/>
                </a:lnTo>
                <a:lnTo>
                  <a:pt x="38626" y="78000"/>
                </a:lnTo>
                <a:lnTo>
                  <a:pt x="39656" y="78000"/>
                </a:lnTo>
                <a:lnTo>
                  <a:pt x="39656" y="78000"/>
                </a:lnTo>
                <a:lnTo>
                  <a:pt x="39656" y="78000"/>
                </a:lnTo>
                <a:lnTo>
                  <a:pt x="39656" y="78000"/>
                </a:lnTo>
                <a:lnTo>
                  <a:pt x="40686" y="78000"/>
                </a:lnTo>
                <a:lnTo>
                  <a:pt x="40686" y="78000"/>
                </a:lnTo>
                <a:lnTo>
                  <a:pt x="40686" y="78000"/>
                </a:lnTo>
                <a:lnTo>
                  <a:pt x="41716" y="78000"/>
                </a:lnTo>
                <a:lnTo>
                  <a:pt x="41716" y="78000"/>
                </a:lnTo>
                <a:lnTo>
                  <a:pt x="41716" y="78000"/>
                </a:lnTo>
                <a:lnTo>
                  <a:pt x="41716" y="78000"/>
                </a:lnTo>
                <a:lnTo>
                  <a:pt x="42746" y="78000"/>
                </a:lnTo>
                <a:lnTo>
                  <a:pt x="42746" y="78000"/>
                </a:lnTo>
                <a:lnTo>
                  <a:pt x="42746" y="78000"/>
                </a:lnTo>
                <a:lnTo>
                  <a:pt x="42746" y="78000"/>
                </a:lnTo>
                <a:lnTo>
                  <a:pt x="44291" y="78000"/>
                </a:lnTo>
                <a:lnTo>
                  <a:pt x="44291" y="78000"/>
                </a:lnTo>
                <a:lnTo>
                  <a:pt x="44291" y="78000"/>
                </a:lnTo>
                <a:lnTo>
                  <a:pt x="45321" y="78000"/>
                </a:lnTo>
                <a:lnTo>
                  <a:pt x="45321" y="78000"/>
                </a:lnTo>
                <a:lnTo>
                  <a:pt x="45321" y="78000"/>
                </a:lnTo>
                <a:lnTo>
                  <a:pt x="45321" y="78000"/>
                </a:lnTo>
                <a:lnTo>
                  <a:pt x="45321" y="78000"/>
                </a:lnTo>
                <a:lnTo>
                  <a:pt x="46351" y="78000"/>
                </a:lnTo>
                <a:lnTo>
                  <a:pt x="46351" y="78000"/>
                </a:lnTo>
                <a:lnTo>
                  <a:pt x="46351" y="78000"/>
                </a:lnTo>
                <a:lnTo>
                  <a:pt x="46351" y="78000"/>
                </a:lnTo>
                <a:lnTo>
                  <a:pt x="47381" y="78000"/>
                </a:lnTo>
                <a:lnTo>
                  <a:pt x="47381" y="78000"/>
                </a:lnTo>
                <a:lnTo>
                  <a:pt x="47381" y="78000"/>
                </a:lnTo>
                <a:lnTo>
                  <a:pt x="48412" y="78000"/>
                </a:lnTo>
                <a:lnTo>
                  <a:pt x="48412" y="78000"/>
                </a:lnTo>
                <a:lnTo>
                  <a:pt x="48412" y="78000"/>
                </a:lnTo>
                <a:lnTo>
                  <a:pt x="48412" y="78000"/>
                </a:lnTo>
                <a:lnTo>
                  <a:pt x="49957" y="78000"/>
                </a:lnTo>
                <a:lnTo>
                  <a:pt x="49957" y="78000"/>
                </a:lnTo>
                <a:lnTo>
                  <a:pt x="49957" y="78000"/>
                </a:lnTo>
                <a:lnTo>
                  <a:pt x="49957" y="78000"/>
                </a:lnTo>
                <a:lnTo>
                  <a:pt x="50987" y="78000"/>
                </a:lnTo>
                <a:lnTo>
                  <a:pt x="50987" y="78000"/>
                </a:lnTo>
                <a:lnTo>
                  <a:pt x="50987" y="78000"/>
                </a:lnTo>
                <a:lnTo>
                  <a:pt x="52017" y="78000"/>
                </a:lnTo>
                <a:lnTo>
                  <a:pt x="52017" y="78000"/>
                </a:lnTo>
                <a:lnTo>
                  <a:pt x="52017" y="78000"/>
                </a:lnTo>
                <a:lnTo>
                  <a:pt x="52017" y="78000"/>
                </a:lnTo>
                <a:lnTo>
                  <a:pt x="53047" y="78000"/>
                </a:lnTo>
                <a:lnTo>
                  <a:pt x="53047" y="78000"/>
                </a:lnTo>
                <a:lnTo>
                  <a:pt x="53047" y="78000"/>
                </a:lnTo>
                <a:lnTo>
                  <a:pt x="53047" y="78000"/>
                </a:lnTo>
                <a:lnTo>
                  <a:pt x="54077" y="78000"/>
                </a:lnTo>
                <a:lnTo>
                  <a:pt x="54077" y="78000"/>
                </a:lnTo>
                <a:lnTo>
                  <a:pt x="54077" y="78000"/>
                </a:lnTo>
                <a:lnTo>
                  <a:pt x="54077" y="78000"/>
                </a:lnTo>
                <a:lnTo>
                  <a:pt x="55622" y="78000"/>
                </a:lnTo>
                <a:lnTo>
                  <a:pt x="55622" y="78000"/>
                </a:lnTo>
                <a:lnTo>
                  <a:pt x="55622" y="78000"/>
                </a:lnTo>
                <a:lnTo>
                  <a:pt x="55622" y="78000"/>
                </a:lnTo>
                <a:lnTo>
                  <a:pt x="56652" y="78000"/>
                </a:lnTo>
                <a:lnTo>
                  <a:pt x="56652" y="78000"/>
                </a:lnTo>
                <a:lnTo>
                  <a:pt x="56652" y="78000"/>
                </a:lnTo>
                <a:lnTo>
                  <a:pt x="57682" y="78000"/>
                </a:lnTo>
                <a:lnTo>
                  <a:pt x="57682" y="78000"/>
                </a:lnTo>
                <a:lnTo>
                  <a:pt x="57682" y="78000"/>
                </a:lnTo>
                <a:lnTo>
                  <a:pt x="57682" y="78000"/>
                </a:lnTo>
                <a:lnTo>
                  <a:pt x="58712" y="78000"/>
                </a:lnTo>
                <a:lnTo>
                  <a:pt x="58712" y="78000"/>
                </a:lnTo>
                <a:lnTo>
                  <a:pt x="58712" y="78000"/>
                </a:lnTo>
                <a:lnTo>
                  <a:pt x="58712" y="78000"/>
                </a:lnTo>
                <a:lnTo>
                  <a:pt x="59742" y="78000"/>
                </a:lnTo>
                <a:lnTo>
                  <a:pt x="59742" y="78000"/>
                </a:lnTo>
                <a:lnTo>
                  <a:pt x="59742" y="78000"/>
                </a:lnTo>
                <a:lnTo>
                  <a:pt x="61287" y="78000"/>
                </a:lnTo>
                <a:lnTo>
                  <a:pt x="61287" y="78000"/>
                </a:lnTo>
                <a:lnTo>
                  <a:pt x="61287" y="78000"/>
                </a:lnTo>
                <a:lnTo>
                  <a:pt x="61287" y="78000"/>
                </a:lnTo>
                <a:lnTo>
                  <a:pt x="61287" y="78000"/>
                </a:lnTo>
                <a:lnTo>
                  <a:pt x="62317" y="78000"/>
                </a:lnTo>
                <a:lnTo>
                  <a:pt x="62317" y="78000"/>
                </a:lnTo>
                <a:lnTo>
                  <a:pt x="62317" y="78000"/>
                </a:lnTo>
                <a:lnTo>
                  <a:pt x="62317" y="78000"/>
                </a:lnTo>
                <a:lnTo>
                  <a:pt x="62317" y="78000"/>
                </a:lnTo>
                <a:lnTo>
                  <a:pt x="62317" y="78000"/>
                </a:lnTo>
                <a:lnTo>
                  <a:pt x="62317" y="77076"/>
                </a:lnTo>
                <a:lnTo>
                  <a:pt x="62317" y="77076"/>
                </a:lnTo>
                <a:lnTo>
                  <a:pt x="62317" y="77076"/>
                </a:lnTo>
                <a:lnTo>
                  <a:pt x="62317" y="76153"/>
                </a:lnTo>
                <a:lnTo>
                  <a:pt x="62317" y="76153"/>
                </a:lnTo>
                <a:lnTo>
                  <a:pt x="62317" y="76153"/>
                </a:lnTo>
                <a:lnTo>
                  <a:pt x="62317" y="76153"/>
                </a:lnTo>
                <a:lnTo>
                  <a:pt x="62317" y="75230"/>
                </a:lnTo>
                <a:lnTo>
                  <a:pt x="62317" y="75230"/>
                </a:lnTo>
                <a:lnTo>
                  <a:pt x="62317" y="75230"/>
                </a:lnTo>
                <a:lnTo>
                  <a:pt x="62317" y="74307"/>
                </a:lnTo>
                <a:lnTo>
                  <a:pt x="62317" y="74307"/>
                </a:lnTo>
                <a:lnTo>
                  <a:pt x="62317" y="74307"/>
                </a:lnTo>
                <a:lnTo>
                  <a:pt x="62317" y="72923"/>
                </a:lnTo>
                <a:lnTo>
                  <a:pt x="62317" y="72923"/>
                </a:lnTo>
                <a:lnTo>
                  <a:pt x="62317" y="72923"/>
                </a:lnTo>
                <a:lnTo>
                  <a:pt x="62317" y="72000"/>
                </a:lnTo>
                <a:lnTo>
                  <a:pt x="62317" y="72000"/>
                </a:lnTo>
                <a:lnTo>
                  <a:pt x="62317" y="72000"/>
                </a:lnTo>
                <a:lnTo>
                  <a:pt x="62317" y="72000"/>
                </a:lnTo>
                <a:lnTo>
                  <a:pt x="62317" y="71076"/>
                </a:lnTo>
                <a:lnTo>
                  <a:pt x="62317" y="71076"/>
                </a:lnTo>
                <a:lnTo>
                  <a:pt x="62317" y="71076"/>
                </a:lnTo>
                <a:lnTo>
                  <a:pt x="62317" y="70153"/>
                </a:lnTo>
                <a:lnTo>
                  <a:pt x="62317" y="70153"/>
                </a:lnTo>
                <a:lnTo>
                  <a:pt x="62317" y="70153"/>
                </a:lnTo>
                <a:lnTo>
                  <a:pt x="62317" y="69230"/>
                </a:lnTo>
                <a:lnTo>
                  <a:pt x="62317" y="69230"/>
                </a:lnTo>
                <a:lnTo>
                  <a:pt x="62317" y="69230"/>
                </a:lnTo>
                <a:lnTo>
                  <a:pt x="62317" y="67846"/>
                </a:lnTo>
                <a:lnTo>
                  <a:pt x="62317" y="67846"/>
                </a:lnTo>
                <a:lnTo>
                  <a:pt x="62317" y="67846"/>
                </a:lnTo>
                <a:lnTo>
                  <a:pt x="62317" y="66923"/>
                </a:lnTo>
                <a:lnTo>
                  <a:pt x="62317" y="66923"/>
                </a:lnTo>
                <a:lnTo>
                  <a:pt x="62317" y="66923"/>
                </a:lnTo>
                <a:lnTo>
                  <a:pt x="62317" y="66000"/>
                </a:lnTo>
                <a:lnTo>
                  <a:pt x="62317" y="66000"/>
                </a:lnTo>
                <a:lnTo>
                  <a:pt x="62317" y="66000"/>
                </a:lnTo>
                <a:lnTo>
                  <a:pt x="62317" y="66000"/>
                </a:lnTo>
                <a:lnTo>
                  <a:pt x="62317" y="65076"/>
                </a:lnTo>
                <a:lnTo>
                  <a:pt x="62317" y="65076"/>
                </a:lnTo>
                <a:lnTo>
                  <a:pt x="62317" y="65076"/>
                </a:lnTo>
                <a:lnTo>
                  <a:pt x="62317" y="65076"/>
                </a:lnTo>
                <a:lnTo>
                  <a:pt x="62317" y="64153"/>
                </a:lnTo>
                <a:lnTo>
                  <a:pt x="62317" y="64153"/>
                </a:lnTo>
                <a:lnTo>
                  <a:pt x="62317" y="64153"/>
                </a:lnTo>
                <a:lnTo>
                  <a:pt x="62317" y="62769"/>
                </a:lnTo>
                <a:lnTo>
                  <a:pt x="62317" y="62769"/>
                </a:lnTo>
                <a:lnTo>
                  <a:pt x="62317" y="62769"/>
                </a:lnTo>
                <a:lnTo>
                  <a:pt x="62317" y="61846"/>
                </a:lnTo>
                <a:lnTo>
                  <a:pt x="62317" y="61846"/>
                </a:lnTo>
                <a:lnTo>
                  <a:pt x="62317" y="61846"/>
                </a:lnTo>
                <a:lnTo>
                  <a:pt x="62317" y="60923"/>
                </a:lnTo>
                <a:lnTo>
                  <a:pt x="62317" y="60923"/>
                </a:lnTo>
                <a:lnTo>
                  <a:pt x="62317" y="60923"/>
                </a:lnTo>
                <a:lnTo>
                  <a:pt x="62317" y="60000"/>
                </a:lnTo>
                <a:lnTo>
                  <a:pt x="62317" y="60000"/>
                </a:lnTo>
                <a:lnTo>
                  <a:pt x="62317" y="60000"/>
                </a:lnTo>
                <a:lnTo>
                  <a:pt x="62317" y="59076"/>
                </a:lnTo>
                <a:lnTo>
                  <a:pt x="62317" y="59076"/>
                </a:lnTo>
                <a:lnTo>
                  <a:pt x="62317" y="59076"/>
                </a:lnTo>
                <a:lnTo>
                  <a:pt x="62317" y="57692"/>
                </a:lnTo>
                <a:lnTo>
                  <a:pt x="62317" y="57692"/>
                </a:lnTo>
                <a:lnTo>
                  <a:pt x="62317" y="57692"/>
                </a:lnTo>
                <a:lnTo>
                  <a:pt x="62317" y="56769"/>
                </a:lnTo>
                <a:lnTo>
                  <a:pt x="62317" y="56769"/>
                </a:lnTo>
                <a:lnTo>
                  <a:pt x="63347" y="56769"/>
                </a:lnTo>
                <a:lnTo>
                  <a:pt x="63347" y="56769"/>
                </a:lnTo>
                <a:lnTo>
                  <a:pt x="63347" y="56769"/>
                </a:lnTo>
                <a:lnTo>
                  <a:pt x="63347" y="56769"/>
                </a:lnTo>
                <a:lnTo>
                  <a:pt x="64377" y="56769"/>
                </a:lnTo>
                <a:lnTo>
                  <a:pt x="64377" y="56769"/>
                </a:lnTo>
                <a:lnTo>
                  <a:pt x="64377" y="55846"/>
                </a:lnTo>
                <a:lnTo>
                  <a:pt x="64377" y="55846"/>
                </a:lnTo>
                <a:lnTo>
                  <a:pt x="64377" y="55846"/>
                </a:lnTo>
                <a:lnTo>
                  <a:pt x="64377" y="55846"/>
                </a:lnTo>
                <a:lnTo>
                  <a:pt x="64377" y="55846"/>
                </a:lnTo>
                <a:lnTo>
                  <a:pt x="65407" y="55846"/>
                </a:lnTo>
                <a:lnTo>
                  <a:pt x="65407" y="55846"/>
                </a:lnTo>
                <a:lnTo>
                  <a:pt x="65407" y="54923"/>
                </a:lnTo>
                <a:lnTo>
                  <a:pt x="65407" y="54923"/>
                </a:lnTo>
                <a:lnTo>
                  <a:pt x="65407" y="54923"/>
                </a:lnTo>
                <a:lnTo>
                  <a:pt x="65407" y="54923"/>
                </a:lnTo>
                <a:lnTo>
                  <a:pt x="65407" y="54923"/>
                </a:lnTo>
                <a:lnTo>
                  <a:pt x="66952" y="54923"/>
                </a:lnTo>
                <a:lnTo>
                  <a:pt x="66952" y="54923"/>
                </a:lnTo>
                <a:lnTo>
                  <a:pt x="66952" y="54923"/>
                </a:lnTo>
                <a:lnTo>
                  <a:pt x="66952" y="54923"/>
                </a:lnTo>
                <a:lnTo>
                  <a:pt x="67982" y="54923"/>
                </a:lnTo>
                <a:lnTo>
                  <a:pt x="67982" y="54000"/>
                </a:lnTo>
                <a:lnTo>
                  <a:pt x="67982" y="54000"/>
                </a:lnTo>
                <a:lnTo>
                  <a:pt x="67982" y="54000"/>
                </a:lnTo>
                <a:lnTo>
                  <a:pt x="67982" y="54000"/>
                </a:lnTo>
                <a:lnTo>
                  <a:pt x="67982" y="54000"/>
                </a:lnTo>
                <a:lnTo>
                  <a:pt x="67982" y="54000"/>
                </a:lnTo>
                <a:lnTo>
                  <a:pt x="69012" y="54000"/>
                </a:lnTo>
                <a:lnTo>
                  <a:pt x="69012" y="54000"/>
                </a:lnTo>
                <a:lnTo>
                  <a:pt x="69012" y="52615"/>
                </a:lnTo>
                <a:lnTo>
                  <a:pt x="69012" y="52615"/>
                </a:lnTo>
                <a:lnTo>
                  <a:pt x="69012" y="52615"/>
                </a:lnTo>
                <a:lnTo>
                  <a:pt x="69012" y="52615"/>
                </a:lnTo>
                <a:lnTo>
                  <a:pt x="70042" y="52615"/>
                </a:lnTo>
                <a:lnTo>
                  <a:pt x="70042" y="52615"/>
                </a:lnTo>
                <a:lnTo>
                  <a:pt x="70042" y="52615"/>
                </a:lnTo>
                <a:lnTo>
                  <a:pt x="70042" y="51692"/>
                </a:lnTo>
                <a:lnTo>
                  <a:pt x="70042" y="51692"/>
                </a:lnTo>
                <a:lnTo>
                  <a:pt x="71072" y="51692"/>
                </a:lnTo>
                <a:lnTo>
                  <a:pt x="71072" y="51692"/>
                </a:lnTo>
                <a:lnTo>
                  <a:pt x="71072" y="51692"/>
                </a:lnTo>
                <a:lnTo>
                  <a:pt x="71072" y="51692"/>
                </a:lnTo>
                <a:lnTo>
                  <a:pt x="71072" y="51692"/>
                </a:lnTo>
                <a:lnTo>
                  <a:pt x="72618" y="51692"/>
                </a:lnTo>
                <a:lnTo>
                  <a:pt x="72618" y="51692"/>
                </a:lnTo>
                <a:lnTo>
                  <a:pt x="72618" y="51692"/>
                </a:lnTo>
                <a:lnTo>
                  <a:pt x="72618" y="51692"/>
                </a:lnTo>
                <a:lnTo>
                  <a:pt x="72618" y="50769"/>
                </a:lnTo>
                <a:lnTo>
                  <a:pt x="72618" y="50769"/>
                </a:lnTo>
                <a:lnTo>
                  <a:pt x="73648" y="50769"/>
                </a:lnTo>
                <a:lnTo>
                  <a:pt x="73648" y="50769"/>
                </a:lnTo>
                <a:lnTo>
                  <a:pt x="73648" y="50769"/>
                </a:lnTo>
                <a:lnTo>
                  <a:pt x="73648" y="50769"/>
                </a:lnTo>
                <a:lnTo>
                  <a:pt x="73648" y="49846"/>
                </a:lnTo>
                <a:lnTo>
                  <a:pt x="73648" y="49846"/>
                </a:lnTo>
                <a:lnTo>
                  <a:pt x="74678" y="49846"/>
                </a:lnTo>
                <a:lnTo>
                  <a:pt x="74678" y="49846"/>
                </a:lnTo>
                <a:lnTo>
                  <a:pt x="74678" y="49846"/>
                </a:lnTo>
                <a:lnTo>
                  <a:pt x="74678" y="49846"/>
                </a:lnTo>
                <a:lnTo>
                  <a:pt x="75708" y="49846"/>
                </a:lnTo>
                <a:lnTo>
                  <a:pt x="75708" y="49846"/>
                </a:lnTo>
                <a:lnTo>
                  <a:pt x="75708" y="49846"/>
                </a:lnTo>
                <a:lnTo>
                  <a:pt x="75708" y="49846"/>
                </a:lnTo>
                <a:lnTo>
                  <a:pt x="76738" y="49846"/>
                </a:lnTo>
                <a:lnTo>
                  <a:pt x="76738" y="50769"/>
                </a:lnTo>
                <a:lnTo>
                  <a:pt x="76738" y="50769"/>
                </a:lnTo>
                <a:lnTo>
                  <a:pt x="76738" y="50769"/>
                </a:lnTo>
                <a:lnTo>
                  <a:pt x="78283" y="50769"/>
                </a:lnTo>
                <a:lnTo>
                  <a:pt x="78283" y="50769"/>
                </a:lnTo>
                <a:lnTo>
                  <a:pt x="78283" y="50769"/>
                </a:lnTo>
                <a:lnTo>
                  <a:pt x="78283" y="50769"/>
                </a:lnTo>
                <a:lnTo>
                  <a:pt x="79313" y="50769"/>
                </a:lnTo>
                <a:lnTo>
                  <a:pt x="79313" y="49846"/>
                </a:lnTo>
                <a:lnTo>
                  <a:pt x="79313" y="49846"/>
                </a:lnTo>
                <a:lnTo>
                  <a:pt x="79313" y="49846"/>
                </a:lnTo>
                <a:lnTo>
                  <a:pt x="79313" y="49846"/>
                </a:lnTo>
                <a:lnTo>
                  <a:pt x="79313" y="49846"/>
                </a:lnTo>
                <a:lnTo>
                  <a:pt x="79313" y="49846"/>
                </a:lnTo>
                <a:lnTo>
                  <a:pt x="80343" y="49846"/>
                </a:lnTo>
                <a:lnTo>
                  <a:pt x="80343" y="49846"/>
                </a:lnTo>
                <a:lnTo>
                  <a:pt x="80343" y="49846"/>
                </a:lnTo>
                <a:lnTo>
                  <a:pt x="81373" y="49846"/>
                </a:lnTo>
                <a:lnTo>
                  <a:pt x="81373" y="49846"/>
                </a:lnTo>
                <a:lnTo>
                  <a:pt x="81373" y="48923"/>
                </a:lnTo>
                <a:lnTo>
                  <a:pt x="81373" y="48923"/>
                </a:lnTo>
                <a:lnTo>
                  <a:pt x="81373" y="48923"/>
                </a:lnTo>
                <a:lnTo>
                  <a:pt x="81373" y="48923"/>
                </a:lnTo>
                <a:lnTo>
                  <a:pt x="82403" y="48923"/>
                </a:lnTo>
                <a:lnTo>
                  <a:pt x="82403" y="48923"/>
                </a:lnTo>
                <a:lnTo>
                  <a:pt x="82403" y="48923"/>
                </a:lnTo>
                <a:lnTo>
                  <a:pt x="82403" y="48923"/>
                </a:lnTo>
                <a:lnTo>
                  <a:pt x="82403" y="48923"/>
                </a:lnTo>
                <a:lnTo>
                  <a:pt x="82403" y="48923"/>
                </a:lnTo>
                <a:lnTo>
                  <a:pt x="83948" y="48923"/>
                </a:lnTo>
                <a:lnTo>
                  <a:pt x="83948" y="48923"/>
                </a:lnTo>
                <a:lnTo>
                  <a:pt x="83948" y="48923"/>
                </a:lnTo>
                <a:lnTo>
                  <a:pt x="83948" y="48923"/>
                </a:lnTo>
                <a:lnTo>
                  <a:pt x="83948" y="48923"/>
                </a:lnTo>
                <a:lnTo>
                  <a:pt x="84978" y="48923"/>
                </a:lnTo>
                <a:lnTo>
                  <a:pt x="84978" y="48923"/>
                </a:lnTo>
                <a:lnTo>
                  <a:pt x="84978" y="48923"/>
                </a:lnTo>
                <a:lnTo>
                  <a:pt x="84978" y="48923"/>
                </a:lnTo>
                <a:lnTo>
                  <a:pt x="84978" y="48923"/>
                </a:lnTo>
                <a:lnTo>
                  <a:pt x="86008" y="48923"/>
                </a:lnTo>
                <a:lnTo>
                  <a:pt x="86008" y="48923"/>
                </a:lnTo>
                <a:lnTo>
                  <a:pt x="86008" y="47538"/>
                </a:lnTo>
                <a:lnTo>
                  <a:pt x="86008" y="47538"/>
                </a:lnTo>
                <a:lnTo>
                  <a:pt x="86008" y="47538"/>
                </a:lnTo>
                <a:lnTo>
                  <a:pt x="86008" y="47538"/>
                </a:lnTo>
                <a:lnTo>
                  <a:pt x="87038" y="47538"/>
                </a:lnTo>
                <a:lnTo>
                  <a:pt x="87038" y="47538"/>
                </a:lnTo>
                <a:lnTo>
                  <a:pt x="87038" y="47538"/>
                </a:lnTo>
                <a:lnTo>
                  <a:pt x="87038" y="47538"/>
                </a:lnTo>
                <a:lnTo>
                  <a:pt x="88068" y="47538"/>
                </a:lnTo>
                <a:lnTo>
                  <a:pt x="88068" y="47538"/>
                </a:lnTo>
                <a:lnTo>
                  <a:pt x="88068" y="47538"/>
                </a:lnTo>
                <a:lnTo>
                  <a:pt x="88068" y="47538"/>
                </a:lnTo>
                <a:lnTo>
                  <a:pt x="88068" y="46615"/>
                </a:lnTo>
                <a:lnTo>
                  <a:pt x="89613" y="46615"/>
                </a:lnTo>
                <a:lnTo>
                  <a:pt x="89613" y="46615"/>
                </a:lnTo>
                <a:lnTo>
                  <a:pt x="89613" y="46615"/>
                </a:lnTo>
                <a:lnTo>
                  <a:pt x="89613" y="46615"/>
                </a:lnTo>
                <a:lnTo>
                  <a:pt x="89613" y="46615"/>
                </a:lnTo>
                <a:lnTo>
                  <a:pt x="89613" y="45692"/>
                </a:lnTo>
                <a:lnTo>
                  <a:pt x="90643" y="45692"/>
                </a:lnTo>
                <a:lnTo>
                  <a:pt x="90643" y="45692"/>
                </a:lnTo>
                <a:lnTo>
                  <a:pt x="90643" y="45692"/>
                </a:lnTo>
                <a:lnTo>
                  <a:pt x="90643" y="44769"/>
                </a:lnTo>
                <a:lnTo>
                  <a:pt x="90643" y="44769"/>
                </a:lnTo>
                <a:lnTo>
                  <a:pt x="90643" y="44769"/>
                </a:lnTo>
                <a:lnTo>
                  <a:pt x="90643" y="44769"/>
                </a:lnTo>
                <a:lnTo>
                  <a:pt x="90643" y="44769"/>
                </a:lnTo>
                <a:lnTo>
                  <a:pt x="90643" y="44769"/>
                </a:lnTo>
                <a:lnTo>
                  <a:pt x="90643" y="43846"/>
                </a:lnTo>
                <a:lnTo>
                  <a:pt x="90643" y="43846"/>
                </a:lnTo>
                <a:lnTo>
                  <a:pt x="90643" y="43846"/>
                </a:lnTo>
                <a:lnTo>
                  <a:pt x="90643" y="43846"/>
                </a:lnTo>
                <a:lnTo>
                  <a:pt x="90643" y="42461"/>
                </a:lnTo>
                <a:lnTo>
                  <a:pt x="90643" y="42461"/>
                </a:lnTo>
                <a:lnTo>
                  <a:pt x="91673" y="42461"/>
                </a:lnTo>
                <a:lnTo>
                  <a:pt x="91673" y="42461"/>
                </a:lnTo>
                <a:lnTo>
                  <a:pt x="91673" y="42461"/>
                </a:lnTo>
                <a:lnTo>
                  <a:pt x="91673" y="41538"/>
                </a:lnTo>
                <a:lnTo>
                  <a:pt x="91673" y="41538"/>
                </a:lnTo>
                <a:lnTo>
                  <a:pt x="91673" y="41538"/>
                </a:lnTo>
                <a:lnTo>
                  <a:pt x="92703" y="41538"/>
                </a:lnTo>
                <a:lnTo>
                  <a:pt x="92703" y="41538"/>
                </a:lnTo>
                <a:lnTo>
                  <a:pt x="92703" y="41538"/>
                </a:lnTo>
                <a:lnTo>
                  <a:pt x="92703" y="41538"/>
                </a:lnTo>
                <a:lnTo>
                  <a:pt x="93733" y="41538"/>
                </a:lnTo>
                <a:lnTo>
                  <a:pt x="93733" y="41538"/>
                </a:lnTo>
                <a:lnTo>
                  <a:pt x="93733" y="41538"/>
                </a:lnTo>
                <a:lnTo>
                  <a:pt x="93733" y="41538"/>
                </a:lnTo>
                <a:lnTo>
                  <a:pt x="95278" y="41538"/>
                </a:lnTo>
                <a:lnTo>
                  <a:pt x="95278" y="41538"/>
                </a:lnTo>
                <a:lnTo>
                  <a:pt x="95278" y="41538"/>
                </a:lnTo>
                <a:lnTo>
                  <a:pt x="95278" y="41538"/>
                </a:lnTo>
                <a:lnTo>
                  <a:pt x="95278" y="41538"/>
                </a:lnTo>
                <a:lnTo>
                  <a:pt x="96309" y="41538"/>
                </a:lnTo>
                <a:lnTo>
                  <a:pt x="96309" y="41538"/>
                </a:lnTo>
                <a:lnTo>
                  <a:pt x="96309" y="40615"/>
                </a:lnTo>
                <a:lnTo>
                  <a:pt x="96309" y="40615"/>
                </a:lnTo>
                <a:lnTo>
                  <a:pt x="97339" y="40615"/>
                </a:lnTo>
                <a:lnTo>
                  <a:pt x="97339" y="40615"/>
                </a:lnTo>
                <a:lnTo>
                  <a:pt x="97339" y="40615"/>
                </a:lnTo>
                <a:lnTo>
                  <a:pt x="97339" y="40615"/>
                </a:lnTo>
                <a:lnTo>
                  <a:pt x="97339" y="40615"/>
                </a:lnTo>
                <a:lnTo>
                  <a:pt x="97339" y="40615"/>
                </a:lnTo>
                <a:lnTo>
                  <a:pt x="98369" y="40615"/>
                </a:lnTo>
                <a:lnTo>
                  <a:pt x="98369" y="40615"/>
                </a:lnTo>
                <a:lnTo>
                  <a:pt x="98369" y="40615"/>
                </a:lnTo>
                <a:lnTo>
                  <a:pt x="98369" y="40615"/>
                </a:lnTo>
                <a:lnTo>
                  <a:pt x="99399" y="40615"/>
                </a:lnTo>
                <a:lnTo>
                  <a:pt x="99399" y="39692"/>
                </a:lnTo>
                <a:lnTo>
                  <a:pt x="99399" y="39692"/>
                </a:lnTo>
                <a:lnTo>
                  <a:pt x="99399" y="39692"/>
                </a:lnTo>
                <a:lnTo>
                  <a:pt x="100944" y="39692"/>
                </a:lnTo>
                <a:lnTo>
                  <a:pt x="100944" y="39692"/>
                </a:lnTo>
                <a:lnTo>
                  <a:pt x="100944" y="39692"/>
                </a:lnTo>
                <a:lnTo>
                  <a:pt x="100944" y="39692"/>
                </a:lnTo>
                <a:lnTo>
                  <a:pt x="100944" y="39692"/>
                </a:lnTo>
                <a:lnTo>
                  <a:pt x="100944" y="38769"/>
                </a:lnTo>
                <a:lnTo>
                  <a:pt x="100944" y="38769"/>
                </a:lnTo>
                <a:lnTo>
                  <a:pt x="100944" y="38769"/>
                </a:lnTo>
                <a:lnTo>
                  <a:pt x="100944" y="38769"/>
                </a:lnTo>
                <a:lnTo>
                  <a:pt x="99399" y="38769"/>
                </a:lnTo>
                <a:lnTo>
                  <a:pt x="99399" y="38769"/>
                </a:lnTo>
                <a:lnTo>
                  <a:pt x="99399" y="38769"/>
                </a:lnTo>
                <a:lnTo>
                  <a:pt x="99399" y="38769"/>
                </a:lnTo>
                <a:lnTo>
                  <a:pt x="98369" y="38769"/>
                </a:lnTo>
                <a:lnTo>
                  <a:pt x="98369" y="37384"/>
                </a:lnTo>
                <a:lnTo>
                  <a:pt x="98369" y="37384"/>
                </a:lnTo>
                <a:lnTo>
                  <a:pt x="98369" y="37384"/>
                </a:lnTo>
                <a:lnTo>
                  <a:pt x="98369" y="36461"/>
                </a:lnTo>
                <a:lnTo>
                  <a:pt x="98369" y="36461"/>
                </a:lnTo>
                <a:lnTo>
                  <a:pt x="99399" y="36461"/>
                </a:lnTo>
                <a:lnTo>
                  <a:pt x="99399" y="36461"/>
                </a:lnTo>
                <a:lnTo>
                  <a:pt x="99399" y="36461"/>
                </a:lnTo>
                <a:lnTo>
                  <a:pt x="99399" y="36461"/>
                </a:lnTo>
                <a:lnTo>
                  <a:pt x="99399" y="35538"/>
                </a:lnTo>
                <a:lnTo>
                  <a:pt x="99399" y="35538"/>
                </a:lnTo>
                <a:lnTo>
                  <a:pt x="99399" y="35538"/>
                </a:lnTo>
                <a:lnTo>
                  <a:pt x="99399" y="34615"/>
                </a:lnTo>
                <a:lnTo>
                  <a:pt x="99399" y="34615"/>
                </a:lnTo>
                <a:lnTo>
                  <a:pt x="99399" y="34615"/>
                </a:lnTo>
                <a:lnTo>
                  <a:pt x="100944" y="34615"/>
                </a:lnTo>
                <a:lnTo>
                  <a:pt x="100944" y="34615"/>
                </a:lnTo>
                <a:lnTo>
                  <a:pt x="100944" y="34615"/>
                </a:lnTo>
                <a:lnTo>
                  <a:pt x="100944" y="34615"/>
                </a:lnTo>
                <a:lnTo>
                  <a:pt x="100944" y="34615"/>
                </a:lnTo>
                <a:lnTo>
                  <a:pt x="101974" y="34615"/>
                </a:lnTo>
                <a:lnTo>
                  <a:pt x="101974" y="34615"/>
                </a:lnTo>
                <a:lnTo>
                  <a:pt x="101974" y="34615"/>
                </a:lnTo>
                <a:lnTo>
                  <a:pt x="101974" y="34615"/>
                </a:lnTo>
                <a:lnTo>
                  <a:pt x="101974" y="33692"/>
                </a:lnTo>
                <a:lnTo>
                  <a:pt x="103004" y="33692"/>
                </a:lnTo>
                <a:lnTo>
                  <a:pt x="103004" y="33692"/>
                </a:lnTo>
                <a:lnTo>
                  <a:pt x="103004" y="33692"/>
                </a:lnTo>
                <a:lnTo>
                  <a:pt x="104034" y="33692"/>
                </a:lnTo>
                <a:lnTo>
                  <a:pt x="104034" y="33692"/>
                </a:lnTo>
                <a:lnTo>
                  <a:pt x="104034" y="33692"/>
                </a:lnTo>
                <a:lnTo>
                  <a:pt x="104034" y="33692"/>
                </a:lnTo>
                <a:lnTo>
                  <a:pt x="104034" y="33692"/>
                </a:lnTo>
                <a:lnTo>
                  <a:pt x="105064" y="33692"/>
                </a:lnTo>
                <a:lnTo>
                  <a:pt x="105064" y="33692"/>
                </a:lnTo>
                <a:lnTo>
                  <a:pt x="105064" y="33692"/>
                </a:lnTo>
                <a:lnTo>
                  <a:pt x="105064" y="33692"/>
                </a:lnTo>
                <a:lnTo>
                  <a:pt x="106609" y="33692"/>
                </a:lnTo>
                <a:lnTo>
                  <a:pt x="106609" y="33692"/>
                </a:lnTo>
                <a:lnTo>
                  <a:pt x="106609" y="32307"/>
                </a:lnTo>
                <a:lnTo>
                  <a:pt x="106609" y="32307"/>
                </a:lnTo>
                <a:lnTo>
                  <a:pt x="105064" y="32307"/>
                </a:lnTo>
                <a:lnTo>
                  <a:pt x="105064" y="32307"/>
                </a:lnTo>
                <a:lnTo>
                  <a:pt x="105064" y="31384"/>
                </a:lnTo>
                <a:lnTo>
                  <a:pt x="105064" y="31384"/>
                </a:lnTo>
                <a:lnTo>
                  <a:pt x="105064" y="31384"/>
                </a:lnTo>
                <a:lnTo>
                  <a:pt x="105064" y="31384"/>
                </a:lnTo>
                <a:lnTo>
                  <a:pt x="105064" y="31384"/>
                </a:lnTo>
                <a:lnTo>
                  <a:pt x="105064" y="31384"/>
                </a:lnTo>
                <a:lnTo>
                  <a:pt x="105064" y="30461"/>
                </a:lnTo>
                <a:lnTo>
                  <a:pt x="105064" y="30461"/>
                </a:lnTo>
                <a:lnTo>
                  <a:pt x="105064" y="30461"/>
                </a:lnTo>
                <a:lnTo>
                  <a:pt x="106609" y="30461"/>
                </a:lnTo>
                <a:lnTo>
                  <a:pt x="106609" y="30461"/>
                </a:lnTo>
                <a:lnTo>
                  <a:pt x="106609" y="30461"/>
                </a:lnTo>
                <a:lnTo>
                  <a:pt x="107639" y="30461"/>
                </a:lnTo>
                <a:lnTo>
                  <a:pt x="107639" y="30461"/>
                </a:lnTo>
                <a:lnTo>
                  <a:pt x="107639" y="30461"/>
                </a:lnTo>
                <a:lnTo>
                  <a:pt x="107639" y="30461"/>
                </a:lnTo>
                <a:lnTo>
                  <a:pt x="108669" y="30461"/>
                </a:lnTo>
                <a:lnTo>
                  <a:pt x="108669" y="30461"/>
                </a:lnTo>
                <a:lnTo>
                  <a:pt x="108669" y="30461"/>
                </a:lnTo>
                <a:lnTo>
                  <a:pt x="108669" y="30461"/>
                </a:lnTo>
                <a:lnTo>
                  <a:pt x="108669" y="30461"/>
                </a:lnTo>
                <a:lnTo>
                  <a:pt x="109699" y="30461"/>
                </a:lnTo>
                <a:lnTo>
                  <a:pt x="109699" y="30461"/>
                </a:lnTo>
                <a:lnTo>
                  <a:pt x="109699" y="30461"/>
                </a:lnTo>
                <a:lnTo>
                  <a:pt x="110729" y="30461"/>
                </a:lnTo>
                <a:lnTo>
                  <a:pt x="110729" y="30461"/>
                </a:lnTo>
                <a:lnTo>
                  <a:pt x="110729" y="30461"/>
                </a:lnTo>
                <a:lnTo>
                  <a:pt x="110729" y="30461"/>
                </a:lnTo>
                <a:lnTo>
                  <a:pt x="112274" y="30461"/>
                </a:lnTo>
                <a:lnTo>
                  <a:pt x="112274" y="30461"/>
                </a:lnTo>
                <a:lnTo>
                  <a:pt x="112274" y="30461"/>
                </a:lnTo>
                <a:lnTo>
                  <a:pt x="112274" y="30461"/>
                </a:lnTo>
                <a:lnTo>
                  <a:pt x="112274" y="30461"/>
                </a:lnTo>
                <a:lnTo>
                  <a:pt x="113304" y="30461"/>
                </a:lnTo>
                <a:lnTo>
                  <a:pt x="113304" y="30461"/>
                </a:lnTo>
                <a:lnTo>
                  <a:pt x="113304" y="30461"/>
                </a:lnTo>
                <a:lnTo>
                  <a:pt x="114334" y="30461"/>
                </a:lnTo>
                <a:lnTo>
                  <a:pt x="114334" y="30461"/>
                </a:lnTo>
                <a:lnTo>
                  <a:pt x="114334" y="30461"/>
                </a:lnTo>
                <a:lnTo>
                  <a:pt x="114334" y="30461"/>
                </a:lnTo>
                <a:lnTo>
                  <a:pt x="115364" y="30461"/>
                </a:lnTo>
                <a:lnTo>
                  <a:pt x="115364" y="30461"/>
                </a:lnTo>
                <a:lnTo>
                  <a:pt x="115364" y="30461"/>
                </a:lnTo>
                <a:lnTo>
                  <a:pt x="115364" y="30461"/>
                </a:lnTo>
                <a:lnTo>
                  <a:pt x="116394" y="30461"/>
                </a:lnTo>
                <a:lnTo>
                  <a:pt x="116394" y="30461"/>
                </a:lnTo>
                <a:lnTo>
                  <a:pt x="116394" y="30461"/>
                </a:lnTo>
                <a:lnTo>
                  <a:pt x="117939" y="30461"/>
                </a:lnTo>
                <a:lnTo>
                  <a:pt x="117939" y="30461"/>
                </a:lnTo>
                <a:lnTo>
                  <a:pt x="117939" y="30461"/>
                </a:lnTo>
                <a:lnTo>
                  <a:pt x="117939" y="30461"/>
                </a:lnTo>
                <a:lnTo>
                  <a:pt x="117939" y="30461"/>
                </a:lnTo>
                <a:lnTo>
                  <a:pt x="117939" y="30461"/>
                </a:lnTo>
                <a:lnTo>
                  <a:pt x="117939" y="30461"/>
                </a:lnTo>
                <a:lnTo>
                  <a:pt x="117939" y="29538"/>
                </a:lnTo>
                <a:lnTo>
                  <a:pt x="117939" y="29538"/>
                </a:lnTo>
                <a:lnTo>
                  <a:pt x="117939" y="29538"/>
                </a:lnTo>
                <a:lnTo>
                  <a:pt x="117939" y="29538"/>
                </a:lnTo>
                <a:lnTo>
                  <a:pt x="117939" y="28615"/>
                </a:lnTo>
                <a:lnTo>
                  <a:pt x="117939" y="28615"/>
                </a:lnTo>
                <a:lnTo>
                  <a:pt x="117939" y="28615"/>
                </a:lnTo>
                <a:lnTo>
                  <a:pt x="117939" y="28615"/>
                </a:lnTo>
                <a:lnTo>
                  <a:pt x="118969" y="28615"/>
                </a:lnTo>
                <a:lnTo>
                  <a:pt x="118969" y="28615"/>
                </a:lnTo>
                <a:lnTo>
                  <a:pt x="118969" y="28615"/>
                </a:lnTo>
                <a:lnTo>
                  <a:pt x="118969" y="27230"/>
                </a:lnTo>
                <a:lnTo>
                  <a:pt x="118969" y="27230"/>
                </a:lnTo>
                <a:lnTo>
                  <a:pt x="118969" y="27230"/>
                </a:lnTo>
                <a:lnTo>
                  <a:pt x="120000" y="27230"/>
                </a:lnTo>
                <a:lnTo>
                  <a:pt x="120000" y="27230"/>
                </a:lnTo>
                <a:lnTo>
                  <a:pt x="118969" y="27230"/>
                </a:lnTo>
                <a:close/>
              </a:path>
            </a:pathLst>
          </a:custGeom>
          <a:solidFill>
            <a:schemeClr val="tx2"/>
          </a:solidFill>
          <a:ln>
            <a:noFill/>
          </a:ln>
        </p:spPr>
        <p:txBody>
          <a:bodyPr lIns="68569" tIns="34275" rIns="68569" bIns="34275" anchor="t" anchorCtr="0">
            <a:noAutofit/>
          </a:bodyPr>
          <a:lstStyle/>
          <a:p>
            <a:endParaRPr sz="1350">
              <a:solidFill>
                <a:schemeClr val="dk1"/>
              </a:solidFill>
              <a:latin typeface="Calibri"/>
              <a:ea typeface="Calibri"/>
              <a:cs typeface="Calibri"/>
              <a:sym typeface="Calibri"/>
            </a:endParaRPr>
          </a:p>
        </p:txBody>
      </p:sp>
      <p:sp>
        <p:nvSpPr>
          <p:cNvPr id="2440" name="Shape 20">
            <a:extLst>
              <a:ext uri="{FF2B5EF4-FFF2-40B4-BE49-F238E27FC236}">
                <a16:creationId xmlns:a16="http://schemas.microsoft.com/office/drawing/2014/main" id="{FE472A04-0AA5-634B-B8FC-553EB64872A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a:t>
            </a:r>
            <a:endParaRPr lang="en" dirty="0"/>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1"/>
          <p:cNvSpPr txBox="1">
            <a:spLocks noGrp="1"/>
          </p:cNvSpPr>
          <p:nvPr>
            <p:ph type="title"/>
          </p:nvPr>
        </p:nvSpPr>
        <p:spPr>
          <a:xfrm>
            <a:off x="228600" y="209551"/>
            <a:ext cx="8686800" cy="1128920"/>
          </a:xfrm>
          <a:prstGeom prst="rect">
            <a:avLst/>
          </a:prstGeom>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dirty="0">
                <a:solidFill>
                  <a:schemeClr val="accent1"/>
                </a:solidFill>
              </a:rPr>
              <a:t>Recruiting </a:t>
            </a:r>
            <a:r>
              <a:rPr lang="en" dirty="0"/>
              <a:t>Young Religious Actors </a:t>
            </a:r>
            <a:br>
              <a:rPr lang="en-CA" dirty="0"/>
            </a:br>
            <a:r>
              <a:rPr lang="en-CA" dirty="0"/>
              <a:t>Possible Limitations</a:t>
            </a:r>
            <a:endParaRPr dirty="0"/>
          </a:p>
        </p:txBody>
      </p:sp>
      <p:sp>
        <p:nvSpPr>
          <p:cNvPr id="528" name="Google Shape;528;p81"/>
          <p:cNvSpPr txBox="1">
            <a:spLocks noGrp="1"/>
          </p:cNvSpPr>
          <p:nvPr>
            <p:ph type="body" idx="1"/>
          </p:nvPr>
        </p:nvSpPr>
        <p:spPr>
          <a:xfrm>
            <a:off x="228600" y="1348274"/>
            <a:ext cx="8686800" cy="3128476"/>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dirty="0"/>
              <a:t>Religious authority’s endorsement for youth participation</a:t>
            </a:r>
            <a:endParaRPr dirty="0"/>
          </a:p>
          <a:p>
            <a:pPr marL="457200" lvl="0" indent="-342900" algn="l" rtl="0">
              <a:spcBef>
                <a:spcPts val="0"/>
              </a:spcBef>
              <a:spcAft>
                <a:spcPts val="0"/>
              </a:spcAft>
              <a:buSzPts val="1800"/>
              <a:buChar char="●"/>
            </a:pPr>
            <a:r>
              <a:rPr lang="en" dirty="0"/>
              <a:t>Parental approval for youth participation</a:t>
            </a:r>
          </a:p>
          <a:p>
            <a:pPr marL="457200" lvl="0" indent="-342900" algn="l" rtl="0">
              <a:spcBef>
                <a:spcPts val="0"/>
              </a:spcBef>
              <a:spcAft>
                <a:spcPts val="0"/>
              </a:spcAft>
              <a:buSzPts val="1800"/>
              <a:buChar char="●"/>
            </a:pPr>
            <a:r>
              <a:rPr lang="en-US" dirty="0"/>
              <a:t>Chaperones for females</a:t>
            </a:r>
            <a:endParaRPr dirty="0"/>
          </a:p>
          <a:p>
            <a:pPr marL="457200" lvl="0" indent="0" algn="l" rtl="0">
              <a:spcBef>
                <a:spcPts val="1600"/>
              </a:spcBef>
              <a:spcAft>
                <a:spcPts val="1600"/>
              </a:spcAft>
              <a:buNone/>
            </a:pPr>
            <a:endParaRPr dirty="0"/>
          </a:p>
        </p:txBody>
      </p:sp>
      <p:sp>
        <p:nvSpPr>
          <p:cNvPr id="4" name="Shape 20">
            <a:extLst>
              <a:ext uri="{FF2B5EF4-FFF2-40B4-BE49-F238E27FC236}">
                <a16:creationId xmlns:a16="http://schemas.microsoft.com/office/drawing/2014/main" id="{D7E01D3E-7025-474C-B896-09B39B26D49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70</a:t>
            </a:r>
            <a:endParaRPr lang="en"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2"/>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Lebanon</a:t>
            </a:r>
            <a:endParaRPr dirty="0"/>
          </a:p>
        </p:txBody>
      </p:sp>
      <p:sp>
        <p:nvSpPr>
          <p:cNvPr id="534" name="Google Shape;534;p82"/>
          <p:cNvSpPr txBox="1">
            <a:spLocks noGrp="1"/>
          </p:cNvSpPr>
          <p:nvPr>
            <p:ph type="body" idx="1"/>
          </p:nvPr>
        </p:nvSpPr>
        <p:spPr>
          <a:xfrm>
            <a:off x="228600" y="1239793"/>
            <a:ext cx="4169400" cy="3236957"/>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US" dirty="0"/>
              <a:t>What’s the added value of youth in this project? </a:t>
            </a:r>
            <a:endParaRPr lang="en" dirty="0"/>
          </a:p>
          <a:p>
            <a:pPr marL="457200" lvl="0" indent="-342900" algn="l" rtl="0">
              <a:spcBef>
                <a:spcPts val="0"/>
              </a:spcBef>
              <a:spcAft>
                <a:spcPts val="0"/>
              </a:spcAft>
              <a:buSzPts val="1800"/>
              <a:buChar char="●"/>
            </a:pPr>
            <a:r>
              <a:rPr lang="en" dirty="0"/>
              <a:t>How can engaging religious youth help counter exclusionist approaches?</a:t>
            </a:r>
          </a:p>
          <a:p>
            <a:pPr marL="457200" lvl="0" indent="-342900" algn="l" rtl="0">
              <a:spcBef>
                <a:spcPts val="0"/>
              </a:spcBef>
              <a:spcAft>
                <a:spcPts val="0"/>
              </a:spcAft>
              <a:buSzPts val="1800"/>
              <a:buChar char="●"/>
            </a:pPr>
            <a:r>
              <a:rPr lang="en" dirty="0"/>
              <a:t>Why are holy sites at risk during conf</a:t>
            </a:r>
            <a:r>
              <a:rPr lang="en-US" dirty="0" err="1"/>
              <a:t>lict</a:t>
            </a:r>
            <a:r>
              <a:rPr lang="en-US" dirty="0"/>
              <a:t>?</a:t>
            </a:r>
            <a:endParaRPr dirty="0"/>
          </a:p>
        </p:txBody>
      </p:sp>
      <p:pic>
        <p:nvPicPr>
          <p:cNvPr id="535" name="Google Shape;535;p8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29740">
            <a:off x="4633500" y="1643270"/>
            <a:ext cx="4099683" cy="245165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Rectangle 1">
            <a:extLst>
              <a:ext uri="{FF2B5EF4-FFF2-40B4-BE49-F238E27FC236}">
                <a16:creationId xmlns:a16="http://schemas.microsoft.com/office/drawing/2014/main" id="{84F029E6-F1E6-4A44-9E0B-87502A764CD3}"/>
              </a:ext>
            </a:extLst>
          </p:cNvPr>
          <p:cNvSpPr/>
          <p:nvPr/>
        </p:nvSpPr>
        <p:spPr>
          <a:xfrm>
            <a:off x="228600" y="827601"/>
            <a:ext cx="1393330" cy="307777"/>
          </a:xfrm>
          <a:prstGeom prst="rect">
            <a:avLst/>
          </a:prstGeom>
        </p:spPr>
        <p:txBody>
          <a:bodyPr wrap="none">
            <a:spAutoFit/>
          </a:bodyPr>
          <a:lstStyle/>
          <a:p>
            <a:r>
              <a:rPr lang="en" dirty="0">
                <a:solidFill>
                  <a:schemeClr val="tx2"/>
                </a:solidFill>
              </a:rPr>
              <a:t>CASE STUDY </a:t>
            </a:r>
            <a:endParaRPr lang="en-US" dirty="0">
              <a:solidFill>
                <a:schemeClr val="tx2"/>
              </a:solidFill>
            </a:endParaRPr>
          </a:p>
        </p:txBody>
      </p:sp>
      <p:sp>
        <p:nvSpPr>
          <p:cNvPr id="6" name="Shape 20">
            <a:extLst>
              <a:ext uri="{FF2B5EF4-FFF2-40B4-BE49-F238E27FC236}">
                <a16:creationId xmlns:a16="http://schemas.microsoft.com/office/drawing/2014/main" id="{4D5A6F3C-0652-3D47-8120-B448F48B60F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71</a:t>
            </a:r>
            <a:endParaRPr lang="en" dirty="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39"/>
        <p:cNvGrpSpPr/>
        <p:nvPr/>
      </p:nvGrpSpPr>
      <p:grpSpPr>
        <a:xfrm>
          <a:off x="0" y="0"/>
          <a:ext cx="0" cy="0"/>
          <a:chOff x="0" y="0"/>
          <a:chExt cx="0" cy="0"/>
        </a:xfrm>
      </p:grpSpPr>
      <p:pic>
        <p:nvPicPr>
          <p:cNvPr id="542" name="Google Shape;542;p8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91766">
            <a:off x="5818911" y="1130984"/>
            <a:ext cx="3042330" cy="20276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0" name="Google Shape;540;p83"/>
          <p:cNvSpPr txBox="1">
            <a:spLocks noGrp="1"/>
          </p:cNvSpPr>
          <p:nvPr>
            <p:ph type="title"/>
          </p:nvPr>
        </p:nvSpPr>
        <p:spPr>
          <a:xfrm>
            <a:off x="228600" y="2095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Youth </a:t>
            </a:r>
            <a:r>
              <a:rPr lang="en" dirty="0"/>
              <a:t>&amp; Violent Extremism</a:t>
            </a:r>
            <a:endParaRPr dirty="0"/>
          </a:p>
        </p:txBody>
      </p:sp>
      <p:sp>
        <p:nvSpPr>
          <p:cNvPr id="541" name="Google Shape;541;p83"/>
          <p:cNvSpPr txBox="1"/>
          <p:nvPr/>
        </p:nvSpPr>
        <p:spPr>
          <a:xfrm>
            <a:off x="228599" y="1047750"/>
            <a:ext cx="5310809" cy="3184728"/>
          </a:xfrm>
          <a:prstGeom prst="rect">
            <a:avLst/>
          </a:prstGeom>
          <a:noFill/>
          <a:ln>
            <a:noFill/>
          </a:ln>
        </p:spPr>
        <p:txBody>
          <a:bodyPr spcFirstLastPara="1" wrap="square" lIns="91425" tIns="91425" rIns="91425" bIns="91425" anchor="t" anchorCtr="0">
            <a:noAutofit/>
          </a:bodyPr>
          <a:lstStyle/>
          <a:p>
            <a:pPr marL="298450" lvl="0" indent="-171450" algn="l" rtl="0">
              <a:spcBef>
                <a:spcPts val="0"/>
              </a:spcBef>
              <a:spcAft>
                <a:spcPts val="0"/>
              </a:spcAft>
              <a:buSzPts val="1600"/>
              <a:buFont typeface="Arial" panose="020B0604020202020204" pitchFamily="34" charset="0"/>
              <a:buChar char="•"/>
            </a:pPr>
            <a:r>
              <a:rPr lang="en" sz="2000" dirty="0">
                <a:latin typeface="Arial" panose="020B0604020202020204" pitchFamily="34" charset="0"/>
                <a:ea typeface="Open Sans"/>
                <a:cs typeface="Arial" panose="020B0604020202020204" pitchFamily="34" charset="0"/>
                <a:sym typeface="Open Sans"/>
              </a:rPr>
              <a:t>Large majority do not participate in conflicts or join groups with violent and extremist ideologies	</a:t>
            </a:r>
          </a:p>
          <a:p>
            <a:pPr marL="298450" lvl="0" indent="-171450" algn="l" rtl="0">
              <a:spcBef>
                <a:spcPts val="0"/>
              </a:spcBef>
              <a:spcAft>
                <a:spcPts val="0"/>
              </a:spcAft>
              <a:buSzPts val="1600"/>
              <a:buFont typeface="Arial" panose="020B0604020202020204" pitchFamily="34" charset="0"/>
              <a:buChar char="•"/>
            </a:pPr>
            <a:r>
              <a:rPr lang="en" sz="2000" dirty="0">
                <a:latin typeface="Arial" panose="020B0604020202020204" pitchFamily="34" charset="0"/>
                <a:ea typeface="Open Sans"/>
                <a:cs typeface="Arial" panose="020B0604020202020204" pitchFamily="34" charset="0"/>
                <a:sym typeface="Open Sans"/>
              </a:rPr>
              <a:t>Often at the forefront of preventing violent extremism </a:t>
            </a:r>
          </a:p>
          <a:p>
            <a:pPr marL="298450" lvl="8" indent="-171450">
              <a:buSzPts val="1600"/>
              <a:buFont typeface="Arial" panose="020B0604020202020204" pitchFamily="34" charset="0"/>
              <a:buChar char="•"/>
            </a:pPr>
            <a:r>
              <a:rPr lang="en-US" sz="2000" dirty="0">
                <a:latin typeface="Arial" panose="020B0604020202020204" pitchFamily="34" charset="0"/>
                <a:ea typeface="Open Sans"/>
                <a:cs typeface="Arial" panose="020B0604020202020204" pitchFamily="34" charset="0"/>
                <a:sym typeface="Open Sans"/>
              </a:rPr>
              <a:t>Primary motivation to join extremist groups is usually NOT ideological</a:t>
            </a:r>
          </a:p>
          <a:p>
            <a:pPr marL="298450" lvl="8" indent="-171450">
              <a:buSzPts val="1600"/>
              <a:buFont typeface="Arial" panose="020B0604020202020204" pitchFamily="34" charset="0"/>
              <a:buChar char="•"/>
            </a:pPr>
            <a:r>
              <a:rPr lang="en-GB" sz="2000" dirty="0">
                <a:latin typeface="Arial" panose="020B0604020202020204" pitchFamily="34" charset="0"/>
                <a:ea typeface="Open Sans"/>
                <a:cs typeface="Arial" panose="020B0604020202020204" pitchFamily="34" charset="0"/>
                <a:sym typeface="Open Sans"/>
              </a:rPr>
              <a:t>Categorizing youth as “at risk” stigmatizes and marginalizes them further  </a:t>
            </a:r>
          </a:p>
        </p:txBody>
      </p:sp>
      <p:sp>
        <p:nvSpPr>
          <p:cNvPr id="2" name="TextBox 1">
            <a:extLst>
              <a:ext uri="{FF2B5EF4-FFF2-40B4-BE49-F238E27FC236}">
                <a16:creationId xmlns:a16="http://schemas.microsoft.com/office/drawing/2014/main" id="{C112C76B-A839-43CE-9854-C061EF8D822D}"/>
              </a:ext>
            </a:extLst>
          </p:cNvPr>
          <p:cNvSpPr txBox="1"/>
          <p:nvPr/>
        </p:nvSpPr>
        <p:spPr>
          <a:xfrm>
            <a:off x="228600" y="4127837"/>
            <a:ext cx="8686800" cy="553998"/>
          </a:xfrm>
          <a:prstGeom prst="rect">
            <a:avLst/>
          </a:prstGeom>
          <a:noFill/>
        </p:spPr>
        <p:txBody>
          <a:bodyPr wrap="square" rtlCol="0">
            <a:spAutoFit/>
          </a:bodyPr>
          <a:lstStyle/>
          <a:p>
            <a:r>
              <a:rPr lang="en-GB" sz="1000" spc="-50" baseline="30000" dirty="0">
                <a:latin typeface="Open Sans"/>
                <a:ea typeface="Open Sans"/>
                <a:cs typeface="Open Sans"/>
                <a:sym typeface="Open Sans"/>
              </a:rPr>
              <a:t> </a:t>
            </a:r>
            <a:r>
              <a:rPr lang="en-GB" sz="1000" spc="-50" dirty="0">
                <a:latin typeface="Open Sans" panose="020B0606030504020204" pitchFamily="34" charset="0"/>
                <a:ea typeface="Open Sans" panose="020B0606030504020204" pitchFamily="34" charset="0"/>
                <a:cs typeface="Open Sans" panose="020B0606030504020204" pitchFamily="34" charset="0"/>
              </a:rPr>
              <a:t>Graeme Simpson. The Missing Peace: Independent Progress Study on Youth, Peace and Security. United Nations Population Fund and  Peacebuilding Support Office, March 2018</a:t>
            </a:r>
          </a:p>
          <a:p>
            <a:r>
              <a:rPr lang="en-GB" sz="1000" u="sng" spc="-50" dirty="0">
                <a:hlinkClick r:id="rId4"/>
              </a:rPr>
              <a:t>Margaret Williams, ‘Working Together to Address Violent Extremism: A Strategy for Youth-Government Partnerships</a:t>
            </a:r>
            <a:r>
              <a:rPr lang="en-GB" sz="1000" u="sng" spc="-50" dirty="0"/>
              <a:t>’, Search for Common Ground, 2017</a:t>
            </a:r>
            <a:endParaRPr lang="en-GB" sz="1000" spc="-50" dirty="0"/>
          </a:p>
        </p:txBody>
      </p:sp>
      <p:sp>
        <p:nvSpPr>
          <p:cNvPr id="6" name="Shape 20">
            <a:extLst>
              <a:ext uri="{FF2B5EF4-FFF2-40B4-BE49-F238E27FC236}">
                <a16:creationId xmlns:a16="http://schemas.microsoft.com/office/drawing/2014/main" id="{DE6E0543-7231-194A-B6C6-40C1A74C0D2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72</a:t>
            </a:r>
            <a:endParaRPr lang="en" dirty="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8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Soliya</a:t>
            </a:r>
            <a:r>
              <a:rPr lang="en" dirty="0"/>
              <a:t> (New Media)</a:t>
            </a:r>
            <a:endParaRPr dirty="0"/>
          </a:p>
        </p:txBody>
      </p:sp>
      <p:sp>
        <p:nvSpPr>
          <p:cNvPr id="2" name="AutoShape 2" descr="Image result for soliya">
            <a:extLst>
              <a:ext uri="{FF2B5EF4-FFF2-40B4-BE49-F238E27FC236}">
                <a16:creationId xmlns:a16="http://schemas.microsoft.com/office/drawing/2014/main" id="{41F445A7-7DC9-4DC6-BE71-A4203D860788}"/>
              </a:ext>
            </a:extLst>
          </p:cNvPr>
          <p:cNvSpPr>
            <a:spLocks noChangeAspect="1" noChangeArrowheads="1"/>
          </p:cNvSpPr>
          <p:nvPr/>
        </p:nvSpPr>
        <p:spPr bwMode="auto">
          <a:xfrm>
            <a:off x="4419599" y="1582705"/>
            <a:ext cx="1141445" cy="114144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LID4096"/>
          </a:p>
        </p:txBody>
      </p:sp>
      <p:pic>
        <p:nvPicPr>
          <p:cNvPr id="3" name="Picture 2">
            <a:extLst>
              <a:ext uri="{FF2B5EF4-FFF2-40B4-BE49-F238E27FC236}">
                <a16:creationId xmlns:a16="http://schemas.microsoft.com/office/drawing/2014/main" id="{3F222980-D3F4-43B5-AD10-E9970E24646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854146" y="1823002"/>
            <a:ext cx="3061254" cy="149749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a:extLst>
              <a:ext uri="{FF2B5EF4-FFF2-40B4-BE49-F238E27FC236}">
                <a16:creationId xmlns:a16="http://schemas.microsoft.com/office/drawing/2014/main" id="{E4EFA13F-6FB2-442E-900A-4CB51FE5BD3F}"/>
              </a:ext>
            </a:extLst>
          </p:cNvPr>
          <p:cNvSpPr txBox="1"/>
          <p:nvPr/>
        </p:nvSpPr>
        <p:spPr>
          <a:xfrm>
            <a:off x="228599" y="1219505"/>
            <a:ext cx="5522843" cy="3785652"/>
          </a:xfrm>
          <a:prstGeom prst="rect">
            <a:avLst/>
          </a:prstGeom>
          <a:noFill/>
        </p:spPr>
        <p:txBody>
          <a:bodyPr wrap="square" rtlCol="0">
            <a:spAutoFit/>
          </a:bodyPr>
          <a:lstStyle/>
          <a:p>
            <a:pPr marL="285750" lvl="1" indent="-285750">
              <a:buFont typeface="Arial" panose="020B0604020202020204" pitchFamily="34" charset="0"/>
              <a:buChar char="•"/>
            </a:pPr>
            <a:r>
              <a:rPr lang="en-GB" sz="2400" dirty="0">
                <a:latin typeface="Arial" panose="020B0604020202020204" pitchFamily="34" charset="0"/>
                <a:cs typeface="Arial" panose="020B0604020202020204" pitchFamily="34" charset="0"/>
              </a:rPr>
              <a:t>What role can new media technologies play in peacebuilding?</a:t>
            </a:r>
          </a:p>
          <a:p>
            <a:pPr marL="285750" lvl="1" indent="-285750">
              <a:buFont typeface="Arial" panose="020B0604020202020204" pitchFamily="34" charset="0"/>
              <a:buChar char="•"/>
            </a:pPr>
            <a:r>
              <a:rPr lang="en-GB" sz="2400" dirty="0">
                <a:latin typeface="Arial" panose="020B0604020202020204" pitchFamily="34" charset="0"/>
                <a:cs typeface="Arial" panose="020B0604020202020204" pitchFamily="34" charset="0"/>
              </a:rPr>
              <a:t>Are young people’s social networks online or offline today? How does this affect their impact on peacebuilding?</a:t>
            </a:r>
          </a:p>
          <a:p>
            <a:pPr marL="285750" lvl="1" indent="-285750">
              <a:buFont typeface="Arial" panose="020B0604020202020204" pitchFamily="34" charset="0"/>
              <a:buChar char="•"/>
            </a:pPr>
            <a:r>
              <a:rPr lang="en-GB" sz="2400" dirty="0">
                <a:latin typeface="Arial" panose="020B0604020202020204" pitchFamily="34" charset="0"/>
                <a:cs typeface="Arial" panose="020B0604020202020204" pitchFamily="34" charset="0"/>
              </a:rPr>
              <a:t>What risks does young people’s use of new media pose to peacebuilding? How can these be mitigated?</a:t>
            </a:r>
          </a:p>
          <a:p>
            <a:endParaRPr lang="LID4096"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6AC4796-86D8-F246-99DD-88CFD5E8FF51}"/>
              </a:ext>
            </a:extLst>
          </p:cNvPr>
          <p:cNvSpPr/>
          <p:nvPr/>
        </p:nvSpPr>
        <p:spPr>
          <a:xfrm>
            <a:off x="228600" y="827601"/>
            <a:ext cx="1393330" cy="307777"/>
          </a:xfrm>
          <a:prstGeom prst="rect">
            <a:avLst/>
          </a:prstGeom>
        </p:spPr>
        <p:txBody>
          <a:bodyPr wrap="none">
            <a:spAutoFit/>
          </a:bodyPr>
          <a:lstStyle/>
          <a:p>
            <a:r>
              <a:rPr lang="en" dirty="0">
                <a:solidFill>
                  <a:schemeClr val="tx2"/>
                </a:solidFill>
              </a:rPr>
              <a:t>CASE STUDY </a:t>
            </a:r>
            <a:endParaRPr lang="en-US" dirty="0">
              <a:solidFill>
                <a:schemeClr val="tx2"/>
              </a:solidFill>
            </a:endParaRPr>
          </a:p>
        </p:txBody>
      </p:sp>
      <p:sp>
        <p:nvSpPr>
          <p:cNvPr id="7" name="Shape 20">
            <a:extLst>
              <a:ext uri="{FF2B5EF4-FFF2-40B4-BE49-F238E27FC236}">
                <a16:creationId xmlns:a16="http://schemas.microsoft.com/office/drawing/2014/main" id="{F24AC28F-6D4E-6746-B3E7-1D958F91617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73</a:t>
            </a:r>
            <a:endParaRPr lang="en" dirty="0"/>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546"/>
        <p:cNvGrpSpPr/>
        <p:nvPr/>
      </p:nvGrpSpPr>
      <p:grpSpPr>
        <a:xfrm>
          <a:off x="0" y="0"/>
          <a:ext cx="0" cy="0"/>
          <a:chOff x="0" y="0"/>
          <a:chExt cx="0" cy="0"/>
        </a:xfrm>
      </p:grpSpPr>
      <p:sp>
        <p:nvSpPr>
          <p:cNvPr id="547" name="Google Shape;547;p84"/>
          <p:cNvSpPr txBox="1">
            <a:spLocks noGrp="1"/>
          </p:cNvSpPr>
          <p:nvPr>
            <p:ph type="title"/>
          </p:nvPr>
        </p:nvSpPr>
        <p:spPr>
          <a:xfrm>
            <a:off x="228600" y="225188"/>
            <a:ext cx="8686800" cy="70246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Youth</a:t>
            </a:r>
            <a:r>
              <a:rPr lang="en" dirty="0"/>
              <a:t> &amp; Digital Media</a:t>
            </a:r>
            <a:endParaRPr dirty="0"/>
          </a:p>
        </p:txBody>
      </p:sp>
      <p:sp>
        <p:nvSpPr>
          <p:cNvPr id="548" name="Google Shape;548;p84"/>
          <p:cNvSpPr txBox="1">
            <a:spLocks noGrp="1"/>
          </p:cNvSpPr>
          <p:nvPr>
            <p:ph type="body" idx="1"/>
          </p:nvPr>
        </p:nvSpPr>
        <p:spPr>
          <a:xfrm>
            <a:off x="228600" y="1056487"/>
            <a:ext cx="5708374" cy="3420263"/>
          </a:xfrm>
          <a:prstGeom prst="rect">
            <a:avLst/>
          </a:prstGeom>
        </p:spPr>
        <p:txBody>
          <a:bodyPr spcFirstLastPara="1" wrap="square" lIns="91425" tIns="91425" rIns="91425" bIns="91425" anchor="t" anchorCtr="0">
            <a:noAutofit/>
          </a:bodyPr>
          <a:lstStyle/>
          <a:p>
            <a:r>
              <a:rPr lang="en" dirty="0"/>
              <a:t>Majority are active on social media</a:t>
            </a:r>
            <a:r>
              <a:rPr lang="en" b="1" baseline="30000" dirty="0"/>
              <a:t>1</a:t>
            </a:r>
            <a:endParaRPr dirty="0"/>
          </a:p>
          <a:p>
            <a:pPr marL="457200" lvl="0" indent="-342900" algn="l" rtl="0">
              <a:spcBef>
                <a:spcPts val="0"/>
              </a:spcBef>
              <a:spcAft>
                <a:spcPts val="0"/>
              </a:spcAft>
              <a:buSzPts val="1800"/>
              <a:buChar char="●"/>
            </a:pPr>
            <a:r>
              <a:rPr lang="en" dirty="0"/>
              <a:t>“Digital natives” with large online social networks</a:t>
            </a:r>
            <a:r>
              <a:rPr lang="en-CA" dirty="0"/>
              <a:t>.</a:t>
            </a:r>
          </a:p>
          <a:p>
            <a:pPr marL="457200" lvl="0" indent="-342900" algn="l" rtl="0">
              <a:spcBef>
                <a:spcPts val="0"/>
              </a:spcBef>
              <a:spcAft>
                <a:spcPts val="0"/>
              </a:spcAft>
              <a:buSzPts val="1800"/>
              <a:buChar char="●"/>
            </a:pPr>
            <a:r>
              <a:rPr lang="en" dirty="0"/>
              <a:t>Many young religious leaders have a popular online presence</a:t>
            </a:r>
            <a:r>
              <a:rPr lang="en-CA" dirty="0"/>
              <a:t>.</a:t>
            </a:r>
          </a:p>
          <a:p>
            <a:pPr marL="457200" lvl="0" indent="-342900" algn="l" rtl="0">
              <a:spcBef>
                <a:spcPts val="0"/>
              </a:spcBef>
              <a:spcAft>
                <a:spcPts val="0"/>
              </a:spcAft>
              <a:buSzPts val="1800"/>
              <a:buChar char="●"/>
            </a:pPr>
            <a:r>
              <a:rPr lang="en" dirty="0"/>
              <a:t>“Digital literacy” media training helps encourage safe and healthy messaging </a:t>
            </a:r>
            <a:endParaRPr dirty="0"/>
          </a:p>
          <a:p>
            <a:pPr marL="457200" lvl="0" indent="0" algn="l" rtl="0">
              <a:spcBef>
                <a:spcPts val="1600"/>
              </a:spcBef>
              <a:spcAft>
                <a:spcPts val="1600"/>
              </a:spcAft>
              <a:buNone/>
            </a:pPr>
            <a:endParaRPr dirty="0"/>
          </a:p>
        </p:txBody>
      </p:sp>
      <p:pic>
        <p:nvPicPr>
          <p:cNvPr id="549" name="Google Shape;549;p8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30925">
            <a:off x="6475740" y="926638"/>
            <a:ext cx="2194325" cy="32902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50" name="Google Shape;550;p84"/>
          <p:cNvSpPr txBox="1"/>
          <p:nvPr/>
        </p:nvSpPr>
        <p:spPr>
          <a:xfrm>
            <a:off x="228600" y="4476750"/>
            <a:ext cx="5932500" cy="32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dirty="0"/>
              <a:t>1 </a:t>
            </a:r>
            <a:r>
              <a:rPr lang="en" sz="1100" u="sng" dirty="0">
                <a:solidFill>
                  <a:schemeClr val="hlink"/>
                </a:solidFill>
                <a:hlinkClick r:id="rId4"/>
              </a:rPr>
              <a:t>https://ourworldindata.org/internet#growth-of-the-internet</a:t>
            </a:r>
            <a:endParaRPr sz="1100" dirty="0"/>
          </a:p>
        </p:txBody>
      </p:sp>
      <p:sp>
        <p:nvSpPr>
          <p:cNvPr id="7" name="Shape 20">
            <a:extLst>
              <a:ext uri="{FF2B5EF4-FFF2-40B4-BE49-F238E27FC236}">
                <a16:creationId xmlns:a16="http://schemas.microsoft.com/office/drawing/2014/main" id="{E5846539-9920-3249-BBB3-052F43EF7813}"/>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74</a:t>
            </a:r>
            <a:endParaRPr lang="en" dirty="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pic>
        <p:nvPicPr>
          <p:cNvPr id="562" name="Google Shape;562;p86"/>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1"/>
            <a:ext cx="9144000" cy="4819650"/>
          </a:xfrm>
          <a:prstGeom prst="rect">
            <a:avLst/>
          </a:prstGeom>
          <a:noFill/>
          <a:ln>
            <a:noFill/>
          </a:ln>
        </p:spPr>
      </p:pic>
      <p:sp>
        <p:nvSpPr>
          <p:cNvPr id="563" name="Google Shape;563;p86"/>
          <p:cNvSpPr txBox="1">
            <a:spLocks noGrp="1"/>
          </p:cNvSpPr>
          <p:nvPr>
            <p:ph type="title"/>
          </p:nvPr>
        </p:nvSpPr>
        <p:spPr>
          <a:xfrm>
            <a:off x="241425" y="1047750"/>
            <a:ext cx="8520600" cy="27472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What are the challenges of working with religious youth?</a:t>
            </a:r>
            <a:endParaRPr dirty="0"/>
          </a:p>
        </p:txBody>
      </p:sp>
      <p:sp>
        <p:nvSpPr>
          <p:cNvPr id="4" name="Shape 20">
            <a:extLst>
              <a:ext uri="{FF2B5EF4-FFF2-40B4-BE49-F238E27FC236}">
                <a16:creationId xmlns:a16="http://schemas.microsoft.com/office/drawing/2014/main" id="{D057FC0B-2094-F74E-800B-5B6E09D9C6D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75</a:t>
            </a:r>
            <a:endParaRPr lang="en"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87"/>
          <p:cNvSpPr txBox="1">
            <a:spLocks noGrp="1"/>
          </p:cNvSpPr>
          <p:nvPr>
            <p:ph type="title"/>
          </p:nvPr>
        </p:nvSpPr>
        <p:spPr>
          <a:xfrm>
            <a:off x="228600" y="213000"/>
            <a:ext cx="8654143" cy="831300"/>
          </a:xfrm>
          <a:prstGeom prst="rect">
            <a:avLst/>
          </a:prstGeom>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dirty="0">
                <a:solidFill>
                  <a:schemeClr val="accent1"/>
                </a:solidFill>
              </a:rPr>
              <a:t>Challenges</a:t>
            </a:r>
            <a:r>
              <a:rPr lang="en" dirty="0"/>
              <a:t> of Working with Religious Youth</a:t>
            </a:r>
            <a:endParaRPr dirty="0"/>
          </a:p>
        </p:txBody>
      </p:sp>
      <p:sp>
        <p:nvSpPr>
          <p:cNvPr id="569" name="Google Shape;569;p87"/>
          <p:cNvSpPr txBox="1">
            <a:spLocks noGrp="1"/>
          </p:cNvSpPr>
          <p:nvPr>
            <p:ph type="body" idx="1"/>
          </p:nvPr>
        </p:nvSpPr>
        <p:spPr>
          <a:xfrm>
            <a:off x="228600" y="1047750"/>
            <a:ext cx="8686800" cy="3793192"/>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sz="2000" dirty="0"/>
              <a:t>Possible need for parental/religious authority approval</a:t>
            </a:r>
            <a:endParaRPr sz="2000" dirty="0"/>
          </a:p>
          <a:p>
            <a:pPr marL="457200" lvl="0" indent="-330200" algn="l" rtl="0">
              <a:spcBef>
                <a:spcPts val="0"/>
              </a:spcBef>
              <a:spcAft>
                <a:spcPts val="0"/>
              </a:spcAft>
              <a:buSzPts val="1600"/>
              <a:buChar char="●"/>
            </a:pPr>
            <a:r>
              <a:rPr lang="en" sz="2000" dirty="0"/>
              <a:t>Discomfort with co-ed programs</a:t>
            </a:r>
            <a:endParaRPr sz="2000" dirty="0"/>
          </a:p>
          <a:p>
            <a:pPr marL="457200" lvl="0" indent="-330200" algn="l" rtl="0">
              <a:spcBef>
                <a:spcPts val="0"/>
              </a:spcBef>
              <a:spcAft>
                <a:spcPts val="0"/>
              </a:spcAft>
              <a:buSzPts val="1600"/>
              <a:buChar char="●"/>
            </a:pPr>
            <a:r>
              <a:rPr lang="en" sz="2000" dirty="0"/>
              <a:t>Gaps in secular education/narrow world perspective</a:t>
            </a:r>
            <a:endParaRPr sz="2000" dirty="0"/>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particularly problematic if there are gaps between participants</a:t>
            </a:r>
            <a:endParaRPr sz="20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en" sz="2000" dirty="0"/>
              <a:t>High levels of institutional mistrust  - may include own religio</a:t>
            </a:r>
            <a:r>
              <a:rPr lang="en-US" sz="2000" dirty="0"/>
              <a:t>us institutions </a:t>
            </a:r>
            <a:endParaRPr lang="en" sz="2000" dirty="0"/>
          </a:p>
          <a:p>
            <a:pPr marL="457200" lvl="0" indent="-330200" algn="l" rtl="0">
              <a:spcBef>
                <a:spcPts val="0"/>
              </a:spcBef>
              <a:spcAft>
                <a:spcPts val="0"/>
              </a:spcAft>
              <a:buSzPts val="1600"/>
              <a:buChar char="●"/>
            </a:pPr>
            <a:r>
              <a:rPr lang="en-US" sz="2000" dirty="0"/>
              <a:t>Discomfort with multi-generational programs -  on both sides</a:t>
            </a:r>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Generation gap</a:t>
            </a:r>
            <a:endParaRPr sz="20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Feeling shy, inadequate or too ignorant to work with older religious actors as equals</a:t>
            </a:r>
            <a:endParaRPr sz="20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en" sz="2000" dirty="0">
                <a:latin typeface="Arial" panose="020B0604020202020204" pitchFamily="34" charset="0"/>
                <a:cs typeface="Arial" panose="020B0604020202020204" pitchFamily="34" charset="0"/>
              </a:rPr>
              <a:t>Older actors may not value youth’s contribution</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759C628-781A-CF4F-8C92-1F7DCAF894A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76</a:t>
            </a:r>
            <a:endParaRPr lang="en"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8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Generation</a:t>
            </a:r>
            <a:r>
              <a:rPr lang="en" dirty="0"/>
              <a:t> Gaps </a:t>
            </a:r>
            <a:endParaRPr dirty="0"/>
          </a:p>
        </p:txBody>
      </p:sp>
      <p:sp>
        <p:nvSpPr>
          <p:cNvPr id="575" name="Google Shape;575;p88"/>
          <p:cNvSpPr txBox="1">
            <a:spLocks noGrp="1"/>
          </p:cNvSpPr>
          <p:nvPr>
            <p:ph type="body" idx="1"/>
          </p:nvPr>
        </p:nvSpPr>
        <p:spPr>
          <a:xfrm>
            <a:off x="228600" y="1047750"/>
            <a:ext cx="4260300" cy="33540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400" dirty="0"/>
              <a:t>Gender issues</a:t>
            </a:r>
            <a:endParaRPr sz="2400" dirty="0"/>
          </a:p>
          <a:p>
            <a:pPr marL="457200" lvl="0" indent="-342900" algn="l" rtl="0">
              <a:spcBef>
                <a:spcPts val="0"/>
              </a:spcBef>
              <a:spcAft>
                <a:spcPts val="0"/>
              </a:spcAft>
              <a:buSzPts val="1800"/>
              <a:buChar char="●"/>
            </a:pPr>
            <a:r>
              <a:rPr lang="en" sz="2400" dirty="0"/>
              <a:t>Urban vs Rural </a:t>
            </a:r>
          </a:p>
          <a:p>
            <a:pPr marL="457200" lvl="0" indent="-342900" algn="l" rtl="0">
              <a:spcBef>
                <a:spcPts val="0"/>
              </a:spcBef>
              <a:spcAft>
                <a:spcPts val="0"/>
              </a:spcAft>
              <a:buSzPts val="1800"/>
              <a:buChar char="●"/>
            </a:pPr>
            <a:r>
              <a:rPr lang="en" sz="2400" dirty="0"/>
              <a:t>Tradition vs Modernity</a:t>
            </a:r>
            <a:endParaRPr sz="2400" dirty="0"/>
          </a:p>
          <a:p>
            <a:pPr marL="457200" lvl="0" indent="-342900" algn="l" rtl="0">
              <a:spcBef>
                <a:spcPts val="0"/>
              </a:spcBef>
              <a:spcAft>
                <a:spcPts val="0"/>
              </a:spcAft>
              <a:buSzPts val="1800"/>
              <a:buChar char="●"/>
            </a:pPr>
            <a:r>
              <a:rPr lang="en" sz="2400" dirty="0"/>
              <a:t>Religious knowledge </a:t>
            </a:r>
            <a:endParaRPr sz="2400" dirty="0"/>
          </a:p>
          <a:p>
            <a:pPr marL="457200" lvl="0" indent="-342900" algn="l" rtl="0">
              <a:spcBef>
                <a:spcPts val="0"/>
              </a:spcBef>
              <a:spcAft>
                <a:spcPts val="0"/>
              </a:spcAft>
              <a:buSzPts val="1800"/>
              <a:buChar char="●"/>
            </a:pPr>
            <a:r>
              <a:rPr lang="en" sz="2400" dirty="0"/>
              <a:t>Secular education </a:t>
            </a:r>
            <a:endParaRPr sz="2400" dirty="0"/>
          </a:p>
          <a:p>
            <a:pPr marL="457200" lvl="0" indent="-342900" algn="l" rtl="0">
              <a:spcBef>
                <a:spcPts val="0"/>
              </a:spcBef>
              <a:spcAft>
                <a:spcPts val="0"/>
              </a:spcAft>
              <a:buSzPts val="1800"/>
              <a:buChar char="●"/>
            </a:pPr>
            <a:r>
              <a:rPr lang="en" sz="2400" dirty="0"/>
              <a:t>Language </a:t>
            </a:r>
            <a:endParaRPr sz="2400" dirty="0"/>
          </a:p>
          <a:p>
            <a:pPr marL="457200" lvl="0" indent="-342900" algn="l" rtl="0">
              <a:spcBef>
                <a:spcPts val="0"/>
              </a:spcBef>
              <a:spcAft>
                <a:spcPts val="0"/>
              </a:spcAft>
              <a:buSzPts val="1800"/>
              <a:buChar char="●"/>
            </a:pPr>
            <a:r>
              <a:rPr lang="en" sz="2400" dirty="0"/>
              <a:t>Popular culture</a:t>
            </a:r>
            <a:endParaRPr sz="2400" dirty="0"/>
          </a:p>
          <a:p>
            <a:pPr marL="457200" lvl="0" indent="-342900" algn="l" rtl="0">
              <a:spcBef>
                <a:spcPts val="0"/>
              </a:spcBef>
              <a:spcAft>
                <a:spcPts val="0"/>
              </a:spcAft>
              <a:buSzPts val="1800"/>
              <a:buChar char="●"/>
            </a:pPr>
            <a:r>
              <a:rPr lang="en" sz="2400" dirty="0"/>
              <a:t>Technological skills </a:t>
            </a:r>
            <a:endParaRPr sz="2400" dirty="0"/>
          </a:p>
          <a:p>
            <a:pPr marL="457200" lvl="0" indent="-342900" algn="l" rtl="0">
              <a:spcBef>
                <a:spcPts val="0"/>
              </a:spcBef>
              <a:spcAft>
                <a:spcPts val="0"/>
              </a:spcAft>
              <a:buSzPts val="1800"/>
              <a:buChar char="●"/>
            </a:pPr>
            <a:r>
              <a:rPr lang="en" sz="2400" dirty="0"/>
              <a:t>Political beliefs</a:t>
            </a:r>
            <a:endParaRPr sz="2400" dirty="0"/>
          </a:p>
          <a:p>
            <a:pPr marL="457200" lvl="0" indent="0" algn="l" rtl="0">
              <a:spcBef>
                <a:spcPts val="1600"/>
              </a:spcBef>
              <a:spcAft>
                <a:spcPts val="1600"/>
              </a:spcAft>
              <a:buNone/>
            </a:pPr>
            <a:endParaRPr dirty="0"/>
          </a:p>
        </p:txBody>
      </p:sp>
      <p:pic>
        <p:nvPicPr>
          <p:cNvPr id="576" name="Google Shape;576;p8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5019435" y="816948"/>
            <a:ext cx="3685814" cy="365980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90772408-3ED7-A84A-8628-592C0DDCC6E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77</a:t>
            </a:r>
            <a:endParaRPr lang="en" dirty="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Intergenerational</a:t>
            </a:r>
            <a:r>
              <a:rPr lang="en" sz="3600" dirty="0"/>
              <a:t> Pro</a:t>
            </a:r>
            <a:r>
              <a:rPr lang="en-US" sz="3600" dirty="0"/>
              <a:t>jects</a:t>
            </a:r>
            <a:endParaRPr sz="3600" dirty="0"/>
          </a:p>
        </p:txBody>
      </p:sp>
      <p:sp>
        <p:nvSpPr>
          <p:cNvPr id="582" name="Google Shape;582;p89"/>
          <p:cNvSpPr txBox="1">
            <a:spLocks noGrp="1"/>
          </p:cNvSpPr>
          <p:nvPr>
            <p:ph type="body" idx="1"/>
          </p:nvPr>
        </p:nvSpPr>
        <p:spPr>
          <a:xfrm>
            <a:off x="228601" y="1047750"/>
            <a:ext cx="8686800" cy="3499536"/>
          </a:xfrm>
          <a:prstGeom prst="rect">
            <a:avLst/>
          </a:prstGeom>
        </p:spPr>
        <p:txBody>
          <a:bodyPr spcFirstLastPara="1" wrap="square" lIns="91425" tIns="91425" rIns="91425" bIns="91425" anchor="t" anchorCtr="0">
            <a:noAutofit/>
          </a:bodyPr>
          <a:lstStyle/>
          <a:p>
            <a:pPr marL="419100">
              <a:buSzPts val="2400"/>
              <a:buFont typeface="Arial" panose="020B0604020202020204" pitchFamily="34" charset="0"/>
              <a:buChar char="•"/>
            </a:pPr>
            <a:r>
              <a:rPr lang="en" sz="2000" dirty="0"/>
              <a:t>Youth and religious actors are traditionally excluded from peacebuilding pro</a:t>
            </a:r>
            <a:r>
              <a:rPr lang="en-US" sz="2000" dirty="0"/>
              <a:t>jects</a:t>
            </a:r>
            <a:r>
              <a:rPr lang="en" sz="2000" dirty="0"/>
              <a:t> </a:t>
            </a:r>
            <a:endParaRPr sz="2000" dirty="0"/>
          </a:p>
          <a:p>
            <a:pPr marL="876300" lvl="1" indent="-342900">
              <a:spcBef>
                <a:spcPts val="0"/>
              </a:spcBef>
              <a:buSzPts val="2400"/>
              <a:buFont typeface="Arial" panose="020B0604020202020204" pitchFamily="34" charset="0"/>
              <a:buChar char="•"/>
            </a:pPr>
            <a:r>
              <a:rPr lang="en" sz="2000" dirty="0">
                <a:latin typeface="Arial" panose="020B0604020202020204" pitchFamily="34" charset="0"/>
                <a:cs typeface="Arial" panose="020B0604020202020204" pitchFamily="34" charset="0"/>
              </a:rPr>
              <a:t>Both groups </a:t>
            </a:r>
            <a:r>
              <a:rPr lang="en" sz="2000" b="1" dirty="0">
                <a:latin typeface="Arial" panose="020B0604020202020204" pitchFamily="34" charset="0"/>
                <a:cs typeface="Arial" panose="020B0604020202020204" pitchFamily="34" charset="0"/>
              </a:rPr>
              <a:t>want</a:t>
            </a:r>
            <a:r>
              <a:rPr lang="en" sz="2000" dirty="0">
                <a:latin typeface="Arial" panose="020B0604020202020204" pitchFamily="34" charset="0"/>
                <a:cs typeface="Arial" panose="020B0604020202020204" pitchFamily="34" charset="0"/>
              </a:rPr>
              <a:t> to be involved in peacebuilding </a:t>
            </a:r>
            <a:endParaRPr sz="2000" dirty="0">
              <a:latin typeface="Arial" panose="020B0604020202020204" pitchFamily="34" charset="0"/>
              <a:cs typeface="Arial" panose="020B0604020202020204" pitchFamily="34" charset="0"/>
            </a:endParaRPr>
          </a:p>
          <a:p>
            <a:pPr marL="876300" lvl="1" indent="-342900">
              <a:spcBef>
                <a:spcPts val="0"/>
              </a:spcBef>
              <a:buSzPts val="2400"/>
              <a:buFont typeface="Arial" panose="020B0604020202020204" pitchFamily="34" charset="0"/>
              <a:buChar char="•"/>
            </a:pPr>
            <a:r>
              <a:rPr lang="en" sz="2000" dirty="0">
                <a:latin typeface="Arial" panose="020B0604020202020204" pitchFamily="34" charset="0"/>
                <a:cs typeface="Arial" panose="020B0604020202020204" pitchFamily="34" charset="0"/>
              </a:rPr>
              <a:t>Youth peacebuilding tends to be secular; religious peacebuilding tends to exclude youth </a:t>
            </a:r>
            <a:endParaRPr sz="2000" dirty="0">
              <a:latin typeface="Arial" panose="020B0604020202020204" pitchFamily="34" charset="0"/>
              <a:cs typeface="Arial" panose="020B0604020202020204" pitchFamily="34" charset="0"/>
            </a:endParaRPr>
          </a:p>
          <a:p>
            <a:pPr marL="876300" lvl="1" indent="-342900">
              <a:spcBef>
                <a:spcPts val="0"/>
              </a:spcBef>
              <a:buSzPts val="2400"/>
              <a:buFont typeface="Arial" panose="020B0604020202020204" pitchFamily="34" charset="0"/>
              <a:buChar char="•"/>
            </a:pPr>
            <a:r>
              <a:rPr lang="en" sz="2000" dirty="0">
                <a:latin typeface="Arial" panose="020B0604020202020204" pitchFamily="34" charset="0"/>
                <a:cs typeface="Arial" panose="020B0604020202020204" pitchFamily="34" charset="0"/>
              </a:rPr>
              <a:t>Multi-generational religious peacebuilding is a unique niche </a:t>
            </a:r>
            <a:endParaRPr lang="en-CA" sz="2000" dirty="0">
              <a:latin typeface="Arial" panose="020B0604020202020204" pitchFamily="34" charset="0"/>
              <a:cs typeface="Arial" panose="020B0604020202020204" pitchFamily="34" charset="0"/>
            </a:endParaRPr>
          </a:p>
          <a:p>
            <a:pPr marL="419100">
              <a:buSzPts val="2400"/>
              <a:buFont typeface="Arial" panose="020B0604020202020204" pitchFamily="34" charset="0"/>
              <a:buChar char="•"/>
            </a:pPr>
            <a:endParaRPr lang="en-CA" sz="2000" dirty="0"/>
          </a:p>
          <a:p>
            <a:pPr marL="419100">
              <a:buSzPts val="2400"/>
              <a:buFont typeface="Arial" panose="020B0604020202020204" pitchFamily="34" charset="0"/>
              <a:buChar char="•"/>
            </a:pPr>
            <a:r>
              <a:rPr lang="en-CA" sz="2000" dirty="0"/>
              <a:t>Most people who are sceptical about intergenerational religious projects have not experienced them. Those who have, find them valuable.</a:t>
            </a:r>
          </a:p>
          <a:p>
            <a:pPr marL="876300" lvl="1" indent="-342900">
              <a:spcBef>
                <a:spcPts val="0"/>
              </a:spcBef>
              <a:buSzPts val="2400"/>
              <a:buFont typeface="Arial" panose="020B0604020202020204" pitchFamily="34" charset="0"/>
              <a:buChar char="•"/>
            </a:pPr>
            <a:r>
              <a:rPr lang="en-CA" sz="2000" dirty="0">
                <a:latin typeface="Arial" panose="020B0604020202020204" pitchFamily="34" charset="0"/>
                <a:cs typeface="Arial" panose="020B0604020202020204" pitchFamily="34" charset="0"/>
              </a:rPr>
              <a:t>Perceptions of different values and priorities is a barrier </a:t>
            </a:r>
          </a:p>
          <a:p>
            <a:pPr marL="876300" lvl="1" indent="-342900">
              <a:spcBef>
                <a:spcPts val="0"/>
              </a:spcBef>
              <a:buSzPts val="2400"/>
              <a:buFont typeface="Arial" panose="020B0604020202020204" pitchFamily="34" charset="0"/>
              <a:buChar char="•"/>
            </a:pPr>
            <a:r>
              <a:rPr lang="en-CA" sz="2000" dirty="0">
                <a:latin typeface="Arial" panose="020B0604020202020204" pitchFamily="34" charset="0"/>
                <a:cs typeface="Arial" panose="020B0604020202020204" pitchFamily="34" charset="0"/>
              </a:rPr>
              <a:t>Mutual trust needs to be built slowly and consistently</a:t>
            </a:r>
          </a:p>
          <a:p>
            <a:pPr marL="533400" lvl="1" indent="0" algn="l" rtl="0">
              <a:spcBef>
                <a:spcPts val="0"/>
              </a:spcBef>
              <a:spcAft>
                <a:spcPts val="0"/>
              </a:spcAft>
              <a:buSzPts val="2400"/>
              <a:buNone/>
            </a:pPr>
            <a:endParaRPr sz="2000" dirty="0">
              <a:latin typeface="Arial" panose="020B0604020202020204" pitchFamily="34" charset="0"/>
              <a:cs typeface="Arial" panose="020B0604020202020204" pitchFamily="34" charset="0"/>
            </a:endParaRPr>
          </a:p>
          <a:p>
            <a:pPr marL="457200" lvl="0" indent="0" algn="l" rtl="0">
              <a:spcBef>
                <a:spcPts val="1600"/>
              </a:spcBef>
              <a:spcAft>
                <a:spcPts val="0"/>
              </a:spcAft>
              <a:buNone/>
            </a:pPr>
            <a:endParaRPr sz="2000" dirty="0"/>
          </a:p>
          <a:p>
            <a:pPr marL="457200" lvl="0" indent="0" algn="l" rtl="0">
              <a:spcBef>
                <a:spcPts val="1600"/>
              </a:spcBef>
              <a:spcAft>
                <a:spcPts val="0"/>
              </a:spcAft>
              <a:buNone/>
            </a:pPr>
            <a:endParaRPr sz="2000" dirty="0"/>
          </a:p>
          <a:p>
            <a:pPr marL="457200" lvl="0" indent="0" algn="l" rtl="0">
              <a:spcBef>
                <a:spcPts val="1600"/>
              </a:spcBef>
              <a:spcAft>
                <a:spcPts val="1600"/>
              </a:spcAft>
              <a:buNone/>
            </a:pPr>
            <a:endParaRPr sz="2000" dirty="0"/>
          </a:p>
        </p:txBody>
      </p:sp>
      <p:sp>
        <p:nvSpPr>
          <p:cNvPr id="3" name="TextBox 2">
            <a:extLst>
              <a:ext uri="{FF2B5EF4-FFF2-40B4-BE49-F238E27FC236}">
                <a16:creationId xmlns:a16="http://schemas.microsoft.com/office/drawing/2014/main" id="{FA1FF0E2-DB58-4154-8306-742AFFC0C09F}"/>
              </a:ext>
            </a:extLst>
          </p:cNvPr>
          <p:cNvSpPr txBox="1"/>
          <p:nvPr/>
        </p:nvSpPr>
        <p:spPr>
          <a:xfrm>
            <a:off x="125358" y="4556036"/>
            <a:ext cx="8297206" cy="246221"/>
          </a:xfrm>
          <a:prstGeom prst="rect">
            <a:avLst/>
          </a:prstGeom>
          <a:noFill/>
        </p:spPr>
        <p:txBody>
          <a:bodyPr wrap="square" rtlCol="0">
            <a:spAutoFit/>
          </a:bodyPr>
          <a:lstStyle/>
          <a:p>
            <a:r>
              <a:rPr lang="en-US" sz="1000" i="1" u="sng" dirty="0">
                <a:hlinkClick r:id="rId3"/>
              </a:rPr>
              <a:t>United States Institute of Peace, ‘Implementing UNSCR 2250: Youth and Religious Actors Engaging for Peace</a:t>
            </a:r>
            <a:r>
              <a:rPr lang="en-US" sz="1000" i="1" u="sng" dirty="0"/>
              <a:t>,’ June 2017</a:t>
            </a:r>
            <a:endParaRPr lang="LID4096" sz="1000" i="1" dirty="0"/>
          </a:p>
        </p:txBody>
      </p:sp>
      <p:sp>
        <p:nvSpPr>
          <p:cNvPr id="8" name="Shape 20">
            <a:extLst>
              <a:ext uri="{FF2B5EF4-FFF2-40B4-BE49-F238E27FC236}">
                <a16:creationId xmlns:a16="http://schemas.microsoft.com/office/drawing/2014/main" id="{2FBBCA2A-E6FD-D244-B512-E38A996ACDE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78</a:t>
            </a:r>
            <a:endParaRPr lang="en" dirty="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Intergenerational</a:t>
            </a:r>
            <a:r>
              <a:rPr lang="en" sz="3600" dirty="0"/>
              <a:t> Pro</a:t>
            </a:r>
            <a:r>
              <a:rPr lang="en-US" sz="3600" dirty="0"/>
              <a:t>jects</a:t>
            </a:r>
            <a:endParaRPr sz="3600" dirty="0"/>
          </a:p>
        </p:txBody>
      </p:sp>
      <p:sp>
        <p:nvSpPr>
          <p:cNvPr id="582" name="Google Shape;582;p89"/>
          <p:cNvSpPr txBox="1">
            <a:spLocks noGrp="1"/>
          </p:cNvSpPr>
          <p:nvPr>
            <p:ph type="body" idx="1"/>
          </p:nvPr>
        </p:nvSpPr>
        <p:spPr>
          <a:xfrm>
            <a:off x="228600" y="1101587"/>
            <a:ext cx="8686800" cy="3542945"/>
          </a:xfrm>
          <a:prstGeom prst="rect">
            <a:avLst/>
          </a:prstGeom>
        </p:spPr>
        <p:txBody>
          <a:bodyPr spcFirstLastPara="1" wrap="square" lIns="91425" tIns="91425" rIns="91425" bIns="91425" anchor="t" anchorCtr="0">
            <a:noAutofit/>
          </a:bodyPr>
          <a:lstStyle/>
          <a:p>
            <a:pPr lvl="0"/>
            <a:r>
              <a:rPr lang="en-GB" sz="2000" dirty="0"/>
              <a:t>Young religious leaders can serve as a bridge between generations </a:t>
            </a:r>
          </a:p>
          <a:p>
            <a:pPr lvl="0"/>
            <a:r>
              <a:rPr lang="en-GB" sz="2000" dirty="0"/>
              <a:t>Opportunities for youth </a:t>
            </a:r>
            <a:r>
              <a:rPr lang="en-GB" sz="2000" b="1" dirty="0"/>
              <a:t>and</a:t>
            </a:r>
            <a:r>
              <a:rPr lang="en-GB" sz="2000" dirty="0"/>
              <a:t> community/senior level religious leaders</a:t>
            </a:r>
          </a:p>
          <a:p>
            <a:pPr lvl="1">
              <a:spcBef>
                <a:spcPts val="0"/>
              </a:spcBef>
            </a:pPr>
            <a:r>
              <a:rPr lang="en-GB" sz="2000" dirty="0">
                <a:latin typeface="Arial" panose="020B0604020202020204" pitchFamily="34" charset="0"/>
                <a:cs typeface="Arial" panose="020B0604020202020204" pitchFamily="34" charset="0"/>
              </a:rPr>
              <a:t>Senior religious leadership can mentor youth</a:t>
            </a:r>
          </a:p>
          <a:p>
            <a:pPr lvl="1">
              <a:spcBef>
                <a:spcPts val="0"/>
              </a:spcBef>
            </a:pPr>
            <a:r>
              <a:rPr lang="en-GB" sz="2000" dirty="0">
                <a:latin typeface="Arial" panose="020B0604020202020204" pitchFamily="34" charset="0"/>
                <a:cs typeface="Arial" panose="020B0604020202020204" pitchFamily="34" charset="0"/>
              </a:rPr>
              <a:t>Older religious actors can receive social media training and awareness  from youth</a:t>
            </a:r>
          </a:p>
          <a:p>
            <a:pPr lvl="1">
              <a:spcBef>
                <a:spcPts val="0"/>
              </a:spcBef>
            </a:pPr>
            <a:r>
              <a:rPr lang="en-GB" sz="2000" dirty="0">
                <a:latin typeface="Arial" panose="020B0604020202020204" pitchFamily="34" charset="0"/>
                <a:cs typeface="Arial" panose="020B0604020202020204" pitchFamily="34" charset="0"/>
              </a:rPr>
              <a:t>Community and senior religious leaders learn how to engage with local youth and address youth issues</a:t>
            </a:r>
          </a:p>
          <a:p>
            <a:pPr lvl="0"/>
            <a:r>
              <a:rPr lang="en-GB" sz="2000" dirty="0"/>
              <a:t>Intergenerational projects are likely to succeed if both sides: </a:t>
            </a:r>
          </a:p>
          <a:p>
            <a:pPr lvl="1">
              <a:spcBef>
                <a:spcPts val="0"/>
              </a:spcBef>
            </a:pPr>
            <a:r>
              <a:rPr lang="en-GB" sz="2000" dirty="0">
                <a:latin typeface="Arial" panose="020B0604020202020204" pitchFamily="34" charset="0"/>
                <a:cs typeface="Arial" panose="020B0604020202020204" pitchFamily="34" charset="0"/>
              </a:rPr>
              <a:t>meet regularly</a:t>
            </a:r>
          </a:p>
          <a:p>
            <a:pPr lvl="1">
              <a:spcBef>
                <a:spcPts val="0"/>
              </a:spcBef>
            </a:pPr>
            <a:r>
              <a:rPr lang="en-GB" sz="2000" dirty="0">
                <a:latin typeface="Arial" panose="020B0604020202020204" pitchFamily="34" charset="0"/>
                <a:cs typeface="Arial" panose="020B0604020202020204" pitchFamily="34" charset="0"/>
              </a:rPr>
              <a:t>recognize the worth of the other and find common ground</a:t>
            </a:r>
          </a:p>
          <a:p>
            <a:pPr lvl="1">
              <a:spcBef>
                <a:spcPts val="0"/>
              </a:spcBef>
            </a:pPr>
            <a:r>
              <a:rPr lang="en-GB" sz="2000" dirty="0">
                <a:latin typeface="Arial" panose="020B0604020202020204" pitchFamily="34" charset="0"/>
                <a:cs typeface="Arial" panose="020B0604020202020204" pitchFamily="34" charset="0"/>
              </a:rPr>
              <a:t>collaborate on a joint project while sharing roles</a:t>
            </a:r>
            <a:endParaRPr sz="2000" dirty="0"/>
          </a:p>
        </p:txBody>
      </p:sp>
      <p:sp>
        <p:nvSpPr>
          <p:cNvPr id="4" name="Shape 20">
            <a:extLst>
              <a:ext uri="{FF2B5EF4-FFF2-40B4-BE49-F238E27FC236}">
                <a16:creationId xmlns:a16="http://schemas.microsoft.com/office/drawing/2014/main" id="{E81A442B-494F-EF41-9894-1F784B4E3E4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79</a:t>
            </a:r>
            <a:endParaRPr lang="en" dirty="0"/>
          </a:p>
        </p:txBody>
      </p:sp>
    </p:spTree>
    <p:extLst>
      <p:ext uri="{BB962C8B-B14F-4D97-AF65-F5344CB8AC3E}">
        <p14:creationId xmlns:p14="http://schemas.microsoft.com/office/powerpoint/2010/main" val="18915537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sp>
        <p:nvSpPr>
          <p:cNvPr id="90" name="Google Shape;90;p18"/>
          <p:cNvSpPr txBox="1">
            <a:spLocks noGrp="1"/>
          </p:cNvSpPr>
          <p:nvPr>
            <p:ph type="title"/>
          </p:nvPr>
        </p:nvSpPr>
        <p:spPr>
          <a:xfrm>
            <a:off x="125730" y="150276"/>
            <a:ext cx="5833606" cy="75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solidFill>
                  <a:schemeClr val="tx2"/>
                </a:solidFill>
                <a:latin typeface="Nexa" panose="02000000000000000000" pitchFamily="2" charset="77"/>
              </a:rPr>
              <a:t>Religious Engagement </a:t>
            </a:r>
            <a:endParaRPr sz="3600" dirty="0">
              <a:solidFill>
                <a:schemeClr val="tx2"/>
              </a:solidFill>
              <a:latin typeface="Nexa" panose="02000000000000000000" pitchFamily="2" charset="77"/>
            </a:endParaRPr>
          </a:p>
        </p:txBody>
      </p:sp>
      <p:sp>
        <p:nvSpPr>
          <p:cNvPr id="91" name="Google Shape;91;p18"/>
          <p:cNvSpPr txBox="1">
            <a:spLocks noGrp="1"/>
          </p:cNvSpPr>
          <p:nvPr>
            <p:ph type="body" idx="1"/>
          </p:nvPr>
        </p:nvSpPr>
        <p:spPr>
          <a:xfrm>
            <a:off x="140250" y="873873"/>
            <a:ext cx="5231850" cy="3888627"/>
          </a:xfrm>
          <a:prstGeom prst="rect">
            <a:avLst/>
          </a:prstGeom>
        </p:spPr>
        <p:txBody>
          <a:bodyPr spcFirstLastPara="1" wrap="square" lIns="91425" tIns="91425" rIns="91425" bIns="91425" anchor="t" anchorCtr="0">
            <a:noAutofit/>
          </a:bodyPr>
          <a:lstStyle/>
          <a:p>
            <a:pPr marL="285750" indent="-285750">
              <a:buSzPct val="100000"/>
            </a:pPr>
            <a:r>
              <a:rPr lang="en-GB" sz="2000" dirty="0">
                <a:latin typeface="Arial" panose="020B0604020202020204" pitchFamily="34" charset="0"/>
                <a:cs typeface="Arial" panose="020B0604020202020204" pitchFamily="34" charset="0"/>
              </a:rPr>
              <a:t>Religious engagement takes place during times of peace </a:t>
            </a:r>
            <a:r>
              <a:rPr lang="en-GB" sz="2000" b="1" dirty="0">
                <a:latin typeface="Arial" panose="020B0604020202020204" pitchFamily="34" charset="0"/>
                <a:cs typeface="Arial" panose="020B0604020202020204" pitchFamily="34" charset="0"/>
              </a:rPr>
              <a:t>and</a:t>
            </a:r>
            <a:r>
              <a:rPr lang="en-GB" sz="2000" dirty="0">
                <a:latin typeface="Arial" panose="020B0604020202020204" pitchFamily="34" charset="0"/>
                <a:cs typeface="Arial" panose="020B0604020202020204" pitchFamily="34" charset="0"/>
              </a:rPr>
              <a:t> conflict. </a:t>
            </a:r>
          </a:p>
          <a:p>
            <a:pPr marL="285750" indent="-285750">
              <a:buSzPct val="100000"/>
            </a:pPr>
            <a:r>
              <a:rPr lang="en-GB" sz="2000" dirty="0">
                <a:latin typeface="Arial" panose="020B0604020202020204" pitchFamily="34" charset="0"/>
                <a:cs typeface="Arial" panose="020B0604020202020204" pitchFamily="34" charset="0"/>
              </a:rPr>
              <a:t>Involves peacebuilding activities that engage religious actors on matters of religion and society</a:t>
            </a:r>
          </a:p>
          <a:p>
            <a:pPr marL="285750" indent="-285750">
              <a:buSzPct val="100000"/>
            </a:pPr>
            <a:r>
              <a:rPr lang="en-GB" sz="2000" dirty="0">
                <a:latin typeface="Arial" panose="020B0604020202020204" pitchFamily="34" charset="0"/>
                <a:cs typeface="Arial" panose="020B0604020202020204" pitchFamily="34" charset="0"/>
              </a:rPr>
              <a:t>Works best in collaboration with other sectors of society</a:t>
            </a:r>
          </a:p>
          <a:p>
            <a:pPr marL="285750" indent="-285750">
              <a:buSzPct val="100000"/>
            </a:pPr>
            <a:r>
              <a:rPr lang="en-GB" sz="2000" dirty="0">
                <a:latin typeface="Arial" panose="020B0604020202020204" pitchFamily="34" charset="0"/>
                <a:cs typeface="Arial" panose="020B0604020202020204" pitchFamily="34" charset="0"/>
              </a:rPr>
              <a:t>Involves religious actors from different traditions </a:t>
            </a:r>
          </a:p>
          <a:p>
            <a:pPr marL="285750" indent="-285750">
              <a:buSzPct val="100000"/>
            </a:pPr>
            <a:r>
              <a:rPr lang="en-GB" sz="2000" dirty="0">
                <a:latin typeface="Arial" panose="020B0604020202020204" pitchFamily="34" charset="0"/>
                <a:cs typeface="Arial" panose="020B0604020202020204" pitchFamily="34" charset="0"/>
              </a:rPr>
              <a:t>Essential where religious identity and belief play significant roles in exacerbating conflict</a:t>
            </a:r>
          </a:p>
          <a:p>
            <a:pPr marL="0" indent="0">
              <a:buNone/>
            </a:pPr>
            <a:endParaRPr sz="2000" dirty="0">
              <a:latin typeface="Arial" panose="020B0604020202020204" pitchFamily="34" charset="0"/>
              <a:cs typeface="Arial" panose="020B0604020202020204" pitchFamily="34" charset="0"/>
            </a:endParaRPr>
          </a:p>
        </p:txBody>
      </p:sp>
      <p:pic>
        <p:nvPicPr>
          <p:cNvPr id="92" name="Google Shape;92;p1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414971">
            <a:off x="5174880" y="1253961"/>
            <a:ext cx="3589563" cy="272414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1C1645E6-1432-084E-9FB0-B6F81A39E68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a:t>
            </a:r>
            <a:r>
              <a:rPr lang="en" dirty="0"/>
              <a:t> </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6: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anchor="t" anchorCtr="0">
            <a:noAutofit/>
          </a:bodyPr>
          <a:lstStyle/>
          <a:p>
            <a:pPr lvl="0"/>
            <a:r>
              <a:rPr lang="en-GB" sz="2000" dirty="0"/>
              <a:t>Religious youth are valuable contributors to peacebuilding </a:t>
            </a:r>
          </a:p>
          <a:p>
            <a:pPr lvl="0"/>
            <a:r>
              <a:rPr lang="en-GB" sz="2000" dirty="0"/>
              <a:t>Broad definitions of ‘young religious actor’ aids recruitment </a:t>
            </a:r>
          </a:p>
          <a:p>
            <a:pPr lvl="0"/>
            <a:r>
              <a:rPr lang="en-GB" sz="2000" dirty="0"/>
              <a:t>Program activities need to be creatively designed  </a:t>
            </a:r>
          </a:p>
          <a:p>
            <a:pPr lvl="0"/>
            <a:r>
              <a:rPr lang="en-GB" sz="2000" dirty="0"/>
              <a:t>Including young people offers a sense of belonging and reduces a need for them to seek it from extremist groups </a:t>
            </a:r>
          </a:p>
          <a:p>
            <a:pPr lvl="0"/>
            <a:r>
              <a:rPr lang="en-GB" sz="2000" dirty="0"/>
              <a:t>Youth today are digital natives and have large online and offline networks </a:t>
            </a:r>
          </a:p>
          <a:p>
            <a:pPr lvl="0"/>
            <a:r>
              <a:rPr lang="en-GB" sz="2000" dirty="0"/>
              <a:t>Intergenerational projects may pose challenges but also offer benefits to religious actors, young and old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80</a:t>
            </a:r>
            <a:endParaRPr lang="en" dirty="0"/>
          </a:p>
        </p:txBody>
      </p:sp>
    </p:spTree>
    <p:extLst>
      <p:ext uri="{BB962C8B-B14F-4D97-AF65-F5344CB8AC3E}">
        <p14:creationId xmlns:p14="http://schemas.microsoft.com/office/powerpoint/2010/main" val="419264064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umbrella, sitting, person&#10;&#10;Description automatically generated">
            <a:extLst>
              <a:ext uri="{FF2B5EF4-FFF2-40B4-BE49-F238E27FC236}">
                <a16:creationId xmlns:a16="http://schemas.microsoft.com/office/drawing/2014/main" id="{1C487219-E43A-BA48-AA7D-3360B4F18DB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80397" y="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w="3175">
            <a:solidFill>
              <a:schemeClr val="tx1"/>
            </a:solidFill>
          </a:ln>
        </p:spPr>
        <p:txBody>
          <a:bodyPr vert="horz" lIns="0" tIns="0" rIns="0" bIns="0" rtlCol="0" anchor="t" anchorCtr="0">
            <a:noAutofit/>
          </a:bodyPr>
          <a:lstStyle/>
          <a:p>
            <a:pPr>
              <a:buClr>
                <a:srgbClr val="FCE122"/>
              </a:buClr>
              <a:buSzPct val="25000"/>
            </a:pPr>
            <a:r>
              <a:rPr lang="en-US" sz="3600" b="1" dirty="0">
                <a:solidFill>
                  <a:srgbClr val="FCE122"/>
                </a:solidFill>
                <a:latin typeface="Nexa Heavy" panose="02000000000000000000" pitchFamily="2" charset="77"/>
              </a:rPr>
              <a:t>MODULE 07: </a:t>
            </a:r>
            <a:r>
              <a:rPr lang="en-US" sz="3600" b="1" dirty="0">
                <a:ln>
                  <a:solidFill>
                    <a:schemeClr val="tx2"/>
                  </a:solidFill>
                </a:ln>
                <a:latin typeface="Nexa Heavy" panose="02000000000000000000" pitchFamily="2" charset="77"/>
              </a:rPr>
              <a:t>A MULTI-SECTORAL APPROACH TO RELIGIOUS ENGAGEMENT</a:t>
            </a:r>
          </a:p>
        </p:txBody>
      </p:sp>
      <p:sp>
        <p:nvSpPr>
          <p:cNvPr id="12" name="Shape 20">
            <a:extLst>
              <a:ext uri="{FF2B5EF4-FFF2-40B4-BE49-F238E27FC236}">
                <a16:creationId xmlns:a16="http://schemas.microsoft.com/office/drawing/2014/main" id="{A33E833C-F45A-604D-9A65-6A1F6B2F8D4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81</a:t>
            </a:r>
            <a:endParaRPr lang="en" dirty="0"/>
          </a:p>
        </p:txBody>
      </p:sp>
    </p:spTree>
    <p:extLst>
      <p:ext uri="{BB962C8B-B14F-4D97-AF65-F5344CB8AC3E}">
        <p14:creationId xmlns:p14="http://schemas.microsoft.com/office/powerpoint/2010/main" val="311909934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2819400" y="209550"/>
            <a:ext cx="6096000" cy="4453890"/>
          </a:xfrm>
          <a:prstGeom prst="rect">
            <a:avLst/>
          </a:prstGeom>
        </p:spPr>
        <p:txBody>
          <a:bodyPr spcFirstLastPara="1" vert="horz" wrap="square" lIns="91425" tIns="91425" rIns="91425" bIns="91425" rtlCol="0" anchor="t" anchorCtr="0">
            <a:noAutofit/>
          </a:bodyPr>
          <a:lstStyle/>
          <a:p>
            <a:pPr indent="-330192">
              <a:buSzPts val="1600"/>
            </a:pPr>
            <a:r>
              <a:rPr lang="en" sz="2400" dirty="0"/>
              <a:t>The Basis of a Multi-Sectoral Approach</a:t>
            </a:r>
            <a:endParaRPr sz="2400" dirty="0"/>
          </a:p>
          <a:p>
            <a:pPr indent="-330192">
              <a:buSzPts val="1600"/>
            </a:pPr>
            <a:r>
              <a:rPr lang="en" sz="2400" dirty="0"/>
              <a:t>Station Rotation</a:t>
            </a:r>
            <a:endParaRPr sz="2400" dirty="0"/>
          </a:p>
          <a:p>
            <a:pPr indent="-330192">
              <a:buSzPts val="1600"/>
            </a:pPr>
            <a:r>
              <a:rPr lang="en" sz="2400" dirty="0"/>
              <a:t>Government &amp; Political Institutions</a:t>
            </a:r>
            <a:endParaRPr sz="2400" dirty="0"/>
          </a:p>
          <a:p>
            <a:pPr indent="-330192">
              <a:buSzPts val="1600"/>
            </a:pPr>
            <a:r>
              <a:rPr lang="en" sz="2400" dirty="0"/>
              <a:t>International Institutions</a:t>
            </a:r>
            <a:endParaRPr sz="2400" dirty="0"/>
          </a:p>
          <a:p>
            <a:pPr indent="-330192">
              <a:buSzPts val="1600"/>
            </a:pPr>
            <a:r>
              <a:rPr lang="en" sz="2400" dirty="0"/>
              <a:t>Civil Society Organizations </a:t>
            </a:r>
          </a:p>
          <a:p>
            <a:pPr indent="-330192">
              <a:buSzPts val="1600"/>
            </a:pPr>
            <a:r>
              <a:rPr lang="en" sz="2400" dirty="0"/>
              <a:t>Media</a:t>
            </a:r>
            <a:endParaRPr sz="2400" dirty="0"/>
          </a:p>
          <a:p>
            <a:pPr indent="-330192">
              <a:buSzPts val="1600"/>
            </a:pPr>
            <a:r>
              <a:rPr lang="en" sz="2400" dirty="0"/>
              <a:t>Healthy, Safe, Just Societies</a:t>
            </a:r>
            <a:endParaRPr sz="2400" dirty="0"/>
          </a:p>
          <a:p>
            <a:pPr indent="-330192">
              <a:buSzPts val="1600"/>
            </a:pPr>
            <a:r>
              <a:rPr lang="en" sz="2400" dirty="0"/>
              <a:t>Key Takeaways </a:t>
            </a:r>
            <a:endParaRPr sz="2400" dirty="0"/>
          </a:p>
        </p:txBody>
      </p:sp>
      <p:sp>
        <p:nvSpPr>
          <p:cNvPr id="4" name="Shape 20">
            <a:extLst>
              <a:ext uri="{FF2B5EF4-FFF2-40B4-BE49-F238E27FC236}">
                <a16:creationId xmlns:a16="http://schemas.microsoft.com/office/drawing/2014/main" id="{F22BD5D5-CB39-2248-B7AA-9C57D1A6505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82</a:t>
            </a:r>
            <a:endParaRPr lang="en" dirty="0"/>
          </a:p>
        </p:txBody>
      </p:sp>
      <p:sp>
        <p:nvSpPr>
          <p:cNvPr id="5" name="Google Shape;79;p16">
            <a:extLst>
              <a:ext uri="{FF2B5EF4-FFF2-40B4-BE49-F238E27FC236}">
                <a16:creationId xmlns:a16="http://schemas.microsoft.com/office/drawing/2014/main" id="{2ED248CE-4D88-ED49-B91E-96D1EFA3B0C1}"/>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7: </a:t>
            </a:r>
            <a:r>
              <a:rPr lang="en" sz="2400" dirty="0"/>
              <a:t>A Multi-Sectoral Approach to Religious Engagement</a:t>
            </a:r>
            <a:endParaRPr lang="en-US" sz="2400"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95"/>
          <p:cNvSpPr txBox="1">
            <a:spLocks noGrp="1"/>
          </p:cNvSpPr>
          <p:nvPr>
            <p:ph type="title"/>
          </p:nvPr>
        </p:nvSpPr>
        <p:spPr>
          <a:xfrm>
            <a:off x="228600" y="220260"/>
            <a:ext cx="8686800" cy="831300"/>
          </a:xfrm>
          <a:prstGeom prst="rect">
            <a:avLst/>
          </a:prstGeom>
        </p:spPr>
        <p:txBody>
          <a:bodyPr spcFirstLastPara="1" vert="horz" wrap="square" lIns="91425" tIns="91425" rIns="91425" bIns="91425" rtlCol="0" anchor="t" anchorCtr="0">
            <a:noAutofit/>
          </a:bodyPr>
          <a:lstStyle/>
          <a:p>
            <a:pPr>
              <a:lnSpc>
                <a:spcPct val="80000"/>
              </a:lnSpc>
            </a:pPr>
            <a:r>
              <a:rPr lang="en" sz="3600" dirty="0">
                <a:solidFill>
                  <a:schemeClr val="accent1"/>
                </a:solidFill>
              </a:rPr>
              <a:t>The Basis </a:t>
            </a:r>
            <a:r>
              <a:rPr lang="en" sz="3600" dirty="0"/>
              <a:t>of a Multi-Sectoral Approach</a:t>
            </a:r>
            <a:endParaRPr sz="3600" dirty="0"/>
          </a:p>
        </p:txBody>
      </p:sp>
      <p:sp>
        <p:nvSpPr>
          <p:cNvPr id="618" name="Google Shape;618;p95"/>
          <p:cNvSpPr txBox="1">
            <a:spLocks noGrp="1"/>
          </p:cNvSpPr>
          <p:nvPr>
            <p:ph type="body" idx="2"/>
          </p:nvPr>
        </p:nvSpPr>
        <p:spPr>
          <a:xfrm>
            <a:off x="228600" y="1418810"/>
            <a:ext cx="4104861" cy="3057939"/>
          </a:xfrm>
          <a:prstGeom prst="rect">
            <a:avLst/>
          </a:prstGeom>
        </p:spPr>
        <p:txBody>
          <a:bodyPr spcFirstLastPara="1" vert="horz" wrap="square" lIns="91425" tIns="91425" rIns="91425" bIns="91425" rtlCol="0" anchor="t" anchorCtr="0">
            <a:noAutofit/>
          </a:bodyPr>
          <a:lstStyle/>
          <a:p>
            <a:pPr marL="0" indent="0">
              <a:spcAft>
                <a:spcPts val="1600"/>
              </a:spcAft>
              <a:buNone/>
            </a:pPr>
            <a:r>
              <a:rPr lang="en-US" sz="2400" dirty="0"/>
              <a:t>Identify shared </a:t>
            </a:r>
            <a:r>
              <a:rPr lang="en-US" sz="2400" b="1" dirty="0"/>
              <a:t>values </a:t>
            </a:r>
            <a:endParaRPr lang="en-US" sz="2400" dirty="0"/>
          </a:p>
          <a:p>
            <a:pPr marL="0" indent="0">
              <a:spcAft>
                <a:spcPts val="1600"/>
              </a:spcAft>
              <a:buNone/>
            </a:pPr>
            <a:r>
              <a:rPr lang="en" sz="2400" dirty="0"/>
              <a:t>Collaborate on shared </a:t>
            </a:r>
            <a:r>
              <a:rPr lang="en" sz="2400" b="1" dirty="0"/>
              <a:t>interests</a:t>
            </a:r>
          </a:p>
          <a:p>
            <a:pPr marL="0" indent="0">
              <a:spcAft>
                <a:spcPts val="1600"/>
              </a:spcAft>
              <a:buNone/>
            </a:pPr>
            <a:r>
              <a:rPr lang="en-US" sz="2400" dirty="0"/>
              <a:t>Explore areas of </a:t>
            </a:r>
            <a:r>
              <a:rPr lang="en-US" sz="2400" b="1" dirty="0"/>
              <a:t>conflicting </a:t>
            </a:r>
            <a:r>
              <a:rPr lang="en-US" sz="2400" dirty="0"/>
              <a:t>interests/values as opportunities for future cooperation</a:t>
            </a:r>
            <a:endParaRPr lang="LID4096" sz="2400"/>
          </a:p>
          <a:p>
            <a:pPr marL="0" indent="0">
              <a:spcAft>
                <a:spcPts val="1600"/>
              </a:spcAft>
              <a:buNone/>
            </a:pPr>
            <a:endParaRPr sz="2400" dirty="0"/>
          </a:p>
        </p:txBody>
      </p:sp>
      <p:pic>
        <p:nvPicPr>
          <p:cNvPr id="619" name="Google Shape;619;p9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63047" y="1650309"/>
            <a:ext cx="3971299" cy="22669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FDA17DA5-3BA2-2542-9C58-33EA354C7E0A}"/>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83</a:t>
            </a:r>
            <a:endParaRPr lang="en"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0F549E-A06B-4A3C-B794-59B801A9D69B}"/>
              </a:ext>
            </a:extLst>
          </p:cNvPr>
          <p:cNvSpPr>
            <a:spLocks noGrp="1"/>
          </p:cNvSpPr>
          <p:nvPr>
            <p:ph type="title"/>
          </p:nvPr>
        </p:nvSpPr>
        <p:spPr>
          <a:xfrm>
            <a:off x="228600" y="628650"/>
            <a:ext cx="8686800" cy="3848100"/>
          </a:xfrm>
        </p:spPr>
        <p:txBody>
          <a:bodyPr/>
          <a:lstStyle/>
          <a:p>
            <a:r>
              <a:rPr lang="en-US" sz="4800" dirty="0">
                <a:solidFill>
                  <a:schemeClr val="accent4"/>
                </a:solidFill>
              </a:rPr>
              <a:t>How do you see the </a:t>
            </a:r>
            <a:r>
              <a:rPr lang="en-US" sz="4800" dirty="0">
                <a:solidFill>
                  <a:schemeClr val="accent1"/>
                </a:solidFill>
              </a:rPr>
              <a:t>multi-sectoral approach </a:t>
            </a:r>
            <a:r>
              <a:rPr lang="en-US" sz="4800" dirty="0">
                <a:solidFill>
                  <a:schemeClr val="accent4"/>
                </a:solidFill>
              </a:rPr>
              <a:t>to religious engagement after discussing these three case studies? </a:t>
            </a:r>
            <a:endParaRPr lang="LID4096" sz="4800" dirty="0">
              <a:solidFill>
                <a:schemeClr val="accent4"/>
              </a:solidFill>
            </a:endParaRPr>
          </a:p>
        </p:txBody>
      </p:sp>
      <p:sp>
        <p:nvSpPr>
          <p:cNvPr id="3" name="Shape 20">
            <a:extLst>
              <a:ext uri="{FF2B5EF4-FFF2-40B4-BE49-F238E27FC236}">
                <a16:creationId xmlns:a16="http://schemas.microsoft.com/office/drawing/2014/main" id="{8A9E35E3-DEC3-2046-BB67-5A0BAA1E198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84</a:t>
            </a:r>
            <a:endParaRPr lang="en" dirty="0"/>
          </a:p>
        </p:txBody>
      </p:sp>
    </p:spTree>
    <p:extLst>
      <p:ext uri="{BB962C8B-B14F-4D97-AF65-F5344CB8AC3E}">
        <p14:creationId xmlns:p14="http://schemas.microsoft.com/office/powerpoint/2010/main" val="303294957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650"/>
        <p:cNvGrpSpPr/>
        <p:nvPr/>
      </p:nvGrpSpPr>
      <p:grpSpPr>
        <a:xfrm>
          <a:off x="0" y="0"/>
          <a:ext cx="0" cy="0"/>
          <a:chOff x="0" y="0"/>
          <a:chExt cx="0" cy="0"/>
        </a:xfrm>
      </p:grpSpPr>
      <p:sp>
        <p:nvSpPr>
          <p:cNvPr id="651" name="Google Shape;651;p100"/>
          <p:cNvSpPr txBox="1">
            <a:spLocks noGrp="1"/>
          </p:cNvSpPr>
          <p:nvPr>
            <p:ph type="title"/>
          </p:nvPr>
        </p:nvSpPr>
        <p:spPr>
          <a:xfrm>
            <a:off x="228600" y="209550"/>
            <a:ext cx="8520600" cy="831300"/>
          </a:xfrm>
          <a:prstGeom prst="rect">
            <a:avLst/>
          </a:prstGeom>
        </p:spPr>
        <p:txBody>
          <a:bodyPr spcFirstLastPara="1" vert="horz" wrap="square" lIns="91425" tIns="91425" rIns="91425" bIns="91425" rtlCol="0" anchor="t" anchorCtr="0">
            <a:noAutofit/>
          </a:bodyPr>
          <a:lstStyle/>
          <a:p>
            <a:r>
              <a:rPr lang="en" sz="3600" dirty="0">
                <a:solidFill>
                  <a:schemeClr val="accent1"/>
                </a:solidFill>
              </a:rPr>
              <a:t>Government</a:t>
            </a:r>
            <a:r>
              <a:rPr lang="en" sz="3600" dirty="0"/>
              <a:t> and Political Institutions</a:t>
            </a:r>
            <a:endParaRPr sz="3600" dirty="0"/>
          </a:p>
        </p:txBody>
      </p:sp>
      <p:sp>
        <p:nvSpPr>
          <p:cNvPr id="652" name="Google Shape;652;p100"/>
          <p:cNvSpPr txBox="1">
            <a:spLocks noGrp="1"/>
          </p:cNvSpPr>
          <p:nvPr>
            <p:ph type="body" idx="1"/>
          </p:nvPr>
        </p:nvSpPr>
        <p:spPr>
          <a:xfrm>
            <a:off x="228600" y="1055308"/>
            <a:ext cx="3999900" cy="3382514"/>
          </a:xfrm>
          <a:prstGeom prst="rect">
            <a:avLst/>
          </a:prstGeom>
        </p:spPr>
        <p:txBody>
          <a:bodyPr spcFirstLastPara="1" vert="horz" wrap="square" lIns="91425" tIns="91425" rIns="91425" bIns="91425" rtlCol="0" anchor="t" anchorCtr="0">
            <a:noAutofit/>
          </a:bodyPr>
          <a:lstStyle/>
          <a:p>
            <a:pPr marL="139700" indent="0">
              <a:buNone/>
            </a:pPr>
            <a:r>
              <a:rPr lang="en-US" sz="2000" b="1" dirty="0">
                <a:solidFill>
                  <a:schemeClr val="dk1"/>
                </a:solidFill>
                <a:ea typeface="Open Sans"/>
                <a:sym typeface="Open Sans"/>
              </a:rPr>
              <a:t>RISKS</a:t>
            </a:r>
            <a:endParaRPr lang="en-US" sz="2000" b="1" dirty="0">
              <a:ea typeface="Open Sans"/>
              <a:sym typeface="Open Sans"/>
            </a:endParaRPr>
          </a:p>
          <a:p>
            <a:r>
              <a:rPr lang="en" sz="2000" dirty="0"/>
              <a:t>Instrumentalizing religion</a:t>
            </a:r>
            <a:endParaRPr sz="2000" dirty="0"/>
          </a:p>
          <a:p>
            <a:r>
              <a:rPr lang="en" sz="2000" dirty="0"/>
              <a:t>Marginalizing minority faith communities</a:t>
            </a:r>
            <a:endParaRPr sz="2000" dirty="0"/>
          </a:p>
          <a:p>
            <a:r>
              <a:rPr lang="en" sz="2000" dirty="0"/>
              <a:t>Giving political legitimacy to a religious group; giving religious legitimacy to a political party or government institution</a:t>
            </a:r>
            <a:endParaRPr sz="2000" dirty="0"/>
          </a:p>
          <a:p>
            <a:r>
              <a:rPr lang="en" sz="2000" dirty="0"/>
              <a:t>Undermining the perceived neutrality of religious partners</a:t>
            </a:r>
            <a:endParaRPr sz="2000" dirty="0"/>
          </a:p>
          <a:p>
            <a:pPr marL="0" indent="0">
              <a:spcBef>
                <a:spcPts val="1600"/>
              </a:spcBef>
              <a:spcAft>
                <a:spcPts val="1600"/>
              </a:spcAft>
              <a:buNone/>
            </a:pPr>
            <a:endParaRPr sz="2000" dirty="0"/>
          </a:p>
        </p:txBody>
      </p:sp>
      <p:sp>
        <p:nvSpPr>
          <p:cNvPr id="653" name="Google Shape;653;p100"/>
          <p:cNvSpPr txBox="1">
            <a:spLocks noGrp="1"/>
          </p:cNvSpPr>
          <p:nvPr>
            <p:ph type="body" idx="2"/>
          </p:nvPr>
        </p:nvSpPr>
        <p:spPr>
          <a:xfrm>
            <a:off x="4819148" y="1047750"/>
            <a:ext cx="3999900" cy="3382514"/>
          </a:xfrm>
          <a:prstGeom prst="rect">
            <a:avLst/>
          </a:prstGeom>
        </p:spPr>
        <p:txBody>
          <a:bodyPr spcFirstLastPara="1" vert="horz" wrap="square" lIns="91425" tIns="91425" rIns="91425" bIns="91425" rtlCol="0" anchor="t" anchorCtr="0">
            <a:noAutofit/>
          </a:bodyPr>
          <a:lstStyle/>
          <a:p>
            <a:pPr marL="139700" indent="0">
              <a:buNone/>
            </a:pPr>
            <a:r>
              <a:rPr lang="en" sz="2000" b="1" dirty="0">
                <a:solidFill>
                  <a:schemeClr val="dk1"/>
                </a:solidFill>
                <a:ea typeface="Open Sans"/>
                <a:sym typeface="Open Sans"/>
              </a:rPr>
              <a:t>OPPORTUNITIES</a:t>
            </a:r>
            <a:endParaRPr lang="en" sz="2000" dirty="0"/>
          </a:p>
          <a:p>
            <a:r>
              <a:rPr lang="en" sz="2000" dirty="0"/>
              <a:t>Amplify program reach and influence </a:t>
            </a:r>
            <a:endParaRPr sz="2000" dirty="0"/>
          </a:p>
          <a:p>
            <a:r>
              <a:rPr lang="en" sz="2000" dirty="0"/>
              <a:t>Capitalize on relationships between high-level leaders </a:t>
            </a:r>
            <a:endParaRPr sz="2000" dirty="0"/>
          </a:p>
          <a:p>
            <a:r>
              <a:rPr lang="en" sz="2000" dirty="0"/>
              <a:t>Influential religious actors may also be political leaders</a:t>
            </a:r>
            <a:endParaRPr sz="2000" dirty="0"/>
          </a:p>
          <a:p>
            <a:r>
              <a:rPr lang="en" sz="2000" dirty="0"/>
              <a:t>Coordinate responses to a shared problem</a:t>
            </a:r>
            <a:endParaRPr sz="2000" dirty="0"/>
          </a:p>
          <a:p>
            <a:pPr marL="0" indent="0">
              <a:spcBef>
                <a:spcPts val="1600"/>
              </a:spcBef>
              <a:spcAft>
                <a:spcPts val="1600"/>
              </a:spcAft>
              <a:buNone/>
            </a:pPr>
            <a:endParaRPr sz="2000" dirty="0"/>
          </a:p>
        </p:txBody>
      </p:sp>
      <p:sp>
        <p:nvSpPr>
          <p:cNvPr id="7" name="Shape 20">
            <a:extLst>
              <a:ext uri="{FF2B5EF4-FFF2-40B4-BE49-F238E27FC236}">
                <a16:creationId xmlns:a16="http://schemas.microsoft.com/office/drawing/2014/main" id="{5EBA1C18-AD62-3248-9768-7082C828878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85</a:t>
            </a:r>
            <a:endParaRPr lang="en" dirty="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prstGeom prst="rect">
            <a:avLst/>
          </a:prstGeom>
        </p:spPr>
        <p:txBody>
          <a:bodyPr spcFirstLastPara="1" vert="horz" wrap="square" lIns="91425" tIns="91425" rIns="91425" bIns="91425" rtlCol="0" anchor="t" anchorCtr="0">
            <a:noAutofit/>
          </a:bodyPr>
          <a:lstStyle/>
          <a:p>
            <a:r>
              <a:rPr lang="en" sz="3600" dirty="0">
                <a:solidFill>
                  <a:schemeClr val="accent1"/>
                </a:solidFill>
              </a:rPr>
              <a:t>International</a:t>
            </a:r>
            <a:r>
              <a:rPr lang="en" sz="3600" dirty="0"/>
              <a:t> Institutions </a:t>
            </a:r>
            <a:endParaRPr sz="3600" dirty="0"/>
          </a:p>
        </p:txBody>
      </p:sp>
      <p:sp>
        <p:nvSpPr>
          <p:cNvPr id="661" name="Google Shape;661;p101"/>
          <p:cNvSpPr txBox="1">
            <a:spLocks noGrp="1"/>
          </p:cNvSpPr>
          <p:nvPr>
            <p:ph type="body" idx="1"/>
          </p:nvPr>
        </p:nvSpPr>
        <p:spPr>
          <a:xfrm>
            <a:off x="228600" y="1047750"/>
            <a:ext cx="4528930" cy="3354000"/>
          </a:xfrm>
          <a:prstGeom prst="rect">
            <a:avLst/>
          </a:prstGeom>
        </p:spPr>
        <p:txBody>
          <a:bodyPr spcFirstLastPara="1" vert="horz" wrap="square" lIns="91425" tIns="91425" rIns="91425" bIns="91425" rtlCol="0" anchor="t" anchorCtr="0">
            <a:noAutofit/>
          </a:bodyPr>
          <a:lstStyle/>
          <a:p>
            <a:pPr marL="139700" indent="0">
              <a:buNone/>
            </a:pPr>
            <a:r>
              <a:rPr lang="en" sz="2000" b="1" spc="-50" dirty="0">
                <a:solidFill>
                  <a:schemeClr val="dk1"/>
                </a:solidFill>
                <a:ea typeface="Open Sans"/>
                <a:sym typeface="Open Sans"/>
              </a:rPr>
              <a:t>RISKS</a:t>
            </a:r>
            <a:endParaRPr lang="en" sz="2000" spc="-50" dirty="0"/>
          </a:p>
          <a:p>
            <a:r>
              <a:rPr lang="en" sz="2000" spc="-50" dirty="0"/>
              <a:t>Instrumentalizing religion</a:t>
            </a:r>
            <a:endParaRPr sz="2000" spc="-50" dirty="0"/>
          </a:p>
          <a:p>
            <a:r>
              <a:rPr lang="en" sz="2000" spc="-50" dirty="0"/>
              <a:t>Undermining perceived neutrality/ credibility of religious partners </a:t>
            </a:r>
          </a:p>
          <a:p>
            <a:r>
              <a:rPr lang="en" sz="2000" spc="-50" dirty="0"/>
              <a:t>Creating tensions between religious partners and local/national leaders</a:t>
            </a:r>
            <a:endParaRPr sz="2000" spc="-50" dirty="0"/>
          </a:p>
          <a:p>
            <a:r>
              <a:rPr lang="en" sz="2000" spc="-50" dirty="0"/>
              <a:t>International actors bring their own agenda and priorities</a:t>
            </a:r>
            <a:endParaRPr sz="2000" spc="-50" dirty="0"/>
          </a:p>
          <a:p>
            <a:r>
              <a:rPr lang="en" sz="2000" spc="-50" dirty="0"/>
              <a:t>International actors may lack an understanding of local religious dynamics</a:t>
            </a:r>
            <a:endParaRPr sz="2000" spc="-50" dirty="0"/>
          </a:p>
        </p:txBody>
      </p:sp>
      <p:sp>
        <p:nvSpPr>
          <p:cNvPr id="662" name="Google Shape;662;p101"/>
          <p:cNvSpPr txBox="1">
            <a:spLocks noGrp="1"/>
          </p:cNvSpPr>
          <p:nvPr>
            <p:ph type="body" idx="2"/>
          </p:nvPr>
        </p:nvSpPr>
        <p:spPr>
          <a:xfrm>
            <a:off x="4916556" y="1047750"/>
            <a:ext cx="3998843" cy="3354000"/>
          </a:xfrm>
          <a:prstGeom prst="rect">
            <a:avLst/>
          </a:prstGeom>
        </p:spPr>
        <p:txBody>
          <a:bodyPr spcFirstLastPara="1" vert="horz" wrap="square" lIns="91425" tIns="91425" rIns="91425" bIns="91425" rtlCol="0" anchor="t" anchorCtr="0">
            <a:noAutofit/>
          </a:bodyPr>
          <a:lstStyle/>
          <a:p>
            <a:pPr marL="139700" indent="0">
              <a:buNone/>
            </a:pPr>
            <a:r>
              <a:rPr lang="en-GB" sz="2000" b="1" dirty="0">
                <a:ea typeface="Open Sans"/>
                <a:sym typeface="Open Sans"/>
              </a:rPr>
              <a:t>OPPORTUNITIES</a:t>
            </a:r>
            <a:endParaRPr lang="en" sz="2000" dirty="0"/>
          </a:p>
          <a:p>
            <a:r>
              <a:rPr lang="en" sz="2000" dirty="0"/>
              <a:t>Increased access to resources to implement programming/needs</a:t>
            </a:r>
            <a:endParaRPr sz="2000" dirty="0"/>
          </a:p>
          <a:p>
            <a:r>
              <a:rPr lang="en" sz="2000" dirty="0"/>
              <a:t>International actors can put pressure on national leaders to effect constructive change </a:t>
            </a:r>
            <a:endParaRPr sz="2000" dirty="0"/>
          </a:p>
          <a:p>
            <a:r>
              <a:rPr lang="en" sz="2000" dirty="0"/>
              <a:t>International actors may lend credibility and/or legitimacy </a:t>
            </a:r>
          </a:p>
          <a:p>
            <a:r>
              <a:rPr lang="en" sz="2000" dirty="0"/>
              <a:t>Increased </a:t>
            </a:r>
            <a:r>
              <a:rPr lang="en-US" sz="2000" dirty="0"/>
              <a:t>international</a:t>
            </a:r>
            <a:r>
              <a:rPr lang="en" sz="2000" dirty="0"/>
              <a:t> awareness of issues</a:t>
            </a:r>
            <a:endParaRPr sz="2000" dirty="0"/>
          </a:p>
        </p:txBody>
      </p:sp>
      <p:sp>
        <p:nvSpPr>
          <p:cNvPr id="7" name="Shape 20">
            <a:extLst>
              <a:ext uri="{FF2B5EF4-FFF2-40B4-BE49-F238E27FC236}">
                <a16:creationId xmlns:a16="http://schemas.microsoft.com/office/drawing/2014/main" id="{E48519C4-B482-4048-98B4-5BD5B1BBEDCC}"/>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86</a:t>
            </a:r>
            <a:endParaRPr lang="en" dirty="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668"/>
        <p:cNvGrpSpPr/>
        <p:nvPr/>
      </p:nvGrpSpPr>
      <p:grpSpPr>
        <a:xfrm>
          <a:off x="0" y="0"/>
          <a:ext cx="0" cy="0"/>
          <a:chOff x="0" y="0"/>
          <a:chExt cx="0" cy="0"/>
        </a:xfrm>
      </p:grpSpPr>
      <p:sp>
        <p:nvSpPr>
          <p:cNvPr id="669" name="Google Shape;669;p102"/>
          <p:cNvSpPr txBox="1">
            <a:spLocks noGrp="1"/>
          </p:cNvSpPr>
          <p:nvPr>
            <p:ph type="title"/>
          </p:nvPr>
        </p:nvSpPr>
        <p:spPr>
          <a:prstGeom prst="rect">
            <a:avLst/>
          </a:prstGeom>
        </p:spPr>
        <p:txBody>
          <a:bodyPr spcFirstLastPara="1" vert="horz" wrap="square" lIns="91425" tIns="91425" rIns="91425" bIns="91425" rtlCol="0" anchor="t" anchorCtr="0">
            <a:noAutofit/>
          </a:bodyPr>
          <a:lstStyle/>
          <a:p>
            <a:r>
              <a:rPr lang="en" sz="3600" dirty="0">
                <a:solidFill>
                  <a:schemeClr val="accent1"/>
                </a:solidFill>
              </a:rPr>
              <a:t>Civil Society </a:t>
            </a:r>
            <a:r>
              <a:rPr lang="en" sz="3600" dirty="0"/>
              <a:t>Organizations</a:t>
            </a:r>
            <a:endParaRPr sz="3600" dirty="0"/>
          </a:p>
        </p:txBody>
      </p:sp>
      <p:sp>
        <p:nvSpPr>
          <p:cNvPr id="672" name="Google Shape;672;p102"/>
          <p:cNvSpPr txBox="1">
            <a:spLocks noGrp="1"/>
          </p:cNvSpPr>
          <p:nvPr>
            <p:ph type="body" idx="1"/>
          </p:nvPr>
        </p:nvSpPr>
        <p:spPr>
          <a:xfrm>
            <a:off x="4915500" y="1047750"/>
            <a:ext cx="3999900" cy="3354000"/>
          </a:xfrm>
          <a:prstGeom prst="rect">
            <a:avLst/>
          </a:prstGeom>
        </p:spPr>
        <p:txBody>
          <a:bodyPr spcFirstLastPara="1" vert="horz" wrap="square" lIns="91425" tIns="91425" rIns="91425" bIns="91425" rtlCol="0" anchor="t" anchorCtr="0">
            <a:noAutofit/>
          </a:bodyPr>
          <a:lstStyle/>
          <a:p>
            <a:pPr marL="139700" indent="0">
              <a:buNone/>
            </a:pPr>
            <a:r>
              <a:rPr lang="en-GB" sz="2000" b="1" dirty="0">
                <a:ea typeface="Open Sans"/>
                <a:sym typeface="Open Sans"/>
              </a:rPr>
              <a:t>OPPORTUNITIES</a:t>
            </a:r>
            <a:endParaRPr lang="en" sz="2000" dirty="0"/>
          </a:p>
          <a:p>
            <a:r>
              <a:rPr lang="en" sz="2000" dirty="0"/>
              <a:t>Experience in peacebuilding </a:t>
            </a:r>
            <a:endParaRPr sz="2000" dirty="0"/>
          </a:p>
          <a:p>
            <a:r>
              <a:rPr lang="en" sz="2000" dirty="0"/>
              <a:t>Local connections </a:t>
            </a:r>
            <a:endParaRPr sz="2000" dirty="0"/>
          </a:p>
          <a:p>
            <a:r>
              <a:rPr lang="en" sz="2000" dirty="0"/>
              <a:t>Collaboration between international and local CSOs</a:t>
            </a:r>
            <a:endParaRPr sz="2000" dirty="0"/>
          </a:p>
          <a:p>
            <a:r>
              <a:rPr lang="en" sz="2000" dirty="0"/>
              <a:t>Religious actors more likely to trust local CSOs </a:t>
            </a:r>
          </a:p>
          <a:p>
            <a:r>
              <a:rPr lang="en" sz="2000" dirty="0"/>
              <a:t>Professional and financial support for local needs</a:t>
            </a:r>
            <a:endParaRPr sz="2000" dirty="0"/>
          </a:p>
          <a:p>
            <a:pPr indent="0">
              <a:spcBef>
                <a:spcPts val="1600"/>
              </a:spcBef>
              <a:spcAft>
                <a:spcPts val="1600"/>
              </a:spcAft>
              <a:buNone/>
            </a:pPr>
            <a:endParaRPr dirty="0"/>
          </a:p>
        </p:txBody>
      </p:sp>
      <p:sp>
        <p:nvSpPr>
          <p:cNvPr id="673" name="Google Shape;673;p102"/>
          <p:cNvSpPr txBox="1">
            <a:spLocks noGrp="1"/>
          </p:cNvSpPr>
          <p:nvPr>
            <p:ph type="body" idx="2"/>
          </p:nvPr>
        </p:nvSpPr>
        <p:spPr>
          <a:xfrm>
            <a:off x="228600" y="1047750"/>
            <a:ext cx="3999900" cy="3552876"/>
          </a:xfrm>
          <a:prstGeom prst="rect">
            <a:avLst/>
          </a:prstGeom>
        </p:spPr>
        <p:txBody>
          <a:bodyPr spcFirstLastPara="1" vert="horz" wrap="square" lIns="91425" tIns="91425" rIns="91425" bIns="91425" rtlCol="0" anchor="t" anchorCtr="0">
            <a:noAutofit/>
          </a:bodyPr>
          <a:lstStyle/>
          <a:p>
            <a:pPr marL="139700" indent="0">
              <a:buNone/>
            </a:pPr>
            <a:r>
              <a:rPr lang="en-GB" sz="2000" b="1" dirty="0">
                <a:ea typeface="Open Sans"/>
                <a:sym typeface="Open Sans"/>
              </a:rPr>
              <a:t>RISKS</a:t>
            </a:r>
          </a:p>
          <a:p>
            <a:r>
              <a:rPr lang="en" sz="2000" dirty="0"/>
              <a:t>Working for change with religious actors takes time vs Short project funding cycles</a:t>
            </a:r>
            <a:endParaRPr sz="2000" dirty="0"/>
          </a:p>
          <a:p>
            <a:r>
              <a:rPr lang="en" sz="2000" dirty="0"/>
              <a:t>Questions of Objectivity with faith-based CSOs</a:t>
            </a:r>
            <a:endParaRPr sz="2000" dirty="0"/>
          </a:p>
          <a:p>
            <a:r>
              <a:rPr lang="en" sz="2000" dirty="0"/>
              <a:t>Competition between local CSOs </a:t>
            </a:r>
            <a:endParaRPr sz="2000" dirty="0"/>
          </a:p>
          <a:p>
            <a:r>
              <a:rPr lang="en" sz="2000" dirty="0"/>
              <a:t>Duplication of efforts </a:t>
            </a:r>
            <a:endParaRPr sz="2000" dirty="0"/>
          </a:p>
          <a:p>
            <a:r>
              <a:rPr lang="en" sz="2000" dirty="0"/>
              <a:t>Limited knowledge about religious actors</a:t>
            </a:r>
            <a:endParaRPr sz="2000" dirty="0"/>
          </a:p>
          <a:p>
            <a:pPr indent="0">
              <a:spcBef>
                <a:spcPts val="1600"/>
              </a:spcBef>
              <a:spcAft>
                <a:spcPts val="1600"/>
              </a:spcAft>
              <a:buNone/>
            </a:pPr>
            <a:endParaRPr dirty="0"/>
          </a:p>
        </p:txBody>
      </p:sp>
      <p:sp>
        <p:nvSpPr>
          <p:cNvPr id="7" name="Shape 20">
            <a:extLst>
              <a:ext uri="{FF2B5EF4-FFF2-40B4-BE49-F238E27FC236}">
                <a16:creationId xmlns:a16="http://schemas.microsoft.com/office/drawing/2014/main" id="{63CD86DC-3001-164A-9F99-8DA3A658FAC1}"/>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87</a:t>
            </a:r>
            <a:endParaRPr lang="en" dirty="0"/>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xfrm>
            <a:off x="228600" y="220980"/>
            <a:ext cx="8686800" cy="831300"/>
          </a:xfrm>
          <a:prstGeom prst="rect">
            <a:avLst/>
          </a:prstGeom>
        </p:spPr>
        <p:txBody>
          <a:bodyPr spcFirstLastPara="1" vert="horz" wrap="square" lIns="91425" tIns="91425" rIns="91425" bIns="91425" rtlCol="0" anchor="t" anchorCtr="0">
            <a:noAutofit/>
          </a:bodyPr>
          <a:lstStyle/>
          <a:p>
            <a:r>
              <a:rPr lang="en" sz="3600" dirty="0">
                <a:solidFill>
                  <a:schemeClr val="accent1"/>
                </a:solidFill>
              </a:rPr>
              <a:t>Media</a:t>
            </a:r>
            <a:r>
              <a:rPr lang="en" sz="3600" dirty="0"/>
              <a:t> </a:t>
            </a:r>
            <a:endParaRPr sz="3600" dirty="0"/>
          </a:p>
        </p:txBody>
      </p:sp>
      <p:sp>
        <p:nvSpPr>
          <p:cNvPr id="661" name="Google Shape;661;p101"/>
          <p:cNvSpPr txBox="1">
            <a:spLocks noGrp="1"/>
          </p:cNvSpPr>
          <p:nvPr>
            <p:ph type="body" idx="1"/>
          </p:nvPr>
        </p:nvSpPr>
        <p:spPr>
          <a:xfrm>
            <a:off x="228600" y="1047750"/>
            <a:ext cx="4237383" cy="3112077"/>
          </a:xfrm>
          <a:prstGeom prst="rect">
            <a:avLst/>
          </a:prstGeom>
        </p:spPr>
        <p:txBody>
          <a:bodyPr spcFirstLastPara="1" vert="horz" wrap="square" lIns="91425" tIns="91425" rIns="91425" bIns="91425" rtlCol="0" anchor="t" anchorCtr="0">
            <a:noAutofit/>
          </a:bodyPr>
          <a:lstStyle/>
          <a:p>
            <a:pPr marL="139700" indent="0">
              <a:buNone/>
            </a:pPr>
            <a:r>
              <a:rPr lang="en" sz="2000" b="1" dirty="0">
                <a:solidFill>
                  <a:schemeClr val="dk1"/>
                </a:solidFill>
                <a:ea typeface="Open Sans"/>
                <a:sym typeface="Open Sans"/>
              </a:rPr>
              <a:t>RISKS</a:t>
            </a:r>
            <a:endParaRPr lang="en-US" sz="2000" dirty="0"/>
          </a:p>
          <a:p>
            <a:r>
              <a:rPr lang="en-US" sz="2000" dirty="0"/>
              <a:t>Mass reach &amp; potential virality for harm</a:t>
            </a:r>
          </a:p>
          <a:p>
            <a:r>
              <a:rPr lang="en-US" sz="2000" dirty="0"/>
              <a:t>Manipulation – instrumentalization, driving fear, fake news, ‘deep fakes’</a:t>
            </a:r>
          </a:p>
          <a:p>
            <a:r>
              <a:rPr lang="en-US" sz="2000" dirty="0"/>
              <a:t>Hate speech –  islamophobia, anti-Semitism, stereotyping etc.</a:t>
            </a:r>
          </a:p>
          <a:p>
            <a:pPr marL="139697" indent="0">
              <a:buNone/>
            </a:pPr>
            <a:endParaRPr lang="en-US" sz="2000" dirty="0"/>
          </a:p>
          <a:p>
            <a:pPr marL="139697" indent="0">
              <a:buNone/>
            </a:pPr>
            <a:r>
              <a:rPr lang="en-US" sz="2000" dirty="0"/>
              <a:t>	</a:t>
            </a:r>
          </a:p>
          <a:p>
            <a:pPr lvl="1"/>
            <a:endParaRPr sz="1800" dirty="0">
              <a:latin typeface="Arial" panose="020B0604020202020204" pitchFamily="34" charset="0"/>
              <a:cs typeface="Arial" panose="020B0604020202020204" pitchFamily="34" charset="0"/>
            </a:endParaRPr>
          </a:p>
        </p:txBody>
      </p:sp>
      <p:sp>
        <p:nvSpPr>
          <p:cNvPr id="662" name="Google Shape;662;p101"/>
          <p:cNvSpPr txBox="1">
            <a:spLocks noGrp="1"/>
          </p:cNvSpPr>
          <p:nvPr>
            <p:ph type="body" idx="2"/>
          </p:nvPr>
        </p:nvSpPr>
        <p:spPr>
          <a:xfrm>
            <a:off x="4850296" y="1047750"/>
            <a:ext cx="4065104" cy="3112077"/>
          </a:xfrm>
          <a:prstGeom prst="rect">
            <a:avLst/>
          </a:prstGeom>
        </p:spPr>
        <p:txBody>
          <a:bodyPr spcFirstLastPara="1" vert="horz" wrap="square" lIns="91425" tIns="91425" rIns="91425" bIns="91425" rtlCol="0" anchor="t" anchorCtr="0">
            <a:noAutofit/>
          </a:bodyPr>
          <a:lstStyle/>
          <a:p>
            <a:pPr marL="139700" indent="0">
              <a:buNone/>
            </a:pPr>
            <a:r>
              <a:rPr lang="en-GB" sz="2000" b="1" dirty="0">
                <a:ea typeface="Open Sans"/>
                <a:sym typeface="Open Sans"/>
              </a:rPr>
              <a:t>OPPORTUNITIES</a:t>
            </a:r>
            <a:endParaRPr lang="en" sz="2000" dirty="0"/>
          </a:p>
          <a:p>
            <a:r>
              <a:rPr lang="en" sz="2000" dirty="0"/>
              <a:t>Mass reach and potential virality for good; exposure of issue</a:t>
            </a:r>
          </a:p>
          <a:p>
            <a:pPr lvl="0"/>
            <a:r>
              <a:rPr lang="en" sz="2000" dirty="0"/>
              <a:t>Variety of media platforms – visual, written, aural; local, national international; social; entertainment, ‘deep-dive’ etc.</a:t>
            </a:r>
          </a:p>
          <a:p>
            <a:r>
              <a:rPr lang="en" sz="2000" dirty="0"/>
              <a:t>Engaging youth as massive creators and consumers </a:t>
            </a:r>
          </a:p>
          <a:p>
            <a:endParaRPr lang="en" sz="2000" dirty="0"/>
          </a:p>
        </p:txBody>
      </p:sp>
      <p:sp>
        <p:nvSpPr>
          <p:cNvPr id="7" name="Shape 20">
            <a:extLst>
              <a:ext uri="{FF2B5EF4-FFF2-40B4-BE49-F238E27FC236}">
                <a16:creationId xmlns:a16="http://schemas.microsoft.com/office/drawing/2014/main" id="{F54CB1B7-97DB-D74A-8018-723ED4FE3376}"/>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88</a:t>
            </a:r>
            <a:endParaRPr lang="en" dirty="0"/>
          </a:p>
        </p:txBody>
      </p:sp>
    </p:spTree>
    <p:extLst>
      <p:ext uri="{BB962C8B-B14F-4D97-AF65-F5344CB8AC3E}">
        <p14:creationId xmlns:p14="http://schemas.microsoft.com/office/powerpoint/2010/main" val="240877734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896139" y="1047750"/>
            <a:ext cx="5019261" cy="3429000"/>
          </a:xfrm>
          <a:prstGeom prst="rect">
            <a:avLst/>
          </a:prstGeom>
        </p:spPr>
        <p:txBody>
          <a:bodyPr spcFirstLastPara="1" vert="horz" wrap="square" lIns="91425" tIns="91425" rIns="91425" bIns="91425" rtlCol="0" anchor="t" anchorCtr="0">
            <a:noAutofit/>
          </a:bodyPr>
          <a:lstStyle/>
          <a:p>
            <a:pPr indent="0">
              <a:spcBef>
                <a:spcPts val="1600"/>
              </a:spcBef>
              <a:spcAft>
                <a:spcPts val="1600"/>
              </a:spcAft>
              <a:buNone/>
            </a:pPr>
            <a:endParaRPr lang="en-GB" sz="2800" dirty="0"/>
          </a:p>
          <a:p>
            <a:pPr indent="0">
              <a:spcBef>
                <a:spcPts val="1600"/>
              </a:spcBef>
              <a:spcAft>
                <a:spcPts val="1600"/>
              </a:spcAft>
              <a:buNone/>
            </a:pPr>
            <a:r>
              <a:rPr lang="en-GB" sz="2800" dirty="0"/>
              <a:t>Who else might be included in a multi-sectoral approach to religious engagement?</a:t>
            </a:r>
          </a:p>
          <a:p>
            <a:pPr indent="0">
              <a:spcBef>
                <a:spcPts val="1600"/>
              </a:spcBef>
              <a:spcAft>
                <a:spcPts val="1600"/>
              </a:spcAft>
              <a:buNone/>
            </a:pPr>
            <a:endParaRPr dirty="0"/>
          </a:p>
        </p:txBody>
      </p:sp>
      <p:sp>
        <p:nvSpPr>
          <p:cNvPr id="14" name="Title 1">
            <a:extLst>
              <a:ext uri="{FF2B5EF4-FFF2-40B4-BE49-F238E27FC236}">
                <a16:creationId xmlns:a16="http://schemas.microsoft.com/office/drawing/2014/main" id="{888C2375-E1C6-9242-8E30-9AA7B471C182}"/>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r>
              <a:rPr lang="en-US" b="1" dirty="0">
                <a:latin typeface="Nexa Heavy" panose="02000000000000000000" pitchFamily="2" charset="77"/>
              </a:rPr>
              <a:t>DISCUSSION</a:t>
            </a:r>
          </a:p>
        </p:txBody>
      </p:sp>
      <p:grpSp>
        <p:nvGrpSpPr>
          <p:cNvPr id="15" name="Shape 2628">
            <a:extLst>
              <a:ext uri="{FF2B5EF4-FFF2-40B4-BE49-F238E27FC236}">
                <a16:creationId xmlns:a16="http://schemas.microsoft.com/office/drawing/2014/main" id="{C37CA817-9BBC-1E4D-A6FF-8A9D0AD775AA}"/>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9465AB0A-9D20-734E-A35B-A56BECBEFBF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CAAF6D9-0078-084F-80AC-4908082914E8}"/>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B68620BA-5E5C-7947-9679-0D697368DB5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A2398C29-03FE-6C4F-9EF7-09849F5D0303}"/>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4C3B3CC3-B426-C643-9053-E71CC40E23E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55ABAA1D-DFD7-6645-B7B1-C30A0F14AE05}"/>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95F828E5-06A1-E34C-BC68-7E56DEFB9A22}"/>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107CF5F-94DC-7B47-B6C3-EC0033C77A3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89</a:t>
            </a:r>
            <a:endParaRPr lang="en" dirty="0"/>
          </a:p>
        </p:txBody>
      </p:sp>
    </p:spTree>
    <p:extLst>
      <p:ext uri="{BB962C8B-B14F-4D97-AF65-F5344CB8AC3E}">
        <p14:creationId xmlns:p14="http://schemas.microsoft.com/office/powerpoint/2010/main" val="32769909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6"/>
        <p:cNvGrpSpPr/>
        <p:nvPr/>
      </p:nvGrpSpPr>
      <p:grpSpPr>
        <a:xfrm>
          <a:off x="0" y="0"/>
          <a:ext cx="0" cy="0"/>
          <a:chOff x="0" y="0"/>
          <a:chExt cx="0" cy="0"/>
        </a:xfrm>
      </p:grpSpPr>
      <p:sp>
        <p:nvSpPr>
          <p:cNvPr id="97" name="Google Shape;97;p19"/>
          <p:cNvSpPr txBox="1">
            <a:spLocks noGrp="1"/>
          </p:cNvSpPr>
          <p:nvPr>
            <p:ph type="title"/>
          </p:nvPr>
        </p:nvSpPr>
        <p:spPr>
          <a:xfrm>
            <a:off x="125730" y="-205840"/>
            <a:ext cx="4043130" cy="1106421"/>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solidFill>
                  <a:schemeClr val="tx2"/>
                </a:solidFill>
                <a:latin typeface="Nexa" panose="02000000000000000000" pitchFamily="2" charset="77"/>
              </a:rPr>
              <a:t>Religious Actors</a:t>
            </a:r>
            <a:endParaRPr sz="3600" dirty="0">
              <a:solidFill>
                <a:schemeClr val="tx2"/>
              </a:solidFill>
              <a:latin typeface="Nexa" panose="02000000000000000000" pitchFamily="2" charset="77"/>
            </a:endParaRPr>
          </a:p>
        </p:txBody>
      </p:sp>
      <p:sp>
        <p:nvSpPr>
          <p:cNvPr id="98" name="Google Shape;98;p19"/>
          <p:cNvSpPr txBox="1">
            <a:spLocks noGrp="1"/>
          </p:cNvSpPr>
          <p:nvPr>
            <p:ph type="body" idx="1"/>
          </p:nvPr>
        </p:nvSpPr>
        <p:spPr>
          <a:xfrm>
            <a:off x="127792" y="936150"/>
            <a:ext cx="3837148" cy="3540600"/>
          </a:xfrm>
          <a:prstGeom prst="rect">
            <a:avLst/>
          </a:prstGeom>
        </p:spPr>
        <p:txBody>
          <a:bodyPr spcFirstLastPara="1" wrap="square" lIns="91425" tIns="91425" rIns="91425" bIns="91425" anchor="t" anchorCtr="0">
            <a:noAutofit/>
          </a:bodyPr>
          <a:lstStyle/>
          <a:p>
            <a:pPr marL="285750" indent="-285750">
              <a:spcAft>
                <a:spcPts val="1600"/>
              </a:spcAft>
              <a:buSzPct val="100000"/>
            </a:pPr>
            <a:r>
              <a:rPr lang="en-GB" sz="1600" dirty="0">
                <a:latin typeface="Arial" panose="020B0604020202020204" pitchFamily="34" charset="0"/>
                <a:cs typeface="Arial" panose="020B0604020202020204" pitchFamily="34" charset="0"/>
              </a:rPr>
              <a:t>An individual in society who exercises influence within a religious community by virtue of his/her religious standing and/or credibility </a:t>
            </a:r>
          </a:p>
          <a:p>
            <a:pPr marL="285750" indent="-285750">
              <a:spcAft>
                <a:spcPts val="1600"/>
              </a:spcAft>
              <a:buSzPct val="100000"/>
            </a:pPr>
            <a:r>
              <a:rPr lang="en-GB" sz="1600" dirty="0">
                <a:latin typeface="Arial" panose="020B0604020202020204" pitchFamily="34" charset="0"/>
                <a:cs typeface="Arial" panose="020B0604020202020204" pitchFamily="34" charset="0"/>
              </a:rPr>
              <a:t> Religious actors need not have formal religious authority, titles or qualifications. </a:t>
            </a:r>
          </a:p>
          <a:p>
            <a:pPr marL="285750" indent="-285750">
              <a:spcAft>
                <a:spcPts val="1600"/>
              </a:spcAft>
              <a:buSzPct val="100000"/>
            </a:pPr>
            <a:r>
              <a:rPr lang="en-GB" sz="1600" dirty="0">
                <a:latin typeface="Arial" panose="020B0604020202020204" pitchFamily="34" charset="0"/>
                <a:cs typeface="Arial" panose="020B0604020202020204" pitchFamily="34" charset="0"/>
              </a:rPr>
              <a:t>Includes men, women and youth; community lay-leaders, educators, social workers, activists etc. </a:t>
            </a:r>
          </a:p>
          <a:p>
            <a:pPr marL="0" indent="0">
              <a:spcAft>
                <a:spcPts val="1600"/>
              </a:spcAft>
              <a:buNone/>
            </a:pPr>
            <a:endParaRPr sz="1600" dirty="0">
              <a:latin typeface="Arial" panose="020B0604020202020204" pitchFamily="34" charset="0"/>
              <a:cs typeface="Arial" panose="020B0604020202020204" pitchFamily="34" charset="0"/>
            </a:endParaRPr>
          </a:p>
        </p:txBody>
      </p:sp>
      <p:pic>
        <p:nvPicPr>
          <p:cNvPr id="99" name="Google Shape;99;p1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869180" y="818336"/>
            <a:ext cx="3960005" cy="350682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22D8E65D-BDA2-9046-80AC-251BEB437929}"/>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a:t>
            </a:r>
            <a:r>
              <a:rPr lang="en" dirty="0"/>
              <a:t> </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pic>
        <p:nvPicPr>
          <p:cNvPr id="689" name="Google Shape;689;p105"/>
          <p:cNvPicPr preferRelativeResize="0"/>
          <p:nvPr/>
        </p:nvPicPr>
        <p:blipFill rotWithShape="1">
          <a:blip r:embed="rId3" cstate="screen">
            <a:alphaModFix amt="28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0" y="-676"/>
            <a:ext cx="9144002" cy="4820326"/>
          </a:xfrm>
          <a:prstGeom prst="rect">
            <a:avLst/>
          </a:prstGeom>
          <a:noFill/>
          <a:ln>
            <a:noFill/>
          </a:ln>
        </p:spPr>
      </p:pic>
      <p:sp>
        <p:nvSpPr>
          <p:cNvPr id="690" name="Google Shape;690;p105"/>
          <p:cNvSpPr txBox="1">
            <a:spLocks noGrp="1"/>
          </p:cNvSpPr>
          <p:nvPr>
            <p:ph type="title"/>
          </p:nvPr>
        </p:nvSpPr>
        <p:spPr>
          <a:xfrm>
            <a:off x="228600" y="628650"/>
            <a:ext cx="8686800" cy="4085881"/>
          </a:xfrm>
          <a:prstGeom prst="rect">
            <a:avLst/>
          </a:prstGeom>
        </p:spPr>
        <p:txBody>
          <a:bodyPr spcFirstLastPara="1" vert="horz" wrap="square" lIns="91425" tIns="91425" rIns="91425" bIns="91425" rtlCol="0" anchor="ctr" anchorCtr="0">
            <a:noAutofit/>
          </a:bodyPr>
          <a:lstStyle/>
          <a:p>
            <a:pPr algn="ctr"/>
            <a:r>
              <a:rPr lang="en" sz="6000" b="1" dirty="0"/>
              <a:t>Healthy, safe, just societies</a:t>
            </a:r>
            <a:endParaRPr sz="6000" b="1" dirty="0"/>
          </a:p>
        </p:txBody>
      </p:sp>
      <p:sp>
        <p:nvSpPr>
          <p:cNvPr id="4" name="Shape 20">
            <a:extLst>
              <a:ext uri="{FF2B5EF4-FFF2-40B4-BE49-F238E27FC236}">
                <a16:creationId xmlns:a16="http://schemas.microsoft.com/office/drawing/2014/main" id="{BF060A54-0E31-094D-93F8-2B07ED039D4B}"/>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90</a:t>
            </a:r>
            <a:endParaRPr lang="en"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b="1" dirty="0">
                <a:solidFill>
                  <a:schemeClr val="tx2"/>
                </a:solidFill>
                <a:latin typeface="Nexa Heavy" panose="02000000000000000000" pitchFamily="2" charset="77"/>
              </a:rPr>
              <a:t>MODULE 7: </a:t>
            </a:r>
            <a:r>
              <a:rPr lang="en-US" sz="2400" dirty="0">
                <a:solidFill>
                  <a:schemeClr val="tx2"/>
                </a:solidFill>
                <a:latin typeface="Nexa" panose="02000000000000000000" pitchFamily="2" charset="77"/>
              </a:rPr>
              <a:t>KEY TAKEAWAYS </a:t>
            </a:r>
          </a:p>
        </p:txBody>
      </p:sp>
      <p:sp>
        <p:nvSpPr>
          <p:cNvPr id="145" name="Google Shape;145;p26"/>
          <p:cNvSpPr txBox="1">
            <a:spLocks noGrp="1"/>
          </p:cNvSpPr>
          <p:nvPr>
            <p:ph type="body" idx="1"/>
          </p:nvPr>
        </p:nvSpPr>
        <p:spPr>
          <a:xfrm>
            <a:off x="2819400" y="209550"/>
            <a:ext cx="6096000" cy="4267200"/>
          </a:xfrm>
          <a:prstGeom prst="rect">
            <a:avLst/>
          </a:prstGeom>
        </p:spPr>
        <p:txBody>
          <a:bodyPr spcFirstLastPara="1" wrap="square" lIns="91425" tIns="91425" rIns="91425" bIns="91425" anchor="t" anchorCtr="0">
            <a:noAutofit/>
          </a:bodyPr>
          <a:lstStyle/>
          <a:p>
            <a:r>
              <a:rPr lang="en-US" sz="2000" dirty="0"/>
              <a:t>There are common values and shared interests between religious actors and other sectors on which collaboration can be built </a:t>
            </a:r>
          </a:p>
          <a:p>
            <a:pPr lvl="1" indent="-342892">
              <a:spcBef>
                <a:spcPts val="0"/>
              </a:spcBef>
              <a:buSzPts val="1800"/>
              <a:buFont typeface="Courier New" panose="02070309020205020404" pitchFamily="49" charset="0"/>
              <a:buChar char="o"/>
            </a:pPr>
            <a:r>
              <a:rPr lang="en-US" sz="2000" dirty="0">
                <a:latin typeface="Arial" panose="020B0604020202020204" pitchFamily="34" charset="0"/>
                <a:cs typeface="Arial" panose="020B0604020202020204" pitchFamily="34" charset="0"/>
              </a:rPr>
              <a:t>Governments and Political Institutions </a:t>
            </a:r>
          </a:p>
          <a:p>
            <a:pPr lvl="1">
              <a:spcBef>
                <a:spcPts val="0"/>
              </a:spcBef>
              <a:buFont typeface="Courier New" panose="02070309020205020404" pitchFamily="49" charset="0"/>
              <a:buChar char="o"/>
            </a:pPr>
            <a:r>
              <a:rPr lang="en-US" sz="2000" dirty="0">
                <a:latin typeface="Arial" panose="020B0604020202020204" pitchFamily="34" charset="0"/>
                <a:cs typeface="Arial" panose="020B0604020202020204" pitchFamily="34" charset="0"/>
              </a:rPr>
              <a:t>International Actors </a:t>
            </a:r>
          </a:p>
          <a:p>
            <a:pPr lvl="1">
              <a:spcBef>
                <a:spcPts val="0"/>
              </a:spcBef>
              <a:buFont typeface="Courier New" panose="02070309020205020404" pitchFamily="49" charset="0"/>
              <a:buChar char="o"/>
            </a:pPr>
            <a:r>
              <a:rPr lang="en-US" sz="2000" dirty="0">
                <a:latin typeface="Arial" panose="020B0604020202020204" pitchFamily="34" charset="0"/>
                <a:cs typeface="Arial" panose="020B0604020202020204" pitchFamily="34" charset="0"/>
              </a:rPr>
              <a:t>Civil Society Organizations </a:t>
            </a:r>
          </a:p>
          <a:p>
            <a:pPr lvl="1">
              <a:spcBef>
                <a:spcPts val="0"/>
              </a:spcBef>
              <a:buFont typeface="Courier New" panose="02070309020205020404" pitchFamily="49" charset="0"/>
              <a:buChar char="o"/>
            </a:pPr>
            <a:r>
              <a:rPr lang="en-US" sz="2000" dirty="0">
                <a:latin typeface="Arial" panose="020B0604020202020204" pitchFamily="34" charset="0"/>
                <a:cs typeface="Arial" panose="020B0604020202020204" pitchFamily="34" charset="0"/>
              </a:rPr>
              <a:t>Media </a:t>
            </a:r>
          </a:p>
          <a:p>
            <a:pPr lvl="1">
              <a:spcBef>
                <a:spcPts val="0"/>
              </a:spcBef>
              <a:buFont typeface="Courier New" panose="02070309020205020404" pitchFamily="49" charset="0"/>
              <a:buChar char="o"/>
            </a:pPr>
            <a:r>
              <a:rPr lang="en-US" sz="2000" dirty="0">
                <a:latin typeface="Arial" panose="020B0604020202020204" pitchFamily="34" charset="0"/>
                <a:cs typeface="Arial" panose="020B0604020202020204" pitchFamily="34" charset="0"/>
              </a:rPr>
              <a:t>Private Market </a:t>
            </a:r>
          </a:p>
          <a:p>
            <a:pPr lvl="1">
              <a:spcBef>
                <a:spcPts val="0"/>
              </a:spcBef>
              <a:buFont typeface="Courier New" panose="02070309020205020404" pitchFamily="49" charset="0"/>
              <a:buChar char="o"/>
            </a:pPr>
            <a:r>
              <a:rPr lang="en-US" sz="2000" dirty="0">
                <a:latin typeface="Arial" panose="020B0604020202020204" pitchFamily="34" charset="0"/>
                <a:cs typeface="Arial" panose="020B0604020202020204" pitchFamily="34" charset="0"/>
              </a:rPr>
              <a:t>Security sector</a:t>
            </a:r>
          </a:p>
          <a:p>
            <a:r>
              <a:rPr lang="en-US" sz="2000" dirty="0"/>
              <a:t>There are risks and benefits to engaging with each sector that must be considered before building partnerships </a:t>
            </a:r>
          </a:p>
          <a:p>
            <a:r>
              <a:rPr lang="en-US" sz="2000" dirty="0"/>
              <a:t>A multi-sectoral approach encourages systemic, enduring change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91</a:t>
            </a:r>
            <a:endParaRPr lang="en" dirty="0"/>
          </a:p>
        </p:txBody>
      </p:sp>
    </p:spTree>
    <p:extLst>
      <p:ext uri="{BB962C8B-B14F-4D97-AF65-F5344CB8AC3E}">
        <p14:creationId xmlns:p14="http://schemas.microsoft.com/office/powerpoint/2010/main" val="386702594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holding, shirt, person&#10;&#10;Description automatically generated">
            <a:extLst>
              <a:ext uri="{FF2B5EF4-FFF2-40B4-BE49-F238E27FC236}">
                <a16:creationId xmlns:a16="http://schemas.microsoft.com/office/drawing/2014/main" id="{2BE70DA1-8CEC-D446-B7B9-6DC4071F51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0425" y="0"/>
            <a:ext cx="5743575"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anchor="b" anchorCtr="0">
            <a:noAutofit/>
          </a:bodyPr>
          <a:lstStyle/>
          <a:p>
            <a:pPr>
              <a:buClr>
                <a:srgbClr val="FCE122"/>
              </a:buClr>
              <a:buSzPct val="25000"/>
            </a:pPr>
            <a:r>
              <a:rPr lang="en-US" sz="3600" b="1" dirty="0">
                <a:solidFill>
                  <a:srgbClr val="FCE122"/>
                </a:solidFill>
                <a:latin typeface="Nexa Heavy" panose="02000000000000000000" pitchFamily="2" charset="77"/>
              </a:rPr>
              <a:t>MODULE 08: </a:t>
            </a:r>
            <a:r>
              <a:rPr lang="en-US" sz="3600" b="1" dirty="0">
                <a:latin typeface="Nexa Heavy" panose="02000000000000000000" pitchFamily="2" charset="77"/>
              </a:rPr>
              <a:t>DESIGN, </a:t>
            </a:r>
            <a:br>
              <a:rPr lang="en-US" sz="3600" b="1" dirty="0">
                <a:latin typeface="Nexa Heavy" panose="02000000000000000000" pitchFamily="2" charset="77"/>
              </a:rPr>
            </a:br>
            <a:r>
              <a:rPr lang="en-US" sz="3600" b="1" dirty="0">
                <a:latin typeface="Nexa Heavy" panose="02000000000000000000" pitchFamily="2" charset="77"/>
              </a:rPr>
              <a:t>MONITORING &amp; EVALUATION </a:t>
            </a:r>
            <a:br>
              <a:rPr lang="en-US" sz="3600" b="1" dirty="0">
                <a:latin typeface="Nexa Heavy" panose="02000000000000000000" pitchFamily="2" charset="77"/>
              </a:rPr>
            </a:br>
            <a:r>
              <a:rPr lang="en-US" sz="3600" b="1" dirty="0">
                <a:latin typeface="Nexa Heavy" panose="02000000000000000000" pitchFamily="2" charset="77"/>
              </a:rPr>
              <a:t>FOR RELIGIOUS ENGAGEMENT</a:t>
            </a:r>
          </a:p>
        </p:txBody>
      </p:sp>
      <p:sp>
        <p:nvSpPr>
          <p:cNvPr id="5" name="Shape 20">
            <a:extLst>
              <a:ext uri="{FF2B5EF4-FFF2-40B4-BE49-F238E27FC236}">
                <a16:creationId xmlns:a16="http://schemas.microsoft.com/office/drawing/2014/main" id="{8B060C40-662E-CC48-8D14-E677BA19B9EE}"/>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92</a:t>
            </a:r>
            <a:endParaRPr lang="en" dirty="0"/>
          </a:p>
        </p:txBody>
      </p:sp>
    </p:spTree>
    <p:extLst>
      <p:ext uri="{BB962C8B-B14F-4D97-AF65-F5344CB8AC3E}">
        <p14:creationId xmlns:p14="http://schemas.microsoft.com/office/powerpoint/2010/main" val="374863790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2819400" y="209550"/>
            <a:ext cx="5929800" cy="4267200"/>
          </a:xfrm>
          <a:prstGeom prst="rect">
            <a:avLst/>
          </a:prstGeom>
        </p:spPr>
        <p:txBody>
          <a:bodyPr spcFirstLastPara="1" vert="horz" wrap="square" lIns="91425" tIns="91425" rIns="91425" bIns="91425" rtlCol="0" anchor="t" anchorCtr="0">
            <a:noAutofit/>
          </a:bodyPr>
          <a:lstStyle/>
          <a:p>
            <a:pPr indent="-330192">
              <a:buSzPts val="1600"/>
            </a:pPr>
            <a:r>
              <a:rPr lang="en" sz="2400" dirty="0"/>
              <a:t>Do No Harm </a:t>
            </a:r>
          </a:p>
          <a:p>
            <a:pPr indent="-330192">
              <a:buSzPts val="1600"/>
            </a:pPr>
            <a:r>
              <a:rPr lang="en" sz="2400" dirty="0"/>
              <a:t>Desig</a:t>
            </a:r>
            <a:r>
              <a:rPr lang="en-US" sz="2400" dirty="0"/>
              <a:t>ning for Religious Engagement </a:t>
            </a:r>
          </a:p>
          <a:p>
            <a:pPr indent="-330192">
              <a:buSzPts val="1600"/>
            </a:pPr>
            <a:r>
              <a:rPr lang="en-US" sz="2400" dirty="0"/>
              <a:t>Conflict Analysis, Goal, Objectives, Activities, Indicators</a:t>
            </a:r>
          </a:p>
          <a:p>
            <a:pPr indent="-330192">
              <a:buSzPts val="1600"/>
            </a:pPr>
            <a:r>
              <a:rPr lang="en-US" sz="2400" dirty="0"/>
              <a:t>Case Study: Uruzania</a:t>
            </a:r>
          </a:p>
          <a:p>
            <a:pPr indent="-330192">
              <a:buSzPts val="1600"/>
            </a:pPr>
            <a:r>
              <a:rPr lang="en-US" sz="2400" dirty="0"/>
              <a:t>Evaluating Religious Engagement </a:t>
            </a:r>
          </a:p>
          <a:p>
            <a:pPr indent="-330192">
              <a:buSzPts val="1600"/>
            </a:pPr>
            <a:r>
              <a:rPr lang="en-US" sz="2400" dirty="0"/>
              <a:t>Case Study: Mercy Corps in Myanmar </a:t>
            </a:r>
          </a:p>
          <a:p>
            <a:pPr indent="-330192">
              <a:buSzPts val="1600"/>
            </a:pPr>
            <a:r>
              <a:rPr lang="en-US" sz="2400" dirty="0"/>
              <a:t>Key Considerations </a:t>
            </a:r>
          </a:p>
          <a:p>
            <a:pPr indent="-330192">
              <a:buSzPts val="1600"/>
            </a:pPr>
            <a:r>
              <a:rPr lang="en-US" sz="2400" dirty="0"/>
              <a:t>Key Takeaways </a:t>
            </a:r>
          </a:p>
          <a:p>
            <a:pPr indent="-330192">
              <a:buSzPts val="1600"/>
            </a:pPr>
            <a:endParaRPr lang="en-US" sz="2400" dirty="0"/>
          </a:p>
          <a:p>
            <a:pPr indent="-330192">
              <a:buSzPts val="1600"/>
            </a:pPr>
            <a:endParaRPr lang="en-US" sz="2400" dirty="0"/>
          </a:p>
          <a:p>
            <a:pPr indent="-330192">
              <a:buSzPts val="1600"/>
            </a:pPr>
            <a:endParaRPr sz="2400" dirty="0"/>
          </a:p>
        </p:txBody>
      </p:sp>
      <p:sp>
        <p:nvSpPr>
          <p:cNvPr id="4" name="Shape 20">
            <a:extLst>
              <a:ext uri="{FF2B5EF4-FFF2-40B4-BE49-F238E27FC236}">
                <a16:creationId xmlns:a16="http://schemas.microsoft.com/office/drawing/2014/main" id="{57A1ED5B-CBA2-F745-ACC4-112E3B2496C5}"/>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93</a:t>
            </a:r>
            <a:endParaRPr lang="en" dirty="0"/>
          </a:p>
        </p:txBody>
      </p:sp>
      <p:sp>
        <p:nvSpPr>
          <p:cNvPr id="6" name="Google Shape;79;p16">
            <a:extLst>
              <a:ext uri="{FF2B5EF4-FFF2-40B4-BE49-F238E27FC236}">
                <a16:creationId xmlns:a16="http://schemas.microsoft.com/office/drawing/2014/main" id="{35CDF732-2DE1-6349-8E01-BDE4A2ED44C1}"/>
              </a:ext>
            </a:extLst>
          </p:cNvPr>
          <p:cNvSpPr txBox="1">
            <a:spLocks/>
          </p:cNvSpPr>
          <p:nvPr/>
        </p:nvSpPr>
        <p:spPr>
          <a:xfrm>
            <a:off x="228600" y="209550"/>
            <a:ext cx="2465790" cy="21778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r>
              <a:rPr lang="en-US" sz="2400" b="1" dirty="0">
                <a:latin typeface="Nexa Heavy" panose="02000000000000000000" pitchFamily="2" charset="77"/>
              </a:rPr>
              <a:t>MODULE 8: </a:t>
            </a:r>
            <a:r>
              <a:rPr lang="en-US" sz="2400" dirty="0"/>
              <a:t>DM&amp;E for Religious Engagement</a:t>
            </a:r>
          </a:p>
        </p:txBody>
      </p:sp>
    </p:spTree>
    <p:extLst>
      <p:ext uri="{BB962C8B-B14F-4D97-AF65-F5344CB8AC3E}">
        <p14:creationId xmlns:p14="http://schemas.microsoft.com/office/powerpoint/2010/main" val="247435385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tx2"/>
                </a:solidFill>
                <a:latin typeface="Nexa" panose="02000000000000000000" pitchFamily="2" charset="77"/>
              </a:rPr>
              <a:t>Do No Harm </a:t>
            </a:r>
            <a:endParaRPr dirty="0">
              <a:solidFill>
                <a:schemeClr val="tx2"/>
              </a:solidFill>
              <a:latin typeface="Nexa" panose="02000000000000000000" pitchFamily="2" charset="77"/>
            </a:endParaRPr>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94</a:t>
            </a:r>
            <a:endParaRPr lang="en"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7623313" y="1750943"/>
            <a:ext cx="1181100" cy="2171700"/>
          </a:xfrm>
          <a:prstGeom prst="rect">
            <a:avLst/>
          </a:prstGeom>
        </p:spPr>
      </p:pic>
      <p:sp>
        <p:nvSpPr>
          <p:cNvPr id="5" name="Text Placeholder 4">
            <a:extLst>
              <a:ext uri="{FF2B5EF4-FFF2-40B4-BE49-F238E27FC236}">
                <a16:creationId xmlns:a16="http://schemas.microsoft.com/office/drawing/2014/main" id="{110480FF-3BA2-7846-8E7C-CEA7CA012F4F}"/>
              </a:ext>
            </a:extLst>
          </p:cNvPr>
          <p:cNvSpPr>
            <a:spLocks noGrp="1"/>
          </p:cNvSpPr>
          <p:nvPr>
            <p:ph type="body" idx="1"/>
          </p:nvPr>
        </p:nvSpPr>
        <p:spPr>
          <a:xfrm>
            <a:off x="228600" y="1047750"/>
            <a:ext cx="7444409" cy="3429000"/>
          </a:xfrm>
        </p:spPr>
        <p:txBody>
          <a:bodyPr/>
          <a:lstStyle/>
          <a:p>
            <a:pPr marL="114300" indent="0">
              <a:buNone/>
            </a:pPr>
            <a:r>
              <a:rPr lang="en-US" sz="2000" b="1" dirty="0"/>
              <a:t>Consider the role of religion in the conflict context</a:t>
            </a:r>
          </a:p>
          <a:p>
            <a:pPr lvl="1">
              <a:spcBef>
                <a:spcPts val="0"/>
              </a:spcBef>
            </a:pPr>
            <a:r>
              <a:rPr lang="en-US" sz="2000" dirty="0"/>
              <a:t>Does it do more harm than good to directly work on religious issues</a:t>
            </a:r>
          </a:p>
          <a:p>
            <a:pPr marL="114300" indent="0">
              <a:buNone/>
            </a:pPr>
            <a:endParaRPr lang="en-US" sz="2000" b="1" spc="-50" dirty="0"/>
          </a:p>
          <a:p>
            <a:pPr marL="114300" indent="0">
              <a:buNone/>
            </a:pPr>
            <a:r>
              <a:rPr lang="en-US" sz="2000" b="1" spc="-50" dirty="0"/>
              <a:t>Consider how religious actors may be impacted</a:t>
            </a:r>
          </a:p>
          <a:p>
            <a:pPr lvl="1">
              <a:spcBef>
                <a:spcPts val="0"/>
              </a:spcBef>
            </a:pPr>
            <a:r>
              <a:rPr lang="en-US" sz="2000" dirty="0"/>
              <a:t>Reputation</a:t>
            </a:r>
          </a:p>
          <a:p>
            <a:pPr lvl="1">
              <a:spcBef>
                <a:spcPts val="0"/>
              </a:spcBef>
            </a:pPr>
            <a:r>
              <a:rPr lang="en-US" sz="2000" dirty="0"/>
              <a:t>Safety</a:t>
            </a:r>
          </a:p>
          <a:p>
            <a:pPr lvl="1">
              <a:spcBef>
                <a:spcPts val="0"/>
              </a:spcBef>
            </a:pPr>
            <a:r>
              <a:rPr lang="en-US" sz="2000" dirty="0"/>
              <a:t>Livelihood</a:t>
            </a:r>
          </a:p>
        </p:txBody>
      </p:sp>
    </p:spTree>
    <p:extLst>
      <p:ext uri="{BB962C8B-B14F-4D97-AF65-F5344CB8AC3E}">
        <p14:creationId xmlns:p14="http://schemas.microsoft.com/office/powerpoint/2010/main" val="105535136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116"/>
          <p:cNvSpPr txBox="1">
            <a:spLocks noGrp="1"/>
          </p:cNvSpPr>
          <p:nvPr>
            <p:ph type="title"/>
          </p:nvPr>
        </p:nvSpPr>
        <p:spPr>
          <a:xfrm>
            <a:off x="228600" y="216450"/>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accent1"/>
                </a:solidFill>
              </a:rPr>
              <a:t>Designing </a:t>
            </a:r>
            <a:r>
              <a:rPr lang="en" sz="3600" dirty="0"/>
              <a:t>for Religious Engagement  </a:t>
            </a:r>
            <a:endParaRPr sz="3600" dirty="0"/>
          </a:p>
        </p:txBody>
      </p:sp>
      <p:sp>
        <p:nvSpPr>
          <p:cNvPr id="755" name="Google Shape;755;p116"/>
          <p:cNvSpPr txBox="1">
            <a:spLocks noGrp="1"/>
          </p:cNvSpPr>
          <p:nvPr>
            <p:ph type="body" idx="1"/>
          </p:nvPr>
        </p:nvSpPr>
        <p:spPr>
          <a:xfrm>
            <a:off x="228600" y="1047750"/>
            <a:ext cx="8603700" cy="3701825"/>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2400" b="1" spc="-50" dirty="0"/>
              <a:t>Conflict Analysis</a:t>
            </a:r>
            <a:r>
              <a:rPr lang="en" sz="2400" spc="-50" dirty="0"/>
              <a:t> - Define the role of religion in the conflict</a:t>
            </a:r>
            <a:endParaRPr sz="2400" spc="-50" dirty="0"/>
          </a:p>
          <a:p>
            <a:pPr marL="457200" lvl="0" indent="-342900" algn="l" rtl="0">
              <a:spcBef>
                <a:spcPts val="0"/>
              </a:spcBef>
              <a:spcAft>
                <a:spcPts val="0"/>
              </a:spcAft>
              <a:buSzPts val="1800"/>
              <a:buChar char="●"/>
            </a:pPr>
            <a:r>
              <a:rPr lang="en" sz="2400" b="1" spc="-50" dirty="0"/>
              <a:t>Goal</a:t>
            </a:r>
            <a:r>
              <a:rPr lang="en" sz="2400" spc="-50" dirty="0"/>
              <a:t> - Identify the relationship between religion and the conflict you want to change</a:t>
            </a:r>
            <a:endParaRPr sz="2400" spc="-50" dirty="0"/>
          </a:p>
          <a:p>
            <a:pPr marL="457200" lvl="0" indent="-342900" algn="l" rtl="0">
              <a:spcBef>
                <a:spcPts val="0"/>
              </a:spcBef>
              <a:spcAft>
                <a:spcPts val="0"/>
              </a:spcAft>
              <a:buSzPts val="1800"/>
              <a:buChar char="●"/>
            </a:pPr>
            <a:r>
              <a:rPr lang="en" sz="2400" b="1" spc="-50" dirty="0"/>
              <a:t>Objectives </a:t>
            </a:r>
            <a:r>
              <a:rPr lang="en" sz="2400" spc="-50" dirty="0"/>
              <a:t>- Determine changes that can be observed in religious actors, societies and institutions </a:t>
            </a:r>
            <a:endParaRPr sz="2400" spc="-50" dirty="0"/>
          </a:p>
          <a:p>
            <a:pPr marL="457200" lvl="0" indent="-342900" algn="l" rtl="0">
              <a:spcBef>
                <a:spcPts val="0"/>
              </a:spcBef>
              <a:spcAft>
                <a:spcPts val="0"/>
              </a:spcAft>
              <a:buSzPts val="1800"/>
              <a:buChar char="●"/>
            </a:pPr>
            <a:r>
              <a:rPr lang="en" sz="2400" b="1" spc="-50" dirty="0"/>
              <a:t>Activities </a:t>
            </a:r>
            <a:r>
              <a:rPr lang="en" sz="2400" spc="-50" dirty="0"/>
              <a:t>-</a:t>
            </a:r>
            <a:r>
              <a:rPr lang="en" sz="2400" b="1" spc="-50" dirty="0"/>
              <a:t> </a:t>
            </a:r>
            <a:r>
              <a:rPr lang="en" sz="2400" spc="-50" dirty="0"/>
              <a:t>Create religio</a:t>
            </a:r>
            <a:r>
              <a:rPr lang="en-US" sz="2400" spc="-50" dirty="0"/>
              <a:t>u</a:t>
            </a:r>
            <a:r>
              <a:rPr lang="en" sz="2400" spc="-50" dirty="0"/>
              <a:t>sly-sensitive </a:t>
            </a:r>
            <a:r>
              <a:rPr lang="en-US" sz="2400" spc="-50" dirty="0"/>
              <a:t>activities</a:t>
            </a:r>
            <a:r>
              <a:rPr lang="en" sz="2400" spc="-50" dirty="0"/>
              <a:t> that fulfill your established objectives </a:t>
            </a:r>
            <a:endParaRPr sz="2400" spc="-50" dirty="0"/>
          </a:p>
          <a:p>
            <a:pPr marL="457200" lvl="0" indent="-342900" algn="l" rtl="0">
              <a:spcBef>
                <a:spcPts val="0"/>
              </a:spcBef>
              <a:spcAft>
                <a:spcPts val="0"/>
              </a:spcAft>
              <a:buSzPts val="1800"/>
              <a:buChar char="●"/>
            </a:pPr>
            <a:r>
              <a:rPr lang="en" sz="2400" b="1" spc="-50" dirty="0"/>
              <a:t>Indicators </a:t>
            </a:r>
            <a:r>
              <a:rPr lang="en" sz="2400" spc="-50" dirty="0"/>
              <a:t>-</a:t>
            </a:r>
            <a:r>
              <a:rPr lang="en" sz="2400" b="1" spc="-50" dirty="0"/>
              <a:t> </a:t>
            </a:r>
            <a:r>
              <a:rPr lang="en" sz="2400" spc="-50" dirty="0"/>
              <a:t>Develop indicators that can show </a:t>
            </a:r>
            <a:r>
              <a:rPr lang="en-US" sz="2400" spc="-50" dirty="0"/>
              <a:t>different types of</a:t>
            </a:r>
            <a:r>
              <a:rPr lang="en" sz="2400" spc="-50" dirty="0"/>
              <a:t> change in religious actors, societies and institutions </a:t>
            </a:r>
            <a:endParaRPr sz="2400" spc="-50" dirty="0"/>
          </a:p>
        </p:txBody>
      </p:sp>
      <p:sp>
        <p:nvSpPr>
          <p:cNvPr id="4" name="Shape 20">
            <a:extLst>
              <a:ext uri="{FF2B5EF4-FFF2-40B4-BE49-F238E27FC236}">
                <a16:creationId xmlns:a16="http://schemas.microsoft.com/office/drawing/2014/main" id="{6B36CA18-5322-7743-B708-FEE7149BF20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95</a:t>
            </a:r>
            <a:endParaRPr lang="en" dirty="0"/>
          </a:p>
        </p:txBody>
      </p:sp>
    </p:spTree>
    <p:extLst>
      <p:ext uri="{BB962C8B-B14F-4D97-AF65-F5344CB8AC3E}">
        <p14:creationId xmlns:p14="http://schemas.microsoft.com/office/powerpoint/2010/main" val="37787623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110"/>
          <p:cNvSpPr txBox="1">
            <a:spLocks noGrp="1"/>
          </p:cNvSpPr>
          <p:nvPr>
            <p:ph type="title"/>
          </p:nvPr>
        </p:nvSpPr>
        <p:spPr>
          <a:xfrm>
            <a:off x="228600" y="209550"/>
            <a:ext cx="8520600" cy="66509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Conflict</a:t>
            </a:r>
            <a:r>
              <a:rPr lang="en" dirty="0"/>
              <a:t> Analysis </a:t>
            </a:r>
            <a:endParaRPr dirty="0"/>
          </a:p>
        </p:txBody>
      </p:sp>
      <p:sp>
        <p:nvSpPr>
          <p:cNvPr id="719" name="Google Shape;719;p110"/>
          <p:cNvSpPr txBox="1">
            <a:spLocks noGrp="1"/>
          </p:cNvSpPr>
          <p:nvPr>
            <p:ph type="body" idx="1"/>
          </p:nvPr>
        </p:nvSpPr>
        <p:spPr>
          <a:xfrm>
            <a:off x="228600" y="901978"/>
            <a:ext cx="8520600" cy="615300"/>
          </a:xfrm>
          <a:prstGeom prst="rect">
            <a:avLst/>
          </a:prstGeom>
        </p:spPr>
        <p:txBody>
          <a:bodyPr spcFirstLastPara="1" wrap="square" lIns="91425" tIns="91425" rIns="91425" bIns="91425" anchor="t" anchorCtr="0">
            <a:noAutofit/>
          </a:bodyPr>
          <a:lstStyle/>
          <a:p>
            <a:pPr marL="12700" indent="0">
              <a:spcAft>
                <a:spcPts val="1600"/>
              </a:spcAft>
              <a:buNone/>
            </a:pPr>
            <a:r>
              <a:rPr lang="en-US" dirty="0">
                <a:solidFill>
                  <a:schemeClr val="tx2"/>
                </a:solidFill>
              </a:rPr>
              <a:t>DEFINE THE ROLE OF RELIGION IN THE CONFLICT</a:t>
            </a:r>
          </a:p>
        </p:txBody>
      </p:sp>
      <p:sp>
        <p:nvSpPr>
          <p:cNvPr id="2" name="TextBox 1">
            <a:extLst>
              <a:ext uri="{FF2B5EF4-FFF2-40B4-BE49-F238E27FC236}">
                <a16:creationId xmlns:a16="http://schemas.microsoft.com/office/drawing/2014/main" id="{A947C5FE-D89A-4B3A-8719-9C0CCFA21879}"/>
              </a:ext>
            </a:extLst>
          </p:cNvPr>
          <p:cNvSpPr txBox="1"/>
          <p:nvPr/>
        </p:nvSpPr>
        <p:spPr>
          <a:xfrm>
            <a:off x="228600" y="1574239"/>
            <a:ext cx="8686800" cy="3354765"/>
          </a:xfrm>
          <a:prstGeom prst="rect">
            <a:avLst/>
          </a:prstGeom>
          <a:noFill/>
        </p:spPr>
        <p:txBody>
          <a:bodyPr wrap="square" rtlCol="0">
            <a:spAutoFit/>
          </a:bodyPr>
          <a:lstStyle/>
          <a:p>
            <a:pPr marL="285750" indent="-285750">
              <a:buFont typeface="Arial" panose="020B0604020202020204" pitchFamily="34" charset="0"/>
              <a:buChar char="•"/>
            </a:pPr>
            <a:r>
              <a:rPr lang="en-US" sz="2400" dirty="0"/>
              <a:t>Are there </a:t>
            </a:r>
            <a:r>
              <a:rPr lang="en-US" sz="2400" b="1" dirty="0"/>
              <a:t>current </a:t>
            </a:r>
            <a:r>
              <a:rPr lang="en-US" sz="2400" dirty="0"/>
              <a:t>factors contributing to the conflict that contain religious elements?</a:t>
            </a:r>
          </a:p>
          <a:p>
            <a:pPr marL="285750" indent="-285750">
              <a:buFont typeface="Arial" panose="020B0604020202020204" pitchFamily="34" charset="0"/>
              <a:buChar char="•"/>
            </a:pPr>
            <a:r>
              <a:rPr lang="en-US" sz="2400" dirty="0"/>
              <a:t>Are there </a:t>
            </a:r>
            <a:r>
              <a:rPr lang="en-US" sz="2400" b="1" dirty="0"/>
              <a:t>root </a:t>
            </a:r>
            <a:r>
              <a:rPr lang="en-US" sz="2400" dirty="0"/>
              <a:t>causes contributing to the conflict that contain religious elements? </a:t>
            </a:r>
          </a:p>
          <a:p>
            <a:pPr marL="285750" indent="-285750">
              <a:buFont typeface="Arial" panose="020B0604020202020204" pitchFamily="34" charset="0"/>
              <a:buChar char="•"/>
            </a:pPr>
            <a:r>
              <a:rPr lang="en-US" sz="2400" dirty="0"/>
              <a:t>How does the conflict </a:t>
            </a:r>
            <a:r>
              <a:rPr lang="en-US" sz="2400" b="1" dirty="0"/>
              <a:t>affect the daily lives </a:t>
            </a:r>
            <a:r>
              <a:rPr lang="en-US" sz="2400" dirty="0"/>
              <a:t>of religious people, communities and institutions? </a:t>
            </a:r>
          </a:p>
          <a:p>
            <a:pPr marL="285750" indent="-285750">
              <a:buFont typeface="Arial" panose="020B0604020202020204" pitchFamily="34" charset="0"/>
              <a:buChar char="•"/>
            </a:pPr>
            <a:r>
              <a:rPr lang="en-US" sz="2400" dirty="0"/>
              <a:t>Who are the </a:t>
            </a:r>
            <a:r>
              <a:rPr lang="en-US" sz="2400" b="1" dirty="0"/>
              <a:t>religious connectors</a:t>
            </a:r>
            <a:r>
              <a:rPr lang="en-US" sz="2400" dirty="0"/>
              <a:t>? </a:t>
            </a:r>
          </a:p>
          <a:p>
            <a:pPr marL="285750" indent="-285750">
              <a:buFont typeface="Arial" panose="020B0604020202020204" pitchFamily="34" charset="0"/>
              <a:buChar char="•"/>
            </a:pPr>
            <a:r>
              <a:rPr lang="en-US" sz="2400" dirty="0"/>
              <a:t>Who are the </a:t>
            </a:r>
            <a:r>
              <a:rPr lang="en-US" sz="2400" b="1" dirty="0"/>
              <a:t>religious dividers</a:t>
            </a:r>
            <a:r>
              <a:rPr lang="en-US" sz="2400" dirty="0"/>
              <a:t>? </a:t>
            </a:r>
          </a:p>
          <a:p>
            <a:pPr marL="285750" indent="-285750">
              <a:buFont typeface="Arial" panose="020B0604020202020204" pitchFamily="34" charset="0"/>
              <a:buChar char="•"/>
            </a:pPr>
            <a:endParaRPr lang="LID4096" sz="2000" dirty="0"/>
          </a:p>
        </p:txBody>
      </p:sp>
      <p:sp>
        <p:nvSpPr>
          <p:cNvPr id="5" name="Shape 20">
            <a:extLst>
              <a:ext uri="{FF2B5EF4-FFF2-40B4-BE49-F238E27FC236}">
                <a16:creationId xmlns:a16="http://schemas.microsoft.com/office/drawing/2014/main" id="{4FFE767B-0BDA-4C41-BDE5-B78B780BFAD7}"/>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96</a:t>
            </a:r>
            <a:endParaRPr lang="en" dirty="0"/>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11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Goal</a:t>
            </a:r>
            <a:endParaRPr dirty="0">
              <a:solidFill>
                <a:schemeClr val="accent1"/>
              </a:solidFill>
            </a:endParaRPr>
          </a:p>
        </p:txBody>
      </p:sp>
      <p:sp>
        <p:nvSpPr>
          <p:cNvPr id="725" name="Google Shape;725;p111"/>
          <p:cNvSpPr txBox="1">
            <a:spLocks noGrp="1"/>
          </p:cNvSpPr>
          <p:nvPr>
            <p:ph type="body" idx="1"/>
          </p:nvPr>
        </p:nvSpPr>
        <p:spPr>
          <a:xfrm>
            <a:off x="228600" y="901976"/>
            <a:ext cx="8603700" cy="860563"/>
          </a:xfrm>
          <a:prstGeom prst="rect">
            <a:avLst/>
          </a:prstGeom>
        </p:spPr>
        <p:txBody>
          <a:bodyPr spcFirstLastPara="1" wrap="square" lIns="91425" tIns="91425" rIns="91425" bIns="91425" anchor="t" anchorCtr="0">
            <a:noAutofit/>
          </a:bodyPr>
          <a:lstStyle/>
          <a:p>
            <a:pPr marL="0" lvl="0" indent="0" rtl="0">
              <a:spcBef>
                <a:spcPts val="0"/>
              </a:spcBef>
              <a:buNone/>
            </a:pPr>
            <a:r>
              <a:rPr lang="en" dirty="0">
                <a:solidFill>
                  <a:schemeClr val="tx2"/>
                </a:solidFill>
              </a:rPr>
              <a:t>IDENTIFY THE RELATIONSHIP BETWEEN RELIGION AND </a:t>
            </a:r>
            <a:r>
              <a:rPr lang="en-US" dirty="0">
                <a:solidFill>
                  <a:schemeClr val="tx2"/>
                </a:solidFill>
              </a:rPr>
              <a:t>THE </a:t>
            </a:r>
            <a:r>
              <a:rPr lang="en" dirty="0">
                <a:solidFill>
                  <a:schemeClr val="tx2"/>
                </a:solidFill>
              </a:rPr>
              <a:t>CONFLICT YOU WANT TO CHANGE</a:t>
            </a:r>
          </a:p>
        </p:txBody>
      </p:sp>
      <p:sp>
        <p:nvSpPr>
          <p:cNvPr id="2" name="Rectangle 1">
            <a:extLst>
              <a:ext uri="{FF2B5EF4-FFF2-40B4-BE49-F238E27FC236}">
                <a16:creationId xmlns:a16="http://schemas.microsoft.com/office/drawing/2014/main" id="{13C28843-A592-4D21-A94A-772936ECA1BD}"/>
              </a:ext>
            </a:extLst>
          </p:cNvPr>
          <p:cNvSpPr/>
          <p:nvPr/>
        </p:nvSpPr>
        <p:spPr>
          <a:xfrm>
            <a:off x="228600" y="1937487"/>
            <a:ext cx="8716689" cy="3046988"/>
          </a:xfrm>
          <a:prstGeom prst="rect">
            <a:avLst/>
          </a:prstGeom>
        </p:spPr>
        <p:txBody>
          <a:bodyPr wrap="square" anchor="t">
            <a:spAutoFit/>
          </a:bodyPr>
          <a:lstStyle/>
          <a:p>
            <a:pPr marL="285750" indent="-285750">
              <a:buFont typeface="Arial" panose="020B0604020202020204" pitchFamily="34" charset="0"/>
              <a:buChar char="•"/>
            </a:pPr>
            <a:r>
              <a:rPr lang="en-US" sz="2400" dirty="0"/>
              <a:t>Create your goal based on the information derived from the conflict analysis </a:t>
            </a:r>
          </a:p>
          <a:p>
            <a:pPr marL="285750" indent="-285750">
              <a:buFont typeface="Arial" panose="020B0604020202020204" pitchFamily="34" charset="0"/>
              <a:buChar char="•"/>
            </a:pPr>
            <a:r>
              <a:rPr lang="en-US" sz="2400" dirty="0"/>
              <a:t>Meet with religious actors and stakeholders to identify existing relationships between religion and the conflict that are ripe for change </a:t>
            </a:r>
          </a:p>
          <a:p>
            <a:pPr marL="285750" indent="-285750">
              <a:buFont typeface="Arial" panose="020B0604020202020204" pitchFamily="34" charset="0"/>
              <a:buChar char="•"/>
            </a:pPr>
            <a:r>
              <a:rPr lang="en-US" sz="2400" dirty="0"/>
              <a:t>Consider whether opportunities for engaging religious actors align with your country strategy </a:t>
            </a:r>
          </a:p>
          <a:p>
            <a:pPr marL="285750" indent="-285750">
              <a:buFont typeface="Arial" panose="020B0604020202020204" pitchFamily="34" charset="0"/>
              <a:buChar char="•"/>
            </a:pPr>
            <a:endParaRPr lang="en-US" sz="2400" dirty="0"/>
          </a:p>
        </p:txBody>
      </p:sp>
      <p:sp>
        <p:nvSpPr>
          <p:cNvPr id="5" name="Shape 20">
            <a:extLst>
              <a:ext uri="{FF2B5EF4-FFF2-40B4-BE49-F238E27FC236}">
                <a16:creationId xmlns:a16="http://schemas.microsoft.com/office/drawing/2014/main" id="{CE98EEF1-466C-E146-9ED3-7EB3F0A4052F}"/>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97</a:t>
            </a:r>
            <a:endParaRPr lang="en" dirty="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0" name="Google Shape;730;p112"/>
          <p:cNvSpPr txBox="1">
            <a:spLocks noGrp="1"/>
          </p:cNvSpPr>
          <p:nvPr>
            <p:ph type="title"/>
          </p:nvPr>
        </p:nvSpPr>
        <p:spPr>
          <a:xfrm>
            <a:off x="228600" y="196298"/>
            <a:ext cx="85206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Objectives</a:t>
            </a:r>
            <a:endParaRPr dirty="0"/>
          </a:p>
        </p:txBody>
      </p:sp>
      <p:sp>
        <p:nvSpPr>
          <p:cNvPr id="731" name="Google Shape;731;p112"/>
          <p:cNvSpPr txBox="1">
            <a:spLocks noGrp="1"/>
          </p:cNvSpPr>
          <p:nvPr>
            <p:ph type="body" idx="1"/>
          </p:nvPr>
        </p:nvSpPr>
        <p:spPr>
          <a:xfrm>
            <a:off x="228600" y="899451"/>
            <a:ext cx="8686800" cy="810079"/>
          </a:xfrm>
          <a:prstGeom prst="rect">
            <a:avLst/>
          </a:prstGeom>
        </p:spPr>
        <p:txBody>
          <a:bodyPr spcFirstLastPara="1" wrap="square" lIns="91425" tIns="91425" rIns="91425" bIns="91425" anchor="t" anchorCtr="0">
            <a:noAutofit/>
          </a:bodyPr>
          <a:lstStyle/>
          <a:p>
            <a:pPr marL="0" lvl="0" indent="0" rtl="0">
              <a:spcBef>
                <a:spcPts val="0"/>
              </a:spcBef>
              <a:buNone/>
            </a:pPr>
            <a:r>
              <a:rPr lang="en-US" dirty="0">
                <a:solidFill>
                  <a:schemeClr val="tx2"/>
                </a:solidFill>
              </a:rPr>
              <a:t>DETERMINE CHANGES THAT CAN BE OBSERVED IN RELIGIOUS ACTORS, SOCIETIES, AND INSTITUTIONS </a:t>
            </a:r>
          </a:p>
        </p:txBody>
      </p:sp>
      <p:sp>
        <p:nvSpPr>
          <p:cNvPr id="2" name="Rectangle 1">
            <a:extLst>
              <a:ext uri="{FF2B5EF4-FFF2-40B4-BE49-F238E27FC236}">
                <a16:creationId xmlns:a16="http://schemas.microsoft.com/office/drawing/2014/main" id="{8331E66B-3251-473C-BD6A-47A898906483}"/>
              </a:ext>
            </a:extLst>
          </p:cNvPr>
          <p:cNvSpPr/>
          <p:nvPr/>
        </p:nvSpPr>
        <p:spPr>
          <a:xfrm>
            <a:off x="511725" y="3143131"/>
            <a:ext cx="8632275" cy="307777"/>
          </a:xfrm>
          <a:prstGeom prst="rect">
            <a:avLst/>
          </a:prstGeom>
        </p:spPr>
        <p:txBody>
          <a:bodyPr wrap="square">
            <a:spAutoFit/>
          </a:bodyPr>
          <a:lstStyle/>
          <a:p>
            <a:pPr marL="285750" indent="-285750">
              <a:buFont typeface="Arial" panose="020B0604020202020204" pitchFamily="34" charset="0"/>
              <a:buChar char="•"/>
            </a:pPr>
            <a:endParaRPr lang="en-US" dirty="0"/>
          </a:p>
        </p:txBody>
      </p:sp>
      <p:sp>
        <p:nvSpPr>
          <p:cNvPr id="3" name="Rectangle 2">
            <a:extLst>
              <a:ext uri="{FF2B5EF4-FFF2-40B4-BE49-F238E27FC236}">
                <a16:creationId xmlns:a16="http://schemas.microsoft.com/office/drawing/2014/main" id="{2A519F7C-A958-4967-A570-6EA1C6C61435}"/>
              </a:ext>
            </a:extLst>
          </p:cNvPr>
          <p:cNvSpPr/>
          <p:nvPr/>
        </p:nvSpPr>
        <p:spPr>
          <a:xfrm>
            <a:off x="228600" y="1923931"/>
            <a:ext cx="8686800" cy="2523768"/>
          </a:xfrm>
          <a:prstGeom prst="rect">
            <a:avLst/>
          </a:prstGeom>
        </p:spPr>
        <p:txBody>
          <a:bodyPr wrap="square">
            <a:spAutoFit/>
          </a:bodyPr>
          <a:lstStyle/>
          <a:p>
            <a:pPr marL="285750" indent="-285750">
              <a:buFont typeface="Arial" panose="020B0604020202020204" pitchFamily="34" charset="0"/>
              <a:buChar char="•"/>
            </a:pPr>
            <a:r>
              <a:rPr lang="en-US" sz="2400" dirty="0"/>
              <a:t>Increased knowledge and understanding of other religions </a:t>
            </a:r>
          </a:p>
          <a:p>
            <a:pPr marL="285750" indent="-285750">
              <a:buFont typeface="Arial" panose="020B0604020202020204" pitchFamily="34" charset="0"/>
              <a:buChar char="•"/>
            </a:pPr>
            <a:r>
              <a:rPr lang="en-US" sz="2400" dirty="0"/>
              <a:t>Increased capacity to spread peaceful, religious messages</a:t>
            </a:r>
          </a:p>
          <a:p>
            <a:pPr marL="285750" indent="-285750">
              <a:buFont typeface="Arial" panose="020B0604020202020204" pitchFamily="34" charset="0"/>
              <a:buChar char="•"/>
            </a:pPr>
            <a:r>
              <a:rPr lang="en-US" sz="2400" dirty="0"/>
              <a:t>Increased collaboration between religious actors of different faiths to reduce conflict among communities</a:t>
            </a:r>
          </a:p>
          <a:p>
            <a:pPr marL="285750" indent="-285750">
              <a:buFont typeface="Arial" panose="020B0604020202020204" pitchFamily="34" charset="0"/>
              <a:buChar char="•"/>
            </a:pPr>
            <a:r>
              <a:rPr lang="en-US" sz="2400" dirty="0"/>
              <a:t>Increased collaboration with other sectors to advance and sustain societal change  </a:t>
            </a:r>
          </a:p>
          <a:p>
            <a:pPr marL="285750" indent="-285750">
              <a:buFont typeface="Arial" panose="020B0604020202020204" pitchFamily="34" charset="0"/>
              <a:buChar char="•"/>
            </a:pPr>
            <a:endParaRPr lang="en-US" dirty="0"/>
          </a:p>
        </p:txBody>
      </p:sp>
      <p:sp>
        <p:nvSpPr>
          <p:cNvPr id="6" name="Shape 20">
            <a:extLst>
              <a:ext uri="{FF2B5EF4-FFF2-40B4-BE49-F238E27FC236}">
                <a16:creationId xmlns:a16="http://schemas.microsoft.com/office/drawing/2014/main" id="{0633F3F8-25BF-CF43-82D7-092D038B3558}"/>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98</a:t>
            </a:r>
            <a:endParaRPr lang="en" dirty="0"/>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114"/>
          <p:cNvSpPr txBox="1">
            <a:spLocks noGrp="1"/>
          </p:cNvSpPr>
          <p:nvPr>
            <p:ph type="title"/>
          </p:nvPr>
        </p:nvSpPr>
        <p:spPr>
          <a:xfrm>
            <a:off x="228600" y="209550"/>
            <a:ext cx="8520600" cy="55907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Activities </a:t>
            </a:r>
            <a:endParaRPr dirty="0">
              <a:solidFill>
                <a:schemeClr val="accent1"/>
              </a:solidFill>
            </a:endParaRPr>
          </a:p>
        </p:txBody>
      </p:sp>
      <p:sp>
        <p:nvSpPr>
          <p:cNvPr id="743" name="Google Shape;743;p114"/>
          <p:cNvSpPr txBox="1">
            <a:spLocks noGrp="1"/>
          </p:cNvSpPr>
          <p:nvPr>
            <p:ph type="body" idx="1"/>
          </p:nvPr>
        </p:nvSpPr>
        <p:spPr>
          <a:xfrm>
            <a:off x="228600" y="901978"/>
            <a:ext cx="8520600" cy="940076"/>
          </a:xfrm>
          <a:prstGeom prst="rect">
            <a:avLst/>
          </a:prstGeom>
        </p:spPr>
        <p:txBody>
          <a:bodyPr spcFirstLastPara="1" wrap="square" lIns="91425" tIns="91425" rIns="91425" bIns="91425" anchor="t" anchorCtr="0">
            <a:noAutofit/>
          </a:bodyPr>
          <a:lstStyle/>
          <a:p>
            <a:pPr marL="0" lvl="0" indent="0" algn="l" rtl="0">
              <a:spcBef>
                <a:spcPts val="0"/>
              </a:spcBef>
              <a:buNone/>
            </a:pPr>
            <a:r>
              <a:rPr lang="en-US" dirty="0">
                <a:solidFill>
                  <a:schemeClr val="tx2"/>
                </a:solidFill>
              </a:rPr>
              <a:t>CREATE RELIGIOUS-SENSITIVE ACTIVITIES THAT FULFILL YOUR ESTABLISHED OBJECTIVES</a:t>
            </a:r>
          </a:p>
        </p:txBody>
      </p:sp>
      <p:sp>
        <p:nvSpPr>
          <p:cNvPr id="2" name="Rectangle 1">
            <a:extLst>
              <a:ext uri="{FF2B5EF4-FFF2-40B4-BE49-F238E27FC236}">
                <a16:creationId xmlns:a16="http://schemas.microsoft.com/office/drawing/2014/main" id="{9FEA27BB-DA0C-4C98-9E1E-566F0B2D7C6B}"/>
              </a:ext>
            </a:extLst>
          </p:cNvPr>
          <p:cNvSpPr/>
          <p:nvPr/>
        </p:nvSpPr>
        <p:spPr>
          <a:xfrm>
            <a:off x="228600" y="1867610"/>
            <a:ext cx="8686800" cy="2308324"/>
          </a:xfrm>
          <a:prstGeom prst="rect">
            <a:avLst/>
          </a:prstGeom>
        </p:spPr>
        <p:txBody>
          <a:bodyPr wrap="square">
            <a:spAutoFit/>
          </a:bodyPr>
          <a:lstStyle/>
          <a:p>
            <a:pPr marL="285750" indent="-285750">
              <a:buFont typeface="Arial" panose="020B0604020202020204" pitchFamily="34" charset="0"/>
              <a:buChar char="•"/>
            </a:pPr>
            <a:r>
              <a:rPr lang="en-US" sz="2400" spc="-50" dirty="0"/>
              <a:t>Interreligious dialogue to build connections and knowledge</a:t>
            </a:r>
          </a:p>
          <a:p>
            <a:pPr marL="285750" indent="-285750">
              <a:buFont typeface="Arial" panose="020B0604020202020204" pitchFamily="34" charset="0"/>
              <a:buChar char="•"/>
            </a:pPr>
            <a:r>
              <a:rPr lang="en-US" sz="2400" spc="-50" dirty="0"/>
              <a:t>Protection of holy sites and places of worship </a:t>
            </a:r>
          </a:p>
          <a:p>
            <a:pPr marL="285750" indent="-285750">
              <a:buFont typeface="Arial" panose="020B0604020202020204" pitchFamily="34" charset="0"/>
              <a:buChar char="•"/>
            </a:pPr>
            <a:r>
              <a:rPr lang="en-US" sz="2400" spc="-50" dirty="0"/>
              <a:t>Peaceful messages through religious social media campaigns</a:t>
            </a:r>
          </a:p>
          <a:p>
            <a:pPr marL="285750" indent="-285750">
              <a:buFont typeface="Arial" panose="020B0604020202020204" pitchFamily="34" charset="0"/>
              <a:buChar char="•"/>
            </a:pPr>
            <a:r>
              <a:rPr lang="en-US" sz="2400" spc="-50" dirty="0"/>
              <a:t>Religious educational curricula supporting peace </a:t>
            </a:r>
          </a:p>
          <a:p>
            <a:pPr marL="285750" indent="-285750">
              <a:buFont typeface="Arial" panose="020B0604020202020204" pitchFamily="34" charset="0"/>
              <a:buChar char="•"/>
            </a:pPr>
            <a:r>
              <a:rPr lang="en-US" sz="2400" spc="-50" dirty="0"/>
              <a:t>Supporting legislation that protects Freedom of Religion or Belief  </a:t>
            </a:r>
          </a:p>
        </p:txBody>
      </p:sp>
      <p:sp>
        <p:nvSpPr>
          <p:cNvPr id="5" name="Shape 20">
            <a:extLst>
              <a:ext uri="{FF2B5EF4-FFF2-40B4-BE49-F238E27FC236}">
                <a16:creationId xmlns:a16="http://schemas.microsoft.com/office/drawing/2014/main" id="{8FFA757F-D444-3143-BCE6-2A7525E18DF0}"/>
              </a:ext>
            </a:extLst>
          </p:cNvPr>
          <p:cNvSpPr txBox="1">
            <a:spLocks/>
          </p:cNvSpPr>
          <p:nvPr/>
        </p:nvSpPr>
        <p:spPr>
          <a:xfrm>
            <a:off x="7646671" y="4913407"/>
            <a:ext cx="1268730" cy="150083"/>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dirty="0"/>
              <a:t>SLIDE </a:t>
            </a:r>
            <a:r>
              <a:rPr lang="en" b="1" dirty="0">
                <a:latin typeface="Nexa" panose="02000000000000000000" pitchFamily="2" charset="77"/>
              </a:rPr>
              <a:t>99</a:t>
            </a:r>
            <a:endParaRPr lang="en" dirty="0"/>
          </a:p>
        </p:txBody>
      </p:sp>
    </p:spTree>
  </p:cSld>
  <p:clrMapOvr>
    <a:masterClrMapping/>
  </p:clrMapOvr>
</p:sld>
</file>

<file path=ppt/theme/theme1.xml><?xml version="1.0" encoding="utf-8"?>
<a:theme xmlns:a="http://schemas.openxmlformats.org/drawingml/2006/main" name="Theme1">
  <a:themeElements>
    <a:clrScheme name="Custom 16">
      <a:dk1>
        <a:srgbClr val="2C2C2D"/>
      </a:dk1>
      <a:lt1>
        <a:srgbClr val="FFFFFF"/>
      </a:lt1>
      <a:dk2>
        <a:srgbClr val="00407F"/>
      </a:dk2>
      <a:lt2>
        <a:srgbClr val="F6E7CD"/>
      </a:lt2>
      <a:accent1>
        <a:srgbClr val="FF8242"/>
      </a:accent1>
      <a:accent2>
        <a:srgbClr val="00407F"/>
      </a:accent2>
      <a:accent3>
        <a:srgbClr val="F2E530"/>
      </a:accent3>
      <a:accent4>
        <a:srgbClr val="00407F"/>
      </a:accent4>
      <a:accent5>
        <a:srgbClr val="FF8242"/>
      </a:accent5>
      <a:accent6>
        <a:srgbClr val="0094A5"/>
      </a:accent6>
      <a:hlink>
        <a:srgbClr val="00407F"/>
      </a:hlink>
      <a:folHlink>
        <a:srgbClr val="00407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 id="{CF812455-725C-4461-9023-F6B8B3F235BE}" vid="{2D7BAFF0-4667-4D60-AF4B-4F9BCD7BF6C9}"/>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Theme1</Template>
  <TotalTime>30823</TotalTime>
  <Words>5681</Words>
  <Application>Microsoft Macintosh PowerPoint</Application>
  <PresentationFormat>On-screen Show (16:9)</PresentationFormat>
  <Paragraphs>779</Paragraphs>
  <Slides>105</Slides>
  <Notes>105</Notes>
  <HiddenSlides>8</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105</vt:i4>
      </vt:variant>
    </vt:vector>
  </HeadingPairs>
  <TitlesOfParts>
    <vt:vector size="117" baseType="lpstr">
      <vt:lpstr>Noto Sans Symbols</vt:lpstr>
      <vt:lpstr>Arial Black</vt:lpstr>
      <vt:lpstr>Open Sans</vt:lpstr>
      <vt:lpstr>Calibri</vt:lpstr>
      <vt:lpstr>Nexa Light</vt:lpstr>
      <vt:lpstr>Nexa</vt:lpstr>
      <vt:lpstr>Arial</vt:lpstr>
      <vt:lpstr>Courier New</vt:lpstr>
      <vt:lpstr>Nexa Heavy</vt:lpstr>
      <vt:lpstr>Nexa Book</vt:lpstr>
      <vt:lpstr>Avenir</vt:lpstr>
      <vt:lpstr>Theme1</vt:lpstr>
      <vt:lpstr>THE COMMON GROUND APPROACH TO  RELIGIOUS ENGAGEMENT</vt:lpstr>
      <vt:lpstr>CGA to Religious Engagement</vt:lpstr>
      <vt:lpstr>MODULE 01: INTRODUCTION TO RELIGIOUS ENGAGEMENT</vt:lpstr>
      <vt:lpstr>MODULE 1: Introduction to Religious Engagement </vt:lpstr>
      <vt:lpstr>THREE ASSUMPTIONS THAT UNDERPIN OUR THEORY OF CHANGE</vt:lpstr>
      <vt:lpstr>DISCUSSION</vt:lpstr>
      <vt:lpstr>History of Religious Engagement In Search</vt:lpstr>
      <vt:lpstr>Religious Engagement </vt:lpstr>
      <vt:lpstr>Religious Actors</vt:lpstr>
      <vt:lpstr>Universal Code of Conduct on Holy Sites, Nigeria</vt:lpstr>
      <vt:lpstr>DISCUSSION</vt:lpstr>
      <vt:lpstr>Interreligious Dialogue vs Religious Engagement</vt:lpstr>
      <vt:lpstr>Risks of Religious Engagement</vt:lpstr>
      <vt:lpstr>Risks of Religious Engagement</vt:lpstr>
      <vt:lpstr>Do No Harm </vt:lpstr>
      <vt:lpstr>MODULE 1: KEY TAKEAWAYS </vt:lpstr>
      <vt:lpstr>MODULE 02: RELIGION: A FORCE FOR PEACE – A DRIVER OF CONFLICT? </vt:lpstr>
      <vt:lpstr>MODULE 2: Religion: A force for peace - a driver of conflict? </vt:lpstr>
      <vt:lpstr>Activity: Identity Flower</vt:lpstr>
      <vt:lpstr>84%</vt:lpstr>
      <vt:lpstr>PowerPoint Presentation</vt:lpstr>
      <vt:lpstr>PowerPoint Presentation</vt:lpstr>
      <vt:lpstr>Identities and Conflict </vt:lpstr>
      <vt:lpstr>When do we use religious engagement? </vt:lpstr>
      <vt:lpstr>WHEN DO WE USE RELIGIOUS ENGAGEMENT? </vt:lpstr>
      <vt:lpstr>The Young Imam</vt:lpstr>
      <vt:lpstr>MODULE 2: KEY TAKEAWAYS </vt:lpstr>
      <vt:lpstr>MODULE 03: ENGAGING RELIGIOUS ACTORS IN PEACEBUILDING</vt:lpstr>
      <vt:lpstr>PowerPoint Presentation</vt:lpstr>
      <vt:lpstr>Religious Actors </vt:lpstr>
      <vt:lpstr>Kyrgyzstan </vt:lpstr>
      <vt:lpstr>Jerusalem </vt:lpstr>
      <vt:lpstr>Types of Religious Actors </vt:lpstr>
      <vt:lpstr>Senior Religious Actors</vt:lpstr>
      <vt:lpstr>Community-Level Religious Actors</vt:lpstr>
      <vt:lpstr>Informal/Non-Traditional Religious Actors</vt:lpstr>
      <vt:lpstr>Religious Women</vt:lpstr>
      <vt:lpstr>Religious Youth </vt:lpstr>
      <vt:lpstr>DISCUSSION</vt:lpstr>
      <vt:lpstr>Entry Points to Engage Religious Actors </vt:lpstr>
      <vt:lpstr>Activity: Identifying Religious Actors </vt:lpstr>
      <vt:lpstr>PowerPoint Presentation</vt:lpstr>
      <vt:lpstr>What tools do we use to engage religious actors?  </vt:lpstr>
      <vt:lpstr>MODULE 3: KEY TAKEAWAYS </vt:lpstr>
      <vt:lpstr>MODULE 04:  RELIGIOUS SENSITIVITY </vt:lpstr>
      <vt:lpstr>PowerPoint Presentation</vt:lpstr>
      <vt:lpstr>What’s wrong with this scenario?</vt:lpstr>
      <vt:lpstr>DISCUSSION</vt:lpstr>
      <vt:lpstr>Religious Needs</vt:lpstr>
      <vt:lpstr>Engaging LGBTQ Communities – Opportunities </vt:lpstr>
      <vt:lpstr>Engaging LGBTQ Communities – Challenges  </vt:lpstr>
      <vt:lpstr>Challenges of Working with Religious Actors</vt:lpstr>
      <vt:lpstr>MODULE 4: KEY TAKEAWAYS </vt:lpstr>
      <vt:lpstr>MODULE 05:   ENGAGING WOMEN</vt:lpstr>
      <vt:lpstr>PowerPoint Presentation</vt:lpstr>
      <vt:lpstr>Religious Women</vt:lpstr>
      <vt:lpstr>Jerusalem</vt:lpstr>
      <vt:lpstr>Recruiting Religious Women</vt:lpstr>
      <vt:lpstr>DISCUSSION</vt:lpstr>
      <vt:lpstr>Engaging Religious Women and Men</vt:lpstr>
      <vt:lpstr>Challenges of Working with Female Religious Actors</vt:lpstr>
      <vt:lpstr>PowerPoint Presentation</vt:lpstr>
      <vt:lpstr>Anticipating Challenges 2-4-6 </vt:lpstr>
      <vt:lpstr>MODULE 5: KEY TAKEAWAYS </vt:lpstr>
      <vt:lpstr>MODULE 06:  ENGAGING YOUTH</vt:lpstr>
      <vt:lpstr>PowerPoint Presentation</vt:lpstr>
      <vt:lpstr>PowerPoint Presentation</vt:lpstr>
      <vt:lpstr>Youth </vt:lpstr>
      <vt:lpstr>Recruiting Young Religious Actors </vt:lpstr>
      <vt:lpstr>Recruiting Young Religious Actors  Possible Limitations</vt:lpstr>
      <vt:lpstr>Lebanon</vt:lpstr>
      <vt:lpstr>Youth &amp; Violent Extremism</vt:lpstr>
      <vt:lpstr>Soliya (New Media)</vt:lpstr>
      <vt:lpstr>Youth &amp; Digital Media</vt:lpstr>
      <vt:lpstr>What are the challenges of working with religious youth?</vt:lpstr>
      <vt:lpstr>Challenges of Working with Religious Youth</vt:lpstr>
      <vt:lpstr>Generation Gaps </vt:lpstr>
      <vt:lpstr>Intergenerational Projects</vt:lpstr>
      <vt:lpstr>Intergenerational Projects</vt:lpstr>
      <vt:lpstr>MODULE 6: KEY TAKEAWAYS </vt:lpstr>
      <vt:lpstr>MODULE 07: A MULTI-SECTORAL APPROACH TO RELIGIOUS ENGAGEMENT</vt:lpstr>
      <vt:lpstr>PowerPoint Presentation</vt:lpstr>
      <vt:lpstr>The Basis of a Multi-Sectoral Approach</vt:lpstr>
      <vt:lpstr>How do you see the multi-sectoral approach to religious engagement after discussing these three case studies? </vt:lpstr>
      <vt:lpstr>Government and Political Institutions</vt:lpstr>
      <vt:lpstr>International Institutions </vt:lpstr>
      <vt:lpstr>Civil Society Organizations</vt:lpstr>
      <vt:lpstr>Media </vt:lpstr>
      <vt:lpstr>PowerPoint Presentation</vt:lpstr>
      <vt:lpstr>Healthy, safe, just societies</vt:lpstr>
      <vt:lpstr>MODULE 7: KEY TAKEAWAYS </vt:lpstr>
      <vt:lpstr>MODULE 08: DESIGN,  MONITORING &amp; EVALUATION  FOR RELIGIOUS ENGAGEMENT</vt:lpstr>
      <vt:lpstr>PowerPoint Presentation</vt:lpstr>
      <vt:lpstr>Do No Harm </vt:lpstr>
      <vt:lpstr>Designing for Religious Engagement  </vt:lpstr>
      <vt:lpstr>Conflict Analysis </vt:lpstr>
      <vt:lpstr>Goal</vt:lpstr>
      <vt:lpstr>Objectives</vt:lpstr>
      <vt:lpstr>Activities </vt:lpstr>
      <vt:lpstr>Indicators </vt:lpstr>
      <vt:lpstr>PowerPoint Presentation</vt:lpstr>
      <vt:lpstr>Evaluating Religious Engagement </vt:lpstr>
      <vt:lpstr>Mercy Corps in Myanmar</vt:lpstr>
      <vt:lpstr>Key Considerations</vt:lpstr>
      <vt:lpstr>MODULE 8: KEY TAKEAWAYS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CGA to Religious Engagement</dc:title>
  <dc:creator>Andrew McDonnell</dc:creator>
  <cp:lastModifiedBy>katrina mitchell</cp:lastModifiedBy>
  <cp:revision>294</cp:revision>
  <dcterms:modified xsi:type="dcterms:W3CDTF">2020-09-16T01:52:52Z</dcterms:modified>
</cp:coreProperties>
</file>