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Source Sans Pr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30"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13"/>
        <p:cNvGrpSpPr/>
        <p:nvPr/>
      </p:nvGrpSpPr>
      <p:grpSpPr>
        <a:xfrm>
          <a:off x="0" y="0"/>
          <a:ext cx="0" cy="0"/>
          <a:chOff x="0" y="0"/>
          <a:chExt cx="0" cy="0"/>
        </a:xfrm>
      </p:grpSpPr>
      <p:sp>
        <p:nvSpPr>
          <p:cNvPr id="14" name="Shape 14"/>
          <p:cNvSpPr/>
          <p:nvPr/>
        </p:nvSpPr>
        <p:spPr>
          <a:xfrm>
            <a:off x="7010400" y="152398"/>
            <a:ext cx="1981199" cy="6556247"/>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5" name="Shape 15"/>
          <p:cNvSpPr/>
          <p:nvPr/>
        </p:nvSpPr>
        <p:spPr>
          <a:xfrm>
            <a:off x="152400" y="153922"/>
            <a:ext cx="6705599" cy="6553200"/>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16" name="Shape 16"/>
          <p:cNvSpPr txBox="1">
            <a:spLocks noGrp="1"/>
          </p:cNvSpPr>
          <p:nvPr>
            <p:ph type="subTitle" idx="1"/>
          </p:nvPr>
        </p:nvSpPr>
        <p:spPr>
          <a:xfrm>
            <a:off x="7010400" y="2052959"/>
            <a:ext cx="1981199" cy="1828800"/>
          </a:xfrm>
          <a:prstGeom prst="rect">
            <a:avLst/>
          </a:prstGeom>
          <a:noFill/>
          <a:ln>
            <a:noFill/>
          </a:ln>
        </p:spPr>
        <p:txBody>
          <a:bodyPr lIns="91425" tIns="91425" rIns="91425" bIns="91425" anchor="ctr" anchorCtr="0"/>
          <a:lstStyle>
            <a:lvl1pPr marL="0" marR="0" lvl="0" indent="0" algn="l" rtl="0">
              <a:spcBef>
                <a:spcPts val="380"/>
              </a:spcBef>
              <a:buClr>
                <a:schemeClr val="accent1"/>
              </a:buClr>
              <a:buFont typeface="Noto Sans Symbols"/>
              <a:buNone/>
              <a:defRPr sz="1900" b="0" i="0" u="none" strike="noStrike" cap="none">
                <a:solidFill>
                  <a:srgbClr val="FFFFFF"/>
                </a:solidFill>
                <a:latin typeface="Source Sans Pro"/>
                <a:ea typeface="Source Sans Pro"/>
                <a:cs typeface="Source Sans Pro"/>
                <a:sym typeface="Source Sans Pro"/>
              </a:defRPr>
            </a:lvl1pPr>
            <a:lvl2pPr marL="457200" marR="0" lvl="1" indent="0" algn="ctr" rtl="0">
              <a:spcBef>
                <a:spcPts val="360"/>
              </a:spcBef>
              <a:buClr>
                <a:schemeClr val="accent2"/>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ctr" rtl="0">
              <a:spcBef>
                <a:spcPts val="320"/>
              </a:spcBef>
              <a:buClr>
                <a:schemeClr val="accent3"/>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ctr" rtl="0">
              <a:spcBef>
                <a:spcPts val="280"/>
              </a:spcBef>
              <a:buClr>
                <a:schemeClr val="accent4"/>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ctr" rtl="0">
              <a:spcBef>
                <a:spcPts val="260"/>
              </a:spcBef>
              <a:buClr>
                <a:schemeClr val="accent6"/>
              </a:buClr>
              <a:buFont typeface="Noto Sans Symbols"/>
              <a:buNone/>
              <a:defRPr sz="1300" b="0" i="0" u="none" strike="noStrike" cap="none">
                <a:solidFill>
                  <a:srgbClr val="888888"/>
                </a:solidFill>
                <a:latin typeface="Source Sans Pro"/>
                <a:ea typeface="Source Sans Pro"/>
                <a:cs typeface="Source Sans Pro"/>
                <a:sym typeface="Source Sans Pro"/>
              </a:defRPr>
            </a:lvl5pPr>
            <a:lvl6pPr marL="2286000" marR="0" lvl="5" indent="0" algn="ctr" rtl="0">
              <a:spcBef>
                <a:spcPts val="240"/>
              </a:spcBef>
              <a:buClr>
                <a:schemeClr val="accent1"/>
              </a:buClr>
              <a:buFont typeface="Noto Sans Symbols"/>
              <a:buNone/>
              <a:defRPr sz="1200" b="0" i="0" u="none" strike="noStrike" cap="none">
                <a:solidFill>
                  <a:srgbClr val="888888"/>
                </a:solidFill>
                <a:latin typeface="Source Sans Pro"/>
                <a:ea typeface="Source Sans Pro"/>
                <a:cs typeface="Source Sans Pro"/>
                <a:sym typeface="Source Sans Pro"/>
              </a:defRPr>
            </a:lvl6pPr>
            <a:lvl7pPr marL="2743200" marR="0" lvl="6" indent="0" algn="ctr" rtl="0">
              <a:spcBef>
                <a:spcPts val="240"/>
              </a:spcBef>
              <a:buClr>
                <a:schemeClr val="accent2"/>
              </a:buClr>
              <a:buFont typeface="Noto Sans Symbols"/>
              <a:buNone/>
              <a:defRPr sz="1200" b="0" i="0" u="none" strike="noStrike" cap="none">
                <a:solidFill>
                  <a:srgbClr val="888888"/>
                </a:solidFill>
                <a:latin typeface="Source Sans Pro"/>
                <a:ea typeface="Source Sans Pro"/>
                <a:cs typeface="Source Sans Pro"/>
                <a:sym typeface="Source Sans Pro"/>
              </a:defRPr>
            </a:lvl7pPr>
            <a:lvl8pPr marL="3200400" marR="0" lvl="7" indent="0" algn="ctr" rtl="0">
              <a:spcBef>
                <a:spcPts val="240"/>
              </a:spcBef>
              <a:buClr>
                <a:schemeClr val="accent3"/>
              </a:buClr>
              <a:buFont typeface="Noto Sans Symbols"/>
              <a:buNone/>
              <a:defRPr sz="1200" b="0" i="0" u="none" strike="noStrike" cap="none">
                <a:solidFill>
                  <a:srgbClr val="888888"/>
                </a:solidFill>
                <a:latin typeface="Source Sans Pro"/>
                <a:ea typeface="Source Sans Pro"/>
                <a:cs typeface="Source Sans Pro"/>
                <a:sym typeface="Source Sans Pro"/>
              </a:defRPr>
            </a:lvl8pPr>
            <a:lvl9pPr marL="3657600" marR="0" lvl="8" indent="0" algn="ctr" rtl="0">
              <a:spcBef>
                <a:spcPts val="240"/>
              </a:spcBef>
              <a:buClr>
                <a:schemeClr val="accent5"/>
              </a:buClr>
              <a:buFont typeface="Noto Sans Symbols"/>
              <a:buNone/>
              <a:defRPr sz="1200" b="0" i="0" u="none" strike="noStrike" cap="none">
                <a:solidFill>
                  <a:srgbClr val="888888"/>
                </a:solidFill>
                <a:latin typeface="Source Sans Pro"/>
                <a:ea typeface="Source Sans Pro"/>
                <a:cs typeface="Source Sans Pro"/>
                <a:sym typeface="Source Sans Pro"/>
              </a:defRPr>
            </a:lvl9pPr>
          </a:lstStyle>
          <a:p>
            <a:endParaRPr/>
          </a:p>
        </p:txBody>
      </p:sp>
      <p:sp>
        <p:nvSpPr>
          <p:cNvPr id="17" name="Shape 17"/>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 name="Shape 18"/>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rgbClr val="FFFFFF"/>
                </a:solidFill>
                <a:latin typeface="Source Sans Pro"/>
                <a:ea typeface="Source Sans Pro"/>
                <a:cs typeface="Source Sans Pro"/>
                <a:sym typeface="Source Sans Pro"/>
              </a:rPr>
              <a:t>‹Nº›</a:t>
            </a:fld>
            <a:endParaRPr lang="en-US" sz="1100" b="0" i="0" u="none" strike="noStrike" cap="none">
              <a:solidFill>
                <a:srgbClr val="FFFFFF"/>
              </a:solidFill>
              <a:latin typeface="Source Sans Pro"/>
              <a:ea typeface="Source Sans Pro"/>
              <a:cs typeface="Source Sans Pro"/>
              <a:sym typeface="Source Sans Pro"/>
            </a:endParaRPr>
          </a:p>
        </p:txBody>
      </p:sp>
      <p:sp>
        <p:nvSpPr>
          <p:cNvPr id="19" name="Shape 19"/>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0" name="Shape 20"/>
          <p:cNvSpPr txBox="1">
            <a:spLocks noGrp="1"/>
          </p:cNvSpPr>
          <p:nvPr>
            <p:ph type="title"/>
          </p:nvPr>
        </p:nvSpPr>
        <p:spPr>
          <a:xfrm>
            <a:off x="457200" y="2052959"/>
            <a:ext cx="6324600" cy="1828800"/>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Source Sans Pro"/>
              <a:buNone/>
              <a:defRPr sz="4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body" idx="1"/>
          </p:nvPr>
        </p:nvSpPr>
        <p:spPr>
          <a:xfrm rot="5400000">
            <a:off x="2381241" y="-281171"/>
            <a:ext cx="4407407" cy="8407892"/>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83" name="Shape 83"/>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4" name="Shape 84"/>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5" name="Shape 85"/>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1"/>
        </a:solidFill>
        <a:effectLst/>
      </p:bgPr>
    </p:bg>
    <p:spTree>
      <p:nvGrpSpPr>
        <p:cNvPr id="1" name="Shape 86"/>
        <p:cNvGrpSpPr/>
        <p:nvPr/>
      </p:nvGrpSpPr>
      <p:grpSpPr>
        <a:xfrm>
          <a:off x="0" y="0"/>
          <a:ext cx="0" cy="0"/>
          <a:chOff x="0" y="0"/>
          <a:chExt cx="0" cy="0"/>
        </a:xfrm>
      </p:grpSpPr>
      <p:sp>
        <p:nvSpPr>
          <p:cNvPr id="87" name="Shape 87"/>
          <p:cNvSpPr/>
          <p:nvPr/>
        </p:nvSpPr>
        <p:spPr>
          <a:xfrm>
            <a:off x="152400" y="147318"/>
            <a:ext cx="6705599" cy="6556247"/>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88" name="Shape 88"/>
          <p:cNvSpPr/>
          <p:nvPr/>
        </p:nvSpPr>
        <p:spPr>
          <a:xfrm>
            <a:off x="7010400" y="147318"/>
            <a:ext cx="1956045" cy="6556247"/>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89" name="Shape 89"/>
          <p:cNvSpPr txBox="1">
            <a:spLocks noGrp="1"/>
          </p:cNvSpPr>
          <p:nvPr>
            <p:ph type="title"/>
          </p:nvPr>
        </p:nvSpPr>
        <p:spPr>
          <a:xfrm rot="5400000">
            <a:off x="5075237" y="2362200"/>
            <a:ext cx="5851525" cy="1676399"/>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91" name="Shape 91"/>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2" name="Shape 92"/>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3" name="Shape 93"/>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lt2"/>
                </a:solidFill>
                <a:latin typeface="Source Sans Pro"/>
                <a:ea typeface="Source Sans Pro"/>
                <a:cs typeface="Source Sans Pro"/>
                <a:sym typeface="Source Sans Pro"/>
              </a:rPr>
              <a:t>‹Nº›</a:t>
            </a:fld>
            <a:endParaRPr lang="en-US" sz="1100" b="0" i="0" u="none" strike="noStrike" cap="none">
              <a:solidFill>
                <a:schemeClr val="lt2"/>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23" name="Shape 23"/>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4" name="Shape 24"/>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5" name="Shape 25"/>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
        <p:nvSpPr>
          <p:cNvPr id="26" name="Shape 26"/>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27"/>
        <p:cNvGrpSpPr/>
        <p:nvPr/>
      </p:nvGrpSpPr>
      <p:grpSpPr>
        <a:xfrm>
          <a:off x="0" y="0"/>
          <a:ext cx="0" cy="0"/>
          <a:chOff x="0" y="0"/>
          <a:chExt cx="0" cy="0"/>
        </a:xfrm>
      </p:grpSpPr>
      <p:sp>
        <p:nvSpPr>
          <p:cNvPr id="28" name="Shape 28"/>
          <p:cNvSpPr/>
          <p:nvPr/>
        </p:nvSpPr>
        <p:spPr>
          <a:xfrm>
            <a:off x="7010400" y="152398"/>
            <a:ext cx="1981199" cy="6556247"/>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29" name="Shape 29"/>
          <p:cNvSpPr/>
          <p:nvPr/>
        </p:nvSpPr>
        <p:spPr>
          <a:xfrm>
            <a:off x="152400" y="153922"/>
            <a:ext cx="6705599" cy="65532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30" name="Shape 30"/>
          <p:cNvSpPr txBox="1">
            <a:spLocks noGrp="1"/>
          </p:cNvSpPr>
          <p:nvPr>
            <p:ph type="body" idx="1"/>
          </p:nvPr>
        </p:nvSpPr>
        <p:spPr>
          <a:xfrm>
            <a:off x="7162799" y="2892276"/>
            <a:ext cx="1600201" cy="1645920"/>
          </a:xfrm>
          <a:prstGeom prst="rect">
            <a:avLst/>
          </a:prstGeom>
          <a:noFill/>
          <a:ln>
            <a:noFill/>
          </a:ln>
        </p:spPr>
        <p:txBody>
          <a:bodyPr lIns="91425" tIns="91425" rIns="91425" bIns="91425" anchor="ctr" anchorCtr="0"/>
          <a:lstStyle>
            <a:lvl1pPr marL="0" marR="0" lvl="0" indent="0" algn="l" rtl="0">
              <a:spcBef>
                <a:spcPts val="400"/>
              </a:spcBef>
              <a:buClr>
                <a:schemeClr val="accent1"/>
              </a:buClr>
              <a:buFont typeface="Noto Sans Symbols"/>
              <a:buNone/>
              <a:defRPr sz="20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360"/>
              </a:spcBef>
              <a:buClr>
                <a:schemeClr val="accent2"/>
              </a:buClr>
              <a:buFont typeface="Noto Sans Symbols"/>
              <a:buNone/>
              <a:defRPr sz="1800" b="0" i="0" u="none" strike="noStrike" cap="none">
                <a:solidFill>
                  <a:srgbClr val="888888"/>
                </a:solidFill>
                <a:latin typeface="Source Sans Pro"/>
                <a:ea typeface="Source Sans Pro"/>
                <a:cs typeface="Source Sans Pro"/>
                <a:sym typeface="Source Sans Pro"/>
              </a:defRPr>
            </a:lvl2pPr>
            <a:lvl3pPr marL="914400" marR="0" lvl="2" indent="0" algn="l" rtl="0">
              <a:spcBef>
                <a:spcPts val="320"/>
              </a:spcBef>
              <a:buClr>
                <a:schemeClr val="accent3"/>
              </a:buClr>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371600" marR="0" lvl="3" indent="0" algn="l" rtl="0">
              <a:spcBef>
                <a:spcPts val="280"/>
              </a:spcBef>
              <a:buClr>
                <a:schemeClr val="accent4"/>
              </a:buClr>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1828800" marR="0" lvl="4" indent="0" algn="l" rtl="0">
              <a:spcBef>
                <a:spcPts val="280"/>
              </a:spcBef>
              <a:buClr>
                <a:schemeClr val="accent6"/>
              </a:buClr>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286000" marR="0" lvl="5" indent="0" algn="l" rtl="0">
              <a:spcBef>
                <a:spcPts val="280"/>
              </a:spcBef>
              <a:buClr>
                <a:schemeClr val="accent1"/>
              </a:buClr>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2743200" marR="0" lvl="6" indent="0" algn="l" rtl="0">
              <a:spcBef>
                <a:spcPts val="280"/>
              </a:spcBef>
              <a:buClr>
                <a:schemeClr val="accent2"/>
              </a:buClr>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200400" marR="0" lvl="7" indent="0" algn="l" rtl="0">
              <a:spcBef>
                <a:spcPts val="280"/>
              </a:spcBef>
              <a:buClr>
                <a:schemeClr val="accent3"/>
              </a:buClr>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3657600" marR="0" lvl="8" indent="0" algn="l" rtl="0">
              <a:spcBef>
                <a:spcPts val="280"/>
              </a:spcBef>
              <a:buClr>
                <a:schemeClr val="accent5"/>
              </a:buClr>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1" name="Shape 31"/>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2" name="Shape 32"/>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lt2"/>
                </a:solidFill>
                <a:latin typeface="Source Sans Pro"/>
                <a:ea typeface="Source Sans Pro"/>
                <a:cs typeface="Source Sans Pro"/>
                <a:sym typeface="Source Sans Pro"/>
              </a:rPr>
              <a:t>‹Nº›</a:t>
            </a:fld>
            <a:endParaRPr lang="en-US" sz="1100" b="0" i="0" u="none" strike="noStrike" cap="none">
              <a:solidFill>
                <a:schemeClr val="lt2"/>
              </a:solidFill>
              <a:latin typeface="Source Sans Pro"/>
              <a:ea typeface="Source Sans Pro"/>
              <a:cs typeface="Source Sans Pro"/>
              <a:sym typeface="Source Sans Pro"/>
            </a:endParaRPr>
          </a:p>
        </p:txBody>
      </p:sp>
      <p:sp>
        <p:nvSpPr>
          <p:cNvPr id="33" name="Shape 33"/>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4" name="Shape 34"/>
          <p:cNvSpPr txBox="1">
            <a:spLocks noGrp="1"/>
          </p:cNvSpPr>
          <p:nvPr>
            <p:ph type="title"/>
          </p:nvPr>
        </p:nvSpPr>
        <p:spPr>
          <a:xfrm>
            <a:off x="381000" y="2892276"/>
            <a:ext cx="6324600" cy="1645920"/>
          </a:xfrm>
          <a:prstGeom prst="rect">
            <a:avLst/>
          </a:prstGeom>
          <a:noFill/>
          <a:ln>
            <a:noFill/>
          </a:ln>
        </p:spPr>
        <p:txBody>
          <a:bodyPr lIns="91425" tIns="91425" rIns="91425" bIns="91425" anchor="ctr" anchorCtr="0"/>
          <a:lstStyle>
            <a:lvl1pPr marL="0" marR="0" lvl="0" indent="0" algn="r" rtl="0">
              <a:spcBef>
                <a:spcPts val="0"/>
              </a:spcBef>
              <a:buClr>
                <a:schemeClr val="lt1"/>
              </a:buClr>
              <a:buFont typeface="Source Sans Pro"/>
              <a:buNone/>
              <a:defRPr sz="4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457200" y="1719072"/>
            <a:ext cx="4038599" cy="4407407"/>
          </a:xfrm>
          <a:prstGeom prst="rect">
            <a:avLst/>
          </a:prstGeom>
          <a:noFill/>
          <a:ln>
            <a:noFill/>
          </a:ln>
        </p:spPr>
        <p:txBody>
          <a:bodyPr lIns="91425" tIns="91425" rIns="91425" bIns="91425" anchor="t" anchorCtr="0"/>
          <a:lstStyle>
            <a:lvl1pPr marL="274320" marR="0" lvl="0" indent="-58420" algn="l" rtl="0">
              <a:spcBef>
                <a:spcPts val="560"/>
              </a:spcBef>
              <a:buClr>
                <a:schemeClr val="accent1"/>
              </a:buClr>
              <a:buSzPct val="10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548640" marR="0" lvl="1" indent="-40640" algn="l" rtl="0">
              <a:spcBef>
                <a:spcPts val="480"/>
              </a:spcBef>
              <a:buClr>
                <a:schemeClr val="accent2"/>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822960" marR="0" lvl="2" indent="-60960" algn="l" rtl="0">
              <a:spcBef>
                <a:spcPts val="400"/>
              </a:spcBef>
              <a:buClr>
                <a:schemeClr val="accent3"/>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097280" marR="0" lvl="3" indent="-68580" algn="l" rtl="0">
              <a:spcBef>
                <a:spcPts val="360"/>
              </a:spcBef>
              <a:buClr>
                <a:schemeClr val="accent4"/>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1280160" marR="0" lvl="4" indent="-73660" algn="l" rtl="0">
              <a:spcBef>
                <a:spcPts val="360"/>
              </a:spcBef>
              <a:buClr>
                <a:schemeClr val="accent6"/>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37" name="Shape 37"/>
          <p:cNvSpPr txBox="1">
            <a:spLocks noGrp="1"/>
          </p:cNvSpPr>
          <p:nvPr>
            <p:ph type="body" idx="2"/>
          </p:nvPr>
        </p:nvSpPr>
        <p:spPr>
          <a:xfrm>
            <a:off x="4648200" y="1719072"/>
            <a:ext cx="4038599" cy="4407407"/>
          </a:xfrm>
          <a:prstGeom prst="rect">
            <a:avLst/>
          </a:prstGeom>
          <a:noFill/>
          <a:ln>
            <a:noFill/>
          </a:ln>
        </p:spPr>
        <p:txBody>
          <a:bodyPr lIns="91425" tIns="91425" rIns="91425" bIns="91425" anchor="t" anchorCtr="0"/>
          <a:lstStyle>
            <a:lvl1pPr marL="274320" marR="0" lvl="0" indent="-58420" algn="l" rtl="0">
              <a:spcBef>
                <a:spcPts val="560"/>
              </a:spcBef>
              <a:buClr>
                <a:schemeClr val="accent1"/>
              </a:buClr>
              <a:buSzPct val="100000"/>
              <a:buFont typeface="Noto Sans Symbols"/>
              <a:buChar char="◼"/>
              <a:defRPr sz="2800" b="0" i="0" u="none" strike="noStrike" cap="none">
                <a:solidFill>
                  <a:schemeClr val="dk2"/>
                </a:solidFill>
                <a:latin typeface="Source Sans Pro"/>
                <a:ea typeface="Source Sans Pro"/>
                <a:cs typeface="Source Sans Pro"/>
                <a:sym typeface="Source Sans Pro"/>
              </a:defRPr>
            </a:lvl1pPr>
            <a:lvl2pPr marL="548640" marR="0" lvl="1" indent="-40640" algn="l" rtl="0">
              <a:spcBef>
                <a:spcPts val="480"/>
              </a:spcBef>
              <a:buClr>
                <a:schemeClr val="accent2"/>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2pPr>
            <a:lvl3pPr marL="822960" marR="0" lvl="2" indent="-60960" algn="l" rtl="0">
              <a:spcBef>
                <a:spcPts val="400"/>
              </a:spcBef>
              <a:buClr>
                <a:schemeClr val="accent3"/>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3pPr>
            <a:lvl4pPr marL="1097280" marR="0" lvl="3" indent="-68580" algn="l" rtl="0">
              <a:spcBef>
                <a:spcPts val="360"/>
              </a:spcBef>
              <a:buClr>
                <a:schemeClr val="accent4"/>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4pPr>
            <a:lvl5pPr marL="1280160" marR="0" lvl="4" indent="-73660" algn="l" rtl="0">
              <a:spcBef>
                <a:spcPts val="360"/>
              </a:spcBef>
              <a:buClr>
                <a:schemeClr val="accent6"/>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5pPr>
            <a:lvl6pPr marL="1554480" marR="0" lvl="5" indent="-68580" algn="l" rtl="0">
              <a:spcBef>
                <a:spcPts val="360"/>
              </a:spcBef>
              <a:buClr>
                <a:schemeClr val="accent1"/>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6pPr>
            <a:lvl7pPr marL="1828800" marR="0" lvl="6" indent="-7620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7pPr>
            <a:lvl8pPr marL="2103120" marR="0" lvl="7" indent="-7112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8pPr>
            <a:lvl9pPr marL="2377440" marR="0" lvl="8" indent="-78739" algn="l" rtl="0">
              <a:spcBef>
                <a:spcPts val="360"/>
              </a:spcBef>
              <a:buClr>
                <a:schemeClr val="accent5"/>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9pPr>
          </a:lstStyle>
          <a:p>
            <a:endParaRPr/>
          </a:p>
        </p:txBody>
      </p:sp>
      <p:sp>
        <p:nvSpPr>
          <p:cNvPr id="38" name="Shape 38"/>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9" name="Shape 39"/>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Shape 40"/>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
        <p:nvSpPr>
          <p:cNvPr id="41" name="Shape 41"/>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57200" y="1722438"/>
            <a:ext cx="4040187" cy="639762"/>
          </a:xfrm>
          <a:prstGeom prst="rect">
            <a:avLst/>
          </a:prstGeom>
          <a:noFill/>
          <a:ln>
            <a:noFill/>
          </a:ln>
        </p:spPr>
        <p:txBody>
          <a:bodyPr lIns="91425" tIns="91425" rIns="91425" bIns="91425" anchor="b"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400"/>
              </a:spcBef>
              <a:buClr>
                <a:schemeClr val="accent2"/>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914400" marR="0" lvl="2" indent="0" algn="l" rtl="0">
              <a:spcBef>
                <a:spcPts val="360"/>
              </a:spcBef>
              <a:buClr>
                <a:schemeClr val="accent3"/>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371600" marR="0" lvl="3" indent="0" algn="l" rtl="0">
              <a:spcBef>
                <a:spcPts val="320"/>
              </a:spcBef>
              <a:buClr>
                <a:schemeClr val="accent4"/>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1828800" marR="0" lvl="4" indent="0" algn="l" rtl="0">
              <a:spcBef>
                <a:spcPts val="320"/>
              </a:spcBef>
              <a:buClr>
                <a:schemeClr val="accent6"/>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Source Sans Pro"/>
                <a:ea typeface="Source Sans Pro"/>
                <a:cs typeface="Source Sans Pro"/>
                <a:sym typeface="Source Sans Pro"/>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44" name="Shape 44"/>
          <p:cNvSpPr txBox="1">
            <a:spLocks noGrp="1"/>
          </p:cNvSpPr>
          <p:nvPr>
            <p:ph type="body" idx="2"/>
          </p:nvPr>
        </p:nvSpPr>
        <p:spPr>
          <a:xfrm>
            <a:off x="457200" y="2438399"/>
            <a:ext cx="4040187" cy="3687763"/>
          </a:xfrm>
          <a:prstGeom prst="rect">
            <a:avLst/>
          </a:prstGeom>
          <a:noFill/>
          <a:ln>
            <a:noFill/>
          </a:ln>
        </p:spPr>
        <p:txBody>
          <a:bodyPr lIns="91425" tIns="91425" rIns="91425" bIns="91425" anchor="t" anchorCtr="0"/>
          <a:lstStyle>
            <a:lvl1pPr marL="274320" marR="0" lvl="0" indent="-83820" algn="l" rtl="0">
              <a:spcBef>
                <a:spcPts val="480"/>
              </a:spcBef>
              <a:buClr>
                <a:schemeClr val="accent1"/>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548640" marR="0" lvl="1" indent="-66040" algn="l" rtl="0">
              <a:spcBef>
                <a:spcPts val="400"/>
              </a:spcBef>
              <a:buClr>
                <a:schemeClr val="accent2"/>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822960" marR="0" lvl="2" indent="-7366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097280" marR="0" lvl="3" indent="-81280" algn="l" rtl="0">
              <a:spcBef>
                <a:spcPts val="320"/>
              </a:spcBef>
              <a:buClr>
                <a:schemeClr val="accent4"/>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1280160" marR="0" lvl="4" indent="-86360" algn="l" rtl="0">
              <a:spcBef>
                <a:spcPts val="320"/>
              </a:spcBef>
              <a:buClr>
                <a:schemeClr val="accent6"/>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1554480" marR="0" lvl="5" indent="-81280" algn="l" rtl="0">
              <a:spcBef>
                <a:spcPts val="320"/>
              </a:spcBef>
              <a:buClr>
                <a:schemeClr val="accent1"/>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1828800" marR="0" lvl="6" indent="-88900" algn="l" rtl="0">
              <a:spcBef>
                <a:spcPts val="320"/>
              </a:spcBef>
              <a:buClr>
                <a:schemeClr val="accent2"/>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2103120" marR="0" lvl="7" indent="-8382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2377440" marR="0" lvl="8" indent="-91439" algn="l" rtl="0">
              <a:spcBef>
                <a:spcPts val="320"/>
              </a:spcBef>
              <a:buClr>
                <a:schemeClr val="accent5"/>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45" name="Shape 45"/>
          <p:cNvSpPr txBox="1">
            <a:spLocks noGrp="1"/>
          </p:cNvSpPr>
          <p:nvPr>
            <p:ph type="body" idx="3"/>
          </p:nvPr>
        </p:nvSpPr>
        <p:spPr>
          <a:xfrm>
            <a:off x="4645025" y="1722438"/>
            <a:ext cx="4041774" cy="639762"/>
          </a:xfrm>
          <a:prstGeom prst="rect">
            <a:avLst/>
          </a:prstGeom>
          <a:noFill/>
          <a:ln>
            <a:noFill/>
          </a:ln>
        </p:spPr>
        <p:txBody>
          <a:bodyPr lIns="91425" tIns="91425" rIns="91425" bIns="91425" anchor="b" anchorCtr="0"/>
          <a:lstStyle>
            <a:lvl1pPr marL="0" marR="0" lvl="0" indent="0" algn="ctr" rtl="0">
              <a:spcBef>
                <a:spcPts val="480"/>
              </a:spcBef>
              <a:buClr>
                <a:schemeClr val="accent1"/>
              </a:buClr>
              <a:buFont typeface="Noto Sans Symbols"/>
              <a:buNone/>
              <a:defRPr sz="24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400"/>
              </a:spcBef>
              <a:buClr>
                <a:schemeClr val="accent2"/>
              </a:buClr>
              <a:buFont typeface="Noto Sans Symbols"/>
              <a:buNone/>
              <a:defRPr sz="2000" b="1" i="0" u="none" strike="noStrike" cap="none">
                <a:solidFill>
                  <a:schemeClr val="dk2"/>
                </a:solidFill>
                <a:latin typeface="Source Sans Pro"/>
                <a:ea typeface="Source Sans Pro"/>
                <a:cs typeface="Source Sans Pro"/>
                <a:sym typeface="Source Sans Pro"/>
              </a:defRPr>
            </a:lvl2pPr>
            <a:lvl3pPr marL="914400" marR="0" lvl="2" indent="0" algn="l" rtl="0">
              <a:spcBef>
                <a:spcPts val="360"/>
              </a:spcBef>
              <a:buClr>
                <a:schemeClr val="accent3"/>
              </a:buClr>
              <a:buFont typeface="Noto Sans Symbols"/>
              <a:buNone/>
              <a:defRPr sz="1800" b="1" i="0" u="none" strike="noStrike" cap="none">
                <a:solidFill>
                  <a:schemeClr val="dk2"/>
                </a:solidFill>
                <a:latin typeface="Source Sans Pro"/>
                <a:ea typeface="Source Sans Pro"/>
                <a:cs typeface="Source Sans Pro"/>
                <a:sym typeface="Source Sans Pro"/>
              </a:defRPr>
            </a:lvl3pPr>
            <a:lvl4pPr marL="1371600" marR="0" lvl="3" indent="0" algn="l" rtl="0">
              <a:spcBef>
                <a:spcPts val="320"/>
              </a:spcBef>
              <a:buClr>
                <a:schemeClr val="accent4"/>
              </a:buClr>
              <a:buFont typeface="Noto Sans Symbols"/>
              <a:buNone/>
              <a:defRPr sz="1600" b="1" i="0" u="none" strike="noStrike" cap="none">
                <a:solidFill>
                  <a:schemeClr val="dk2"/>
                </a:solidFill>
                <a:latin typeface="Source Sans Pro"/>
                <a:ea typeface="Source Sans Pro"/>
                <a:cs typeface="Source Sans Pro"/>
                <a:sym typeface="Source Sans Pro"/>
              </a:defRPr>
            </a:lvl4pPr>
            <a:lvl5pPr marL="1828800" marR="0" lvl="4" indent="0" algn="l" rtl="0">
              <a:spcBef>
                <a:spcPts val="320"/>
              </a:spcBef>
              <a:buClr>
                <a:schemeClr val="accent6"/>
              </a:buClr>
              <a:buFont typeface="Noto Sans Symbols"/>
              <a:buNone/>
              <a:defRPr sz="1600" b="1" i="0" u="none" strike="noStrike" cap="none">
                <a:solidFill>
                  <a:schemeClr val="dk2"/>
                </a:solidFill>
                <a:latin typeface="Source Sans Pro"/>
                <a:ea typeface="Source Sans Pro"/>
                <a:cs typeface="Source Sans Pro"/>
                <a:sym typeface="Source Sans Pro"/>
              </a:defRPr>
            </a:lvl5pPr>
            <a:lvl6pPr marL="2286000" marR="0" lvl="5" indent="0" algn="l" rtl="0">
              <a:spcBef>
                <a:spcPts val="320"/>
              </a:spcBef>
              <a:buClr>
                <a:schemeClr val="accent1"/>
              </a:buClr>
              <a:buFont typeface="Noto Sans Symbols"/>
              <a:buNone/>
              <a:defRPr sz="1600" b="1" i="0" u="none" strike="noStrike" cap="none">
                <a:solidFill>
                  <a:schemeClr val="dk2"/>
                </a:solidFill>
                <a:latin typeface="Source Sans Pro"/>
                <a:ea typeface="Source Sans Pro"/>
                <a:cs typeface="Source Sans Pro"/>
                <a:sym typeface="Source Sans Pro"/>
              </a:defRPr>
            </a:lvl6pPr>
            <a:lvl7pPr marL="2743200" marR="0" lvl="6" indent="0" algn="l" rtl="0">
              <a:spcBef>
                <a:spcPts val="320"/>
              </a:spcBef>
              <a:buClr>
                <a:schemeClr val="accent2"/>
              </a:buClr>
              <a:buFont typeface="Noto Sans Symbols"/>
              <a:buNone/>
              <a:defRPr sz="1600" b="1" i="0" u="none" strike="noStrike" cap="none">
                <a:solidFill>
                  <a:schemeClr val="dk2"/>
                </a:solidFill>
                <a:latin typeface="Source Sans Pro"/>
                <a:ea typeface="Source Sans Pro"/>
                <a:cs typeface="Source Sans Pro"/>
                <a:sym typeface="Source Sans Pro"/>
              </a:defRPr>
            </a:lvl7pPr>
            <a:lvl8pPr marL="3200400" marR="0" lvl="7" indent="0" algn="l" rtl="0">
              <a:spcBef>
                <a:spcPts val="320"/>
              </a:spcBef>
              <a:buClr>
                <a:schemeClr val="accent3"/>
              </a:buClr>
              <a:buFont typeface="Noto Sans Symbols"/>
              <a:buNone/>
              <a:defRPr sz="1600" b="1" i="0" u="none" strike="noStrike" cap="none">
                <a:solidFill>
                  <a:schemeClr val="dk2"/>
                </a:solidFill>
                <a:latin typeface="Source Sans Pro"/>
                <a:ea typeface="Source Sans Pro"/>
                <a:cs typeface="Source Sans Pro"/>
                <a:sym typeface="Source Sans Pro"/>
              </a:defRPr>
            </a:lvl8pPr>
            <a:lvl9pPr marL="3657600" marR="0" lvl="8" indent="0" algn="l" rtl="0">
              <a:spcBef>
                <a:spcPts val="320"/>
              </a:spcBef>
              <a:buClr>
                <a:schemeClr val="accent5"/>
              </a:buClr>
              <a:buFont typeface="Noto Sans Symbols"/>
              <a:buNone/>
              <a:defRPr sz="1600" b="1" i="0" u="none" strike="noStrike" cap="none">
                <a:solidFill>
                  <a:schemeClr val="dk2"/>
                </a:solidFill>
                <a:latin typeface="Source Sans Pro"/>
                <a:ea typeface="Source Sans Pro"/>
                <a:cs typeface="Source Sans Pro"/>
                <a:sym typeface="Source Sans Pro"/>
              </a:defRPr>
            </a:lvl9pPr>
          </a:lstStyle>
          <a:p>
            <a:endParaRPr/>
          </a:p>
        </p:txBody>
      </p:sp>
      <p:sp>
        <p:nvSpPr>
          <p:cNvPr id="46" name="Shape 46"/>
          <p:cNvSpPr txBox="1">
            <a:spLocks noGrp="1"/>
          </p:cNvSpPr>
          <p:nvPr>
            <p:ph type="body" idx="4"/>
          </p:nvPr>
        </p:nvSpPr>
        <p:spPr>
          <a:xfrm>
            <a:off x="4645025" y="2438399"/>
            <a:ext cx="4041774" cy="3687763"/>
          </a:xfrm>
          <a:prstGeom prst="rect">
            <a:avLst/>
          </a:prstGeom>
          <a:noFill/>
          <a:ln>
            <a:noFill/>
          </a:ln>
        </p:spPr>
        <p:txBody>
          <a:bodyPr lIns="91425" tIns="91425" rIns="91425" bIns="91425" anchor="t" anchorCtr="0"/>
          <a:lstStyle>
            <a:lvl1pPr marL="274320" marR="0" lvl="0" indent="-83820" algn="l" rtl="0">
              <a:spcBef>
                <a:spcPts val="480"/>
              </a:spcBef>
              <a:buClr>
                <a:schemeClr val="accent1"/>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1pPr>
            <a:lvl2pPr marL="548640" marR="0" lvl="1" indent="-66040" algn="l" rtl="0">
              <a:spcBef>
                <a:spcPts val="400"/>
              </a:spcBef>
              <a:buClr>
                <a:schemeClr val="accent2"/>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2pPr>
            <a:lvl3pPr marL="822960" marR="0" lvl="2" indent="-73660" algn="l" rtl="0">
              <a:spcBef>
                <a:spcPts val="360"/>
              </a:spcBef>
              <a:buClr>
                <a:schemeClr val="accent3"/>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3pPr>
            <a:lvl4pPr marL="1097280" marR="0" lvl="3" indent="-81280" algn="l" rtl="0">
              <a:spcBef>
                <a:spcPts val="320"/>
              </a:spcBef>
              <a:buClr>
                <a:schemeClr val="accent4"/>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4pPr>
            <a:lvl5pPr marL="1280160" marR="0" lvl="4" indent="-86360" algn="l" rtl="0">
              <a:spcBef>
                <a:spcPts val="320"/>
              </a:spcBef>
              <a:buClr>
                <a:schemeClr val="accent6"/>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5pPr>
            <a:lvl6pPr marL="1554480" marR="0" lvl="5" indent="-81280" algn="l" rtl="0">
              <a:spcBef>
                <a:spcPts val="320"/>
              </a:spcBef>
              <a:buClr>
                <a:schemeClr val="accent1"/>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6pPr>
            <a:lvl7pPr marL="1828800" marR="0" lvl="6" indent="-88900" algn="l" rtl="0">
              <a:spcBef>
                <a:spcPts val="320"/>
              </a:spcBef>
              <a:buClr>
                <a:schemeClr val="accent2"/>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7pPr>
            <a:lvl8pPr marL="2103120" marR="0" lvl="7" indent="-8382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8pPr>
            <a:lvl9pPr marL="2377440" marR="0" lvl="8" indent="-91439" algn="l" rtl="0">
              <a:spcBef>
                <a:spcPts val="320"/>
              </a:spcBef>
              <a:buClr>
                <a:schemeClr val="accent5"/>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9pPr>
          </a:lstStyle>
          <a:p>
            <a:endParaRPr/>
          </a:p>
        </p:txBody>
      </p:sp>
      <p:sp>
        <p:nvSpPr>
          <p:cNvPr id="47" name="Shape 47"/>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8" name="Shape 48"/>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Shape 49"/>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
        <p:nvSpPr>
          <p:cNvPr id="50" name="Shape 50"/>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1"/>
        <p:cNvGrpSpPr/>
        <p:nvPr/>
      </p:nvGrpSpPr>
      <p:grpSpPr>
        <a:xfrm>
          <a:off x="0" y="0"/>
          <a:ext cx="0" cy="0"/>
          <a:chOff x="0" y="0"/>
          <a:chExt cx="0" cy="0"/>
        </a:xfrm>
      </p:grpSpPr>
      <p:sp>
        <p:nvSpPr>
          <p:cNvPr id="52" name="Shape 52"/>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Shape 54"/>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
        <p:nvSpPr>
          <p:cNvPr id="55" name="Shape 55"/>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bg>
      <p:bgPr>
        <a:solidFill>
          <a:schemeClr val="lt1"/>
        </a:solidFill>
        <a:effectLst/>
      </p:bgPr>
    </p:bg>
    <p:spTree>
      <p:nvGrpSpPr>
        <p:cNvPr id="1" name="Shape 56"/>
        <p:cNvGrpSpPr/>
        <p:nvPr/>
      </p:nvGrpSpPr>
      <p:grpSpPr>
        <a:xfrm>
          <a:off x="0" y="0"/>
          <a:ext cx="0" cy="0"/>
          <a:chOff x="0" y="0"/>
          <a:chExt cx="0" cy="0"/>
        </a:xfrm>
      </p:grpSpPr>
      <p:sp>
        <p:nvSpPr>
          <p:cNvPr id="57" name="Shape 57"/>
          <p:cNvSpPr/>
          <p:nvPr/>
        </p:nvSpPr>
        <p:spPr>
          <a:xfrm>
            <a:off x="152400" y="150918"/>
            <a:ext cx="8831801" cy="6556247"/>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58" name="Shape 58"/>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Shape 59"/>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0" name="Shape 60"/>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bg>
      <p:bgPr>
        <a:solidFill>
          <a:schemeClr val="lt1"/>
        </a:solidFill>
        <a:effectLst/>
      </p:bgPr>
    </p:bg>
    <p:spTree>
      <p:nvGrpSpPr>
        <p:cNvPr id="1" name="Shape 61"/>
        <p:cNvGrpSpPr/>
        <p:nvPr/>
      </p:nvGrpSpPr>
      <p:grpSpPr>
        <a:xfrm>
          <a:off x="0" y="0"/>
          <a:ext cx="0" cy="0"/>
          <a:chOff x="0" y="0"/>
          <a:chExt cx="0" cy="0"/>
        </a:xfrm>
      </p:grpSpPr>
      <p:sp>
        <p:nvSpPr>
          <p:cNvPr id="62" name="Shape 62"/>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63" name="Shape 63"/>
          <p:cNvSpPr/>
          <p:nvPr/>
        </p:nvSpPr>
        <p:spPr>
          <a:xfrm>
            <a:off x="7010400" y="150876"/>
            <a:ext cx="1981199" cy="6556247"/>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64" name="Shape 64"/>
          <p:cNvSpPr/>
          <p:nvPr/>
        </p:nvSpPr>
        <p:spPr>
          <a:xfrm>
            <a:off x="152400" y="152400"/>
            <a:ext cx="6705599" cy="6553200"/>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65" name="Shape 65"/>
          <p:cNvSpPr txBox="1">
            <a:spLocks noGrp="1"/>
          </p:cNvSpPr>
          <p:nvPr>
            <p:ph type="body" idx="1"/>
          </p:nvPr>
        </p:nvSpPr>
        <p:spPr>
          <a:xfrm>
            <a:off x="609600" y="304800"/>
            <a:ext cx="5867400" cy="5853112"/>
          </a:xfrm>
          <a:prstGeom prst="rect">
            <a:avLst/>
          </a:prstGeom>
          <a:noFill/>
          <a:ln>
            <a:noFill/>
          </a:ln>
        </p:spPr>
        <p:txBody>
          <a:bodyPr lIns="91425" tIns="91425" rIns="91425" bIns="91425" anchor="t" anchorCtr="0"/>
          <a:lstStyle>
            <a:lvl1pPr marL="274320" marR="0" lvl="0" indent="-33020" algn="l" rtl="0">
              <a:spcBef>
                <a:spcPts val="640"/>
              </a:spcBef>
              <a:buClr>
                <a:schemeClr val="accent1"/>
              </a:buClr>
              <a:buSzPct val="100000"/>
              <a:buFont typeface="Noto Sans Symbols"/>
              <a:buChar char="◼"/>
              <a:defRPr sz="3200" b="0" i="0" u="none" strike="noStrike" cap="none">
                <a:solidFill>
                  <a:schemeClr val="dk2"/>
                </a:solidFill>
                <a:latin typeface="Source Sans Pro"/>
                <a:ea typeface="Source Sans Pro"/>
                <a:cs typeface="Source Sans Pro"/>
                <a:sym typeface="Source Sans Pro"/>
              </a:defRPr>
            </a:lvl1pPr>
            <a:lvl2pPr marL="548640" marR="0" lvl="1" indent="-15240" algn="l" rtl="0">
              <a:spcBef>
                <a:spcPts val="560"/>
              </a:spcBef>
              <a:buClr>
                <a:schemeClr val="accent2"/>
              </a:buClr>
              <a:buSzPct val="100000"/>
              <a:buFont typeface="Noto Sans Symbols"/>
              <a:buChar char="▪"/>
              <a:defRPr sz="2800" b="0" i="0" u="none" strike="noStrike" cap="none">
                <a:solidFill>
                  <a:schemeClr val="dk2"/>
                </a:solidFill>
                <a:latin typeface="Source Sans Pro"/>
                <a:ea typeface="Source Sans Pro"/>
                <a:cs typeface="Source Sans Pro"/>
                <a:sym typeface="Source Sans Pro"/>
              </a:defRPr>
            </a:lvl2pPr>
            <a:lvl3pPr marL="822960" marR="0" lvl="2" indent="-35560" algn="l" rtl="0">
              <a:spcBef>
                <a:spcPts val="480"/>
              </a:spcBef>
              <a:buClr>
                <a:schemeClr val="accent3"/>
              </a:buClr>
              <a:buSzPct val="100000"/>
              <a:buFont typeface="Noto Sans Symbols"/>
              <a:buChar char="▪"/>
              <a:defRPr sz="2400" b="0" i="0" u="none" strike="noStrike" cap="none">
                <a:solidFill>
                  <a:schemeClr val="dk2"/>
                </a:solidFill>
                <a:latin typeface="Source Sans Pro"/>
                <a:ea typeface="Source Sans Pro"/>
                <a:cs typeface="Source Sans Pro"/>
                <a:sym typeface="Source Sans Pro"/>
              </a:defRPr>
            </a:lvl3pPr>
            <a:lvl4pPr marL="1097280" marR="0" lvl="3" indent="-55880" algn="l" rtl="0">
              <a:spcBef>
                <a:spcPts val="400"/>
              </a:spcBef>
              <a:buClr>
                <a:schemeClr val="accent4"/>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4pPr>
            <a:lvl5pPr marL="1280160" marR="0" lvl="4" indent="-60960" algn="l" rtl="0">
              <a:spcBef>
                <a:spcPts val="400"/>
              </a:spcBef>
              <a:buClr>
                <a:schemeClr val="accent6"/>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5pPr>
            <a:lvl6pPr marL="1554480" marR="0" lvl="5" indent="-5588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6pPr>
            <a:lvl7pPr marL="1828800" marR="0" lvl="6" indent="-63500" algn="l" rtl="0">
              <a:spcBef>
                <a:spcPts val="400"/>
              </a:spcBef>
              <a:buClr>
                <a:schemeClr val="accent2"/>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7pPr>
            <a:lvl8pPr marL="2103120" marR="0" lvl="7" indent="-58420" algn="l" rtl="0">
              <a:spcBef>
                <a:spcPts val="400"/>
              </a:spcBef>
              <a:buClr>
                <a:schemeClr val="accent3"/>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8pPr>
            <a:lvl9pPr marL="2377440" marR="0" lvl="8" indent="-66039" algn="l" rtl="0">
              <a:spcBef>
                <a:spcPts val="400"/>
              </a:spcBef>
              <a:buClr>
                <a:schemeClr val="accent5"/>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9pPr>
          </a:lstStyle>
          <a:p>
            <a:endParaRPr/>
          </a:p>
        </p:txBody>
      </p:sp>
      <p:sp>
        <p:nvSpPr>
          <p:cNvPr id="66" name="Shape 66"/>
          <p:cNvSpPr txBox="1">
            <a:spLocks noGrp="1"/>
          </p:cNvSpPr>
          <p:nvPr>
            <p:ph type="body" idx="2"/>
          </p:nvPr>
        </p:nvSpPr>
        <p:spPr>
          <a:xfrm>
            <a:off x="7159752" y="2130551"/>
            <a:ext cx="1673352" cy="2816352"/>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Noto Sans Symbols"/>
              <a:buNone/>
              <a:defRPr sz="1400" b="0" i="0" u="none" strike="noStrike" cap="none">
                <a:solidFill>
                  <a:srgbClr val="FFFFFF"/>
                </a:solidFill>
                <a:latin typeface="Source Sans Pro"/>
                <a:ea typeface="Source Sans Pro"/>
                <a:cs typeface="Source Sans Pro"/>
                <a:sym typeface="Source Sans Pro"/>
              </a:defRPr>
            </a:lvl1pPr>
            <a:lvl2pPr marL="457200" marR="0" lvl="1" indent="0" algn="l" rtl="0">
              <a:spcBef>
                <a:spcPts val="240"/>
              </a:spcBef>
              <a:buClr>
                <a:schemeClr val="accent2"/>
              </a:buClr>
              <a:buFont typeface="Noto Sans Symbols"/>
              <a:buNone/>
              <a:defRPr sz="1200" b="0" i="0" u="none" strike="noStrike" cap="none">
                <a:solidFill>
                  <a:schemeClr val="dk2"/>
                </a:solidFill>
                <a:latin typeface="Source Sans Pro"/>
                <a:ea typeface="Source Sans Pro"/>
                <a:cs typeface="Source Sans Pro"/>
                <a:sym typeface="Source Sans Pro"/>
              </a:defRPr>
            </a:lvl2pPr>
            <a:lvl3pPr marL="914400" marR="0" lvl="2" indent="0" algn="l" rtl="0">
              <a:spcBef>
                <a:spcPts val="200"/>
              </a:spcBef>
              <a:buClr>
                <a:schemeClr val="accent3"/>
              </a:buClr>
              <a:buFont typeface="Noto Sans Symbols"/>
              <a:buNone/>
              <a:defRPr sz="1000" b="0" i="0" u="none" strike="noStrike" cap="none">
                <a:solidFill>
                  <a:schemeClr val="dk2"/>
                </a:solidFill>
                <a:latin typeface="Source Sans Pro"/>
                <a:ea typeface="Source Sans Pro"/>
                <a:cs typeface="Source Sans Pro"/>
                <a:sym typeface="Source Sans Pro"/>
              </a:defRPr>
            </a:lvl3pPr>
            <a:lvl4pPr marL="1371600" marR="0" lvl="3" indent="0" algn="l" rtl="0">
              <a:spcBef>
                <a:spcPts val="180"/>
              </a:spcBef>
              <a:buClr>
                <a:schemeClr val="accent4"/>
              </a:buClr>
              <a:buFont typeface="Noto Sans Symbols"/>
              <a:buNone/>
              <a:defRPr sz="900" b="0" i="0" u="none" strike="noStrike" cap="none">
                <a:solidFill>
                  <a:schemeClr val="dk2"/>
                </a:solidFill>
                <a:latin typeface="Source Sans Pro"/>
                <a:ea typeface="Source Sans Pro"/>
                <a:cs typeface="Source Sans Pro"/>
                <a:sym typeface="Source Sans Pro"/>
              </a:defRPr>
            </a:lvl4pPr>
            <a:lvl5pPr marL="1828800" marR="0" lvl="4" indent="0" algn="l" rtl="0">
              <a:spcBef>
                <a:spcPts val="180"/>
              </a:spcBef>
              <a:buClr>
                <a:schemeClr val="accent6"/>
              </a:buClr>
              <a:buFont typeface="Noto Sans Symbols"/>
              <a:buNone/>
              <a:defRPr sz="900" b="0" i="0" u="none" strike="noStrike" cap="none">
                <a:solidFill>
                  <a:schemeClr val="dk2"/>
                </a:solidFill>
                <a:latin typeface="Source Sans Pro"/>
                <a:ea typeface="Source Sans Pro"/>
                <a:cs typeface="Source Sans Pro"/>
                <a:sym typeface="Source Sans Pro"/>
              </a:defRPr>
            </a:lvl5pPr>
            <a:lvl6pPr marL="2286000" marR="0" lvl="5" indent="0" algn="l" rtl="0">
              <a:spcBef>
                <a:spcPts val="180"/>
              </a:spcBef>
              <a:buClr>
                <a:schemeClr val="accent1"/>
              </a:buClr>
              <a:buFont typeface="Noto Sans Symbols"/>
              <a:buNone/>
              <a:defRPr sz="900" b="0" i="0" u="none" strike="noStrike" cap="none">
                <a:solidFill>
                  <a:schemeClr val="dk2"/>
                </a:solidFill>
                <a:latin typeface="Source Sans Pro"/>
                <a:ea typeface="Source Sans Pro"/>
                <a:cs typeface="Source Sans Pro"/>
                <a:sym typeface="Source Sans Pro"/>
              </a:defRPr>
            </a:lvl6pPr>
            <a:lvl7pPr marL="2743200" marR="0" lvl="6" indent="0" algn="l" rtl="0">
              <a:spcBef>
                <a:spcPts val="180"/>
              </a:spcBef>
              <a:buClr>
                <a:schemeClr val="accent2"/>
              </a:buClr>
              <a:buFont typeface="Noto Sans Symbols"/>
              <a:buNone/>
              <a:defRPr sz="900" b="0" i="0" u="none" strike="noStrike" cap="none">
                <a:solidFill>
                  <a:schemeClr val="dk2"/>
                </a:solidFill>
                <a:latin typeface="Source Sans Pro"/>
                <a:ea typeface="Source Sans Pro"/>
                <a:cs typeface="Source Sans Pro"/>
                <a:sym typeface="Source Sans Pro"/>
              </a:defRPr>
            </a:lvl7pPr>
            <a:lvl8pPr marL="3200400" marR="0" lvl="7" indent="0" algn="l" rtl="0">
              <a:spcBef>
                <a:spcPts val="180"/>
              </a:spcBef>
              <a:buClr>
                <a:schemeClr val="accent3"/>
              </a:buClr>
              <a:buFont typeface="Noto Sans Symbols"/>
              <a:buNone/>
              <a:defRPr sz="900" b="0" i="0" u="none" strike="noStrike" cap="none">
                <a:solidFill>
                  <a:schemeClr val="dk2"/>
                </a:solidFill>
                <a:latin typeface="Source Sans Pro"/>
                <a:ea typeface="Source Sans Pro"/>
                <a:cs typeface="Source Sans Pro"/>
                <a:sym typeface="Source Sans Pro"/>
              </a:defRPr>
            </a:lvl8pPr>
            <a:lvl9pPr marL="3657600" marR="0" lvl="8" indent="0" algn="l" rtl="0">
              <a:spcBef>
                <a:spcPts val="180"/>
              </a:spcBef>
              <a:buClr>
                <a:schemeClr val="accent5"/>
              </a:buClr>
              <a:buFont typeface="Noto Sans Symbols"/>
              <a:buNone/>
              <a:defRPr sz="900" b="0" i="0" u="none" strike="noStrike" cap="none">
                <a:solidFill>
                  <a:schemeClr val="dk2"/>
                </a:solidFill>
                <a:latin typeface="Source Sans Pro"/>
                <a:ea typeface="Source Sans Pro"/>
                <a:cs typeface="Source Sans Pro"/>
                <a:sym typeface="Source Sans Pro"/>
              </a:defRPr>
            </a:lvl9pPr>
          </a:lstStyle>
          <a:p>
            <a:endParaRPr/>
          </a:p>
        </p:txBody>
      </p:sp>
      <p:sp>
        <p:nvSpPr>
          <p:cNvPr id="67" name="Shape 67"/>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8" name="Shape 68"/>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9" name="Shape 69"/>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rgbClr val="FFFFFF"/>
                </a:solidFill>
                <a:latin typeface="Source Sans Pro"/>
                <a:ea typeface="Source Sans Pro"/>
                <a:cs typeface="Source Sans Pro"/>
                <a:sym typeface="Source Sans Pro"/>
              </a:rPr>
              <a:t>‹Nº›</a:t>
            </a:fld>
            <a:endParaRPr lang="en-US" sz="1100" b="0" i="0" u="none" strike="noStrike" cap="none">
              <a:solidFill>
                <a:srgbClr val="FFFFFF"/>
              </a:solidFill>
              <a:latin typeface="Source Sans Pro"/>
              <a:ea typeface="Source Sans Pro"/>
              <a:cs typeface="Source Sans Pro"/>
              <a:sym typeface="Source Sans Pro"/>
            </a:endParaRPr>
          </a:p>
        </p:txBody>
      </p:sp>
      <p:sp>
        <p:nvSpPr>
          <p:cNvPr id="70" name="Shape 70"/>
          <p:cNvSpPr txBox="1">
            <a:spLocks noGrp="1"/>
          </p:cNvSpPr>
          <p:nvPr>
            <p:ph type="title"/>
          </p:nvPr>
        </p:nvSpPr>
        <p:spPr>
          <a:xfrm>
            <a:off x="7159752" y="457200"/>
            <a:ext cx="1675660" cy="1673352"/>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Source Sans Pro"/>
              <a:buNone/>
              <a:defRPr sz="20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bg>
      <p:bgPr>
        <a:solidFill>
          <a:schemeClr val="lt1"/>
        </a:solidFill>
        <a:effectLst/>
      </p:bgPr>
    </p:bg>
    <p:spTree>
      <p:nvGrpSpPr>
        <p:cNvPr id="1" name="Shape 71"/>
        <p:cNvGrpSpPr/>
        <p:nvPr/>
      </p:nvGrpSpPr>
      <p:grpSpPr>
        <a:xfrm>
          <a:off x="0" y="0"/>
          <a:ext cx="0" cy="0"/>
          <a:chOff x="0" y="0"/>
          <a:chExt cx="0" cy="0"/>
        </a:xfrm>
      </p:grpSpPr>
      <p:sp>
        <p:nvSpPr>
          <p:cNvPr id="72" name="Shape 72"/>
          <p:cNvSpPr/>
          <p:nvPr/>
        </p:nvSpPr>
        <p:spPr>
          <a:xfrm>
            <a:off x="0" y="0"/>
            <a:ext cx="9144000" cy="68580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73" name="Shape 73"/>
          <p:cNvSpPr/>
          <p:nvPr/>
        </p:nvSpPr>
        <p:spPr>
          <a:xfrm>
            <a:off x="7010400" y="150876"/>
            <a:ext cx="1981199" cy="6556247"/>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74" name="Shape 74"/>
          <p:cNvSpPr>
            <a:spLocks noGrp="1"/>
          </p:cNvSpPr>
          <p:nvPr>
            <p:ph type="pic" idx="2"/>
          </p:nvPr>
        </p:nvSpPr>
        <p:spPr>
          <a:xfrm>
            <a:off x="152400" y="152400"/>
            <a:ext cx="6705599" cy="6553200"/>
          </a:xfrm>
          <a:prstGeom prst="rect">
            <a:avLst/>
          </a:prstGeom>
          <a:noFill/>
          <a:ln>
            <a:noFill/>
          </a:ln>
        </p:spPr>
        <p:txBody>
          <a:bodyPr lIns="91425" tIns="91425" rIns="91425" bIns="91425" anchor="ctr" anchorCtr="0"/>
          <a:lstStyle>
            <a:lvl1pPr marL="0" marR="0" lvl="0" indent="0" algn="ctr" rtl="0">
              <a:spcBef>
                <a:spcPts val="640"/>
              </a:spcBef>
              <a:buClr>
                <a:schemeClr val="accent1"/>
              </a:buClr>
              <a:buFont typeface="Noto Sans Symbols"/>
              <a:buNone/>
              <a:defRPr sz="32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560"/>
              </a:spcBef>
              <a:buClr>
                <a:schemeClr val="accent2"/>
              </a:buClr>
              <a:buFont typeface="Noto Sans Symbols"/>
              <a:buNone/>
              <a:defRPr sz="2800" b="0" i="0" u="none" strike="noStrike" cap="none">
                <a:solidFill>
                  <a:schemeClr val="lt2"/>
                </a:solidFill>
                <a:latin typeface="Source Sans Pro"/>
                <a:ea typeface="Source Sans Pro"/>
                <a:cs typeface="Source Sans Pro"/>
                <a:sym typeface="Source Sans Pro"/>
              </a:defRPr>
            </a:lvl2pPr>
            <a:lvl3pPr marL="914400" marR="0" lvl="2" indent="0" algn="l" rtl="0">
              <a:spcBef>
                <a:spcPts val="480"/>
              </a:spcBef>
              <a:buClr>
                <a:schemeClr val="accent3"/>
              </a:buClr>
              <a:buFont typeface="Noto Sans Symbols"/>
              <a:buNone/>
              <a:defRPr sz="2400" b="0" i="0" u="none" strike="noStrike" cap="none">
                <a:solidFill>
                  <a:schemeClr val="lt2"/>
                </a:solidFill>
                <a:latin typeface="Source Sans Pro"/>
                <a:ea typeface="Source Sans Pro"/>
                <a:cs typeface="Source Sans Pro"/>
                <a:sym typeface="Source Sans Pro"/>
              </a:defRPr>
            </a:lvl3pPr>
            <a:lvl4pPr marL="1371600" marR="0" lvl="3" indent="0" algn="l" rtl="0">
              <a:spcBef>
                <a:spcPts val="400"/>
              </a:spcBef>
              <a:buClr>
                <a:schemeClr val="accent4"/>
              </a:buClr>
              <a:buFont typeface="Noto Sans Symbols"/>
              <a:buNone/>
              <a:defRPr sz="2000" b="0" i="0" u="none" strike="noStrike" cap="none">
                <a:solidFill>
                  <a:schemeClr val="lt2"/>
                </a:solidFill>
                <a:latin typeface="Source Sans Pro"/>
                <a:ea typeface="Source Sans Pro"/>
                <a:cs typeface="Source Sans Pro"/>
                <a:sym typeface="Source Sans Pro"/>
              </a:defRPr>
            </a:lvl4pPr>
            <a:lvl5pPr marL="1828800" marR="0" lvl="4" indent="0" algn="l" rtl="0">
              <a:spcBef>
                <a:spcPts val="400"/>
              </a:spcBef>
              <a:buClr>
                <a:schemeClr val="accent6"/>
              </a:buClr>
              <a:buFont typeface="Noto Sans Symbols"/>
              <a:buNone/>
              <a:defRPr sz="2000" b="0" i="0" u="none" strike="noStrike" cap="none">
                <a:solidFill>
                  <a:schemeClr val="lt2"/>
                </a:solidFill>
                <a:latin typeface="Source Sans Pro"/>
                <a:ea typeface="Source Sans Pro"/>
                <a:cs typeface="Source Sans Pro"/>
                <a:sym typeface="Source Sans Pro"/>
              </a:defRPr>
            </a:lvl5pPr>
            <a:lvl6pPr marL="2286000" marR="0" lvl="5" indent="0" algn="l" rtl="0">
              <a:spcBef>
                <a:spcPts val="400"/>
              </a:spcBef>
              <a:buClr>
                <a:schemeClr val="accent1"/>
              </a:buClr>
              <a:buFont typeface="Noto Sans Symbols"/>
              <a:buNone/>
              <a:defRPr sz="2000" b="0" i="0" u="none" strike="noStrike" cap="none">
                <a:solidFill>
                  <a:schemeClr val="lt2"/>
                </a:solidFill>
                <a:latin typeface="Source Sans Pro"/>
                <a:ea typeface="Source Sans Pro"/>
                <a:cs typeface="Source Sans Pro"/>
                <a:sym typeface="Source Sans Pro"/>
              </a:defRPr>
            </a:lvl6pPr>
            <a:lvl7pPr marL="2743200" marR="0" lvl="6" indent="0" algn="l" rtl="0">
              <a:spcBef>
                <a:spcPts val="400"/>
              </a:spcBef>
              <a:buClr>
                <a:schemeClr val="accent2"/>
              </a:buClr>
              <a:buFont typeface="Noto Sans Symbols"/>
              <a:buNone/>
              <a:defRPr sz="2000" b="0" i="0" u="none" strike="noStrike" cap="none">
                <a:solidFill>
                  <a:schemeClr val="lt2"/>
                </a:solidFill>
                <a:latin typeface="Source Sans Pro"/>
                <a:ea typeface="Source Sans Pro"/>
                <a:cs typeface="Source Sans Pro"/>
                <a:sym typeface="Source Sans Pro"/>
              </a:defRPr>
            </a:lvl7pPr>
            <a:lvl8pPr marL="3200400" marR="0" lvl="7" indent="0" algn="l" rtl="0">
              <a:spcBef>
                <a:spcPts val="400"/>
              </a:spcBef>
              <a:buClr>
                <a:schemeClr val="accent3"/>
              </a:buClr>
              <a:buFont typeface="Noto Sans Symbols"/>
              <a:buNone/>
              <a:defRPr sz="2000" b="0" i="0" u="none" strike="noStrike" cap="none">
                <a:solidFill>
                  <a:schemeClr val="lt2"/>
                </a:solidFill>
                <a:latin typeface="Source Sans Pro"/>
                <a:ea typeface="Source Sans Pro"/>
                <a:cs typeface="Source Sans Pro"/>
                <a:sym typeface="Source Sans Pro"/>
              </a:defRPr>
            </a:lvl8pPr>
            <a:lvl9pPr marL="3657600" marR="0" lvl="8" indent="0" algn="l" rtl="0">
              <a:spcBef>
                <a:spcPts val="400"/>
              </a:spcBef>
              <a:buClr>
                <a:schemeClr val="accent5"/>
              </a:buClr>
              <a:buFont typeface="Noto Sans Symbols"/>
              <a:buNone/>
              <a:defRPr sz="2000" b="0" i="0" u="none" strike="noStrike" cap="none">
                <a:solidFill>
                  <a:schemeClr val="lt2"/>
                </a:solidFill>
                <a:latin typeface="Source Sans Pro"/>
                <a:ea typeface="Source Sans Pro"/>
                <a:cs typeface="Source Sans Pro"/>
                <a:sym typeface="Source Sans Pro"/>
              </a:defRPr>
            </a:lvl9pPr>
          </a:lstStyle>
          <a:p>
            <a:endParaRPr/>
          </a:p>
        </p:txBody>
      </p:sp>
      <p:sp>
        <p:nvSpPr>
          <p:cNvPr id="75" name="Shape 75"/>
          <p:cNvSpPr txBox="1">
            <a:spLocks noGrp="1"/>
          </p:cNvSpPr>
          <p:nvPr>
            <p:ph type="body" idx="1"/>
          </p:nvPr>
        </p:nvSpPr>
        <p:spPr>
          <a:xfrm>
            <a:off x="7162800" y="2133600"/>
            <a:ext cx="1676399" cy="2971799"/>
          </a:xfrm>
          <a:prstGeom prst="rect">
            <a:avLst/>
          </a:prstGeom>
          <a:noFill/>
          <a:ln>
            <a:noFill/>
          </a:ln>
        </p:spPr>
        <p:txBody>
          <a:bodyPr lIns="91425" tIns="91425" rIns="91425" bIns="91425" anchor="t" anchorCtr="0"/>
          <a:lstStyle>
            <a:lvl1pPr marL="0" marR="0" lvl="0" indent="0" algn="l" rtl="0">
              <a:spcBef>
                <a:spcPts val="280"/>
              </a:spcBef>
              <a:buClr>
                <a:schemeClr val="accent1"/>
              </a:buClr>
              <a:buFont typeface="Noto Sans Symbols"/>
              <a:buNone/>
              <a:defRPr sz="1400" b="0" i="0" u="none" strike="noStrike" cap="none">
                <a:solidFill>
                  <a:schemeClr val="lt1"/>
                </a:solidFill>
                <a:latin typeface="Source Sans Pro"/>
                <a:ea typeface="Source Sans Pro"/>
                <a:cs typeface="Source Sans Pro"/>
                <a:sym typeface="Source Sans Pro"/>
              </a:defRPr>
            </a:lvl1pPr>
            <a:lvl2pPr marL="457200" marR="0" lvl="1" indent="0" algn="l" rtl="0">
              <a:spcBef>
                <a:spcPts val="240"/>
              </a:spcBef>
              <a:buClr>
                <a:schemeClr val="accent2"/>
              </a:buClr>
              <a:buFont typeface="Noto Sans Symbols"/>
              <a:buNone/>
              <a:defRPr sz="1200" b="0" i="0" u="none" strike="noStrike" cap="none">
                <a:solidFill>
                  <a:schemeClr val="lt2"/>
                </a:solidFill>
                <a:latin typeface="Source Sans Pro"/>
                <a:ea typeface="Source Sans Pro"/>
                <a:cs typeface="Source Sans Pro"/>
                <a:sym typeface="Source Sans Pro"/>
              </a:defRPr>
            </a:lvl2pPr>
            <a:lvl3pPr marL="914400" marR="0" lvl="2" indent="0" algn="l" rtl="0">
              <a:spcBef>
                <a:spcPts val="200"/>
              </a:spcBef>
              <a:buClr>
                <a:schemeClr val="accent3"/>
              </a:buClr>
              <a:buFont typeface="Noto Sans Symbols"/>
              <a:buNone/>
              <a:defRPr sz="1000" b="0" i="0" u="none" strike="noStrike" cap="none">
                <a:solidFill>
                  <a:schemeClr val="lt2"/>
                </a:solidFill>
                <a:latin typeface="Source Sans Pro"/>
                <a:ea typeface="Source Sans Pro"/>
                <a:cs typeface="Source Sans Pro"/>
                <a:sym typeface="Source Sans Pro"/>
              </a:defRPr>
            </a:lvl3pPr>
            <a:lvl4pPr marL="1371600" marR="0" lvl="3" indent="0" algn="l" rtl="0">
              <a:spcBef>
                <a:spcPts val="180"/>
              </a:spcBef>
              <a:buClr>
                <a:schemeClr val="accent4"/>
              </a:buClr>
              <a:buFont typeface="Noto Sans Symbols"/>
              <a:buNone/>
              <a:defRPr sz="900" b="0" i="0" u="none" strike="noStrike" cap="none">
                <a:solidFill>
                  <a:schemeClr val="lt2"/>
                </a:solidFill>
                <a:latin typeface="Source Sans Pro"/>
                <a:ea typeface="Source Sans Pro"/>
                <a:cs typeface="Source Sans Pro"/>
                <a:sym typeface="Source Sans Pro"/>
              </a:defRPr>
            </a:lvl4pPr>
            <a:lvl5pPr marL="1828800" marR="0" lvl="4" indent="0" algn="l" rtl="0">
              <a:spcBef>
                <a:spcPts val="180"/>
              </a:spcBef>
              <a:buClr>
                <a:schemeClr val="accent6"/>
              </a:buClr>
              <a:buFont typeface="Noto Sans Symbols"/>
              <a:buNone/>
              <a:defRPr sz="900" b="0" i="0" u="none" strike="noStrike" cap="none">
                <a:solidFill>
                  <a:schemeClr val="lt2"/>
                </a:solidFill>
                <a:latin typeface="Source Sans Pro"/>
                <a:ea typeface="Source Sans Pro"/>
                <a:cs typeface="Source Sans Pro"/>
                <a:sym typeface="Source Sans Pro"/>
              </a:defRPr>
            </a:lvl5pPr>
            <a:lvl6pPr marL="2286000" marR="0" lvl="5" indent="0" algn="l" rtl="0">
              <a:spcBef>
                <a:spcPts val="180"/>
              </a:spcBef>
              <a:buClr>
                <a:schemeClr val="accent1"/>
              </a:buClr>
              <a:buFont typeface="Noto Sans Symbols"/>
              <a:buNone/>
              <a:defRPr sz="900" b="0" i="0" u="none" strike="noStrike" cap="none">
                <a:solidFill>
                  <a:schemeClr val="lt2"/>
                </a:solidFill>
                <a:latin typeface="Source Sans Pro"/>
                <a:ea typeface="Source Sans Pro"/>
                <a:cs typeface="Source Sans Pro"/>
                <a:sym typeface="Source Sans Pro"/>
              </a:defRPr>
            </a:lvl6pPr>
            <a:lvl7pPr marL="2743200" marR="0" lvl="6" indent="0" algn="l" rtl="0">
              <a:spcBef>
                <a:spcPts val="180"/>
              </a:spcBef>
              <a:buClr>
                <a:schemeClr val="accent2"/>
              </a:buClr>
              <a:buFont typeface="Noto Sans Symbols"/>
              <a:buNone/>
              <a:defRPr sz="900" b="0" i="0" u="none" strike="noStrike" cap="none">
                <a:solidFill>
                  <a:schemeClr val="lt2"/>
                </a:solidFill>
                <a:latin typeface="Source Sans Pro"/>
                <a:ea typeface="Source Sans Pro"/>
                <a:cs typeface="Source Sans Pro"/>
                <a:sym typeface="Source Sans Pro"/>
              </a:defRPr>
            </a:lvl7pPr>
            <a:lvl8pPr marL="3200400" marR="0" lvl="7" indent="0" algn="l" rtl="0">
              <a:spcBef>
                <a:spcPts val="180"/>
              </a:spcBef>
              <a:buClr>
                <a:schemeClr val="accent3"/>
              </a:buClr>
              <a:buFont typeface="Noto Sans Symbols"/>
              <a:buNone/>
              <a:defRPr sz="900" b="0" i="0" u="none" strike="noStrike" cap="none">
                <a:solidFill>
                  <a:schemeClr val="lt2"/>
                </a:solidFill>
                <a:latin typeface="Source Sans Pro"/>
                <a:ea typeface="Source Sans Pro"/>
                <a:cs typeface="Source Sans Pro"/>
                <a:sym typeface="Source Sans Pro"/>
              </a:defRPr>
            </a:lvl8pPr>
            <a:lvl9pPr marL="3657600" marR="0" lvl="8" indent="0" algn="l" rtl="0">
              <a:spcBef>
                <a:spcPts val="180"/>
              </a:spcBef>
              <a:buClr>
                <a:schemeClr val="accent5"/>
              </a:buClr>
              <a:buFont typeface="Noto Sans Symbols"/>
              <a:buNone/>
              <a:defRPr sz="900" b="0" i="0" u="none" strike="noStrike" cap="none">
                <a:solidFill>
                  <a:schemeClr val="lt2"/>
                </a:solidFill>
                <a:latin typeface="Source Sans Pro"/>
                <a:ea typeface="Source Sans Pro"/>
                <a:cs typeface="Source Sans Pro"/>
                <a:sym typeface="Source Sans Pro"/>
              </a:defRPr>
            </a:lvl9pPr>
          </a:lstStyle>
          <a:p>
            <a:endParaRPr/>
          </a:p>
        </p:txBody>
      </p:sp>
      <p:sp>
        <p:nvSpPr>
          <p:cNvPr id="76" name="Shape 76"/>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lt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lt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lt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lt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lt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lt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lt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77" name="Shape 77"/>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lt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lt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lt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lt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lt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lt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lt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lt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78" name="Shape 78"/>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US" sz="1100" b="0" i="0" u="none" strike="noStrike" cap="none">
                <a:solidFill>
                  <a:schemeClr val="lt2"/>
                </a:solidFill>
                <a:latin typeface="Source Sans Pro"/>
                <a:ea typeface="Source Sans Pro"/>
                <a:cs typeface="Source Sans Pro"/>
                <a:sym typeface="Source Sans Pro"/>
              </a:rPr>
              <a:t>‹Nº›</a:t>
            </a:fld>
            <a:endParaRPr lang="en-US" sz="1100" b="0" i="0" u="none" strike="noStrike" cap="none">
              <a:solidFill>
                <a:schemeClr val="lt2"/>
              </a:solidFill>
              <a:latin typeface="Source Sans Pro"/>
              <a:ea typeface="Source Sans Pro"/>
              <a:cs typeface="Source Sans Pro"/>
              <a:sym typeface="Source Sans Pro"/>
            </a:endParaRPr>
          </a:p>
        </p:txBody>
      </p:sp>
      <p:sp>
        <p:nvSpPr>
          <p:cNvPr id="79" name="Shape 79"/>
          <p:cNvSpPr txBox="1">
            <a:spLocks noGrp="1"/>
          </p:cNvSpPr>
          <p:nvPr>
            <p:ph type="title"/>
          </p:nvPr>
        </p:nvSpPr>
        <p:spPr>
          <a:xfrm>
            <a:off x="7162800" y="460247"/>
            <a:ext cx="1676399" cy="1673352"/>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Source Sans Pro"/>
              <a:buNone/>
              <a:defRPr sz="2000" b="0" i="0" u="none" strike="noStrike" cap="none">
                <a:solidFill>
                  <a:schemeClr val="lt2"/>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152400" y="1634970"/>
            <a:ext cx="8831801" cy="5045475"/>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7" name="Shape 7"/>
          <p:cNvSpPr/>
          <p:nvPr/>
        </p:nvSpPr>
        <p:spPr>
          <a:xfrm>
            <a:off x="152398" y="152400"/>
            <a:ext cx="8814047" cy="1346447"/>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Source Sans Pro"/>
              <a:ea typeface="Source Sans Pro"/>
              <a:cs typeface="Source Sans Pro"/>
              <a:sym typeface="Source Sans Pro"/>
            </a:endParaRPr>
          </a:p>
        </p:txBody>
      </p:sp>
      <p:sp>
        <p:nvSpPr>
          <p:cNvPr id="8" name="Shape 8"/>
          <p:cNvSpPr txBox="1">
            <a:spLocks noGrp="1"/>
          </p:cNvSpPr>
          <p:nvPr>
            <p:ph type="title"/>
          </p:nvPr>
        </p:nvSpPr>
        <p:spPr>
          <a:xfrm>
            <a:off x="381000" y="355846"/>
            <a:ext cx="8381260" cy="105439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Source Sans Pro"/>
              <a:buNone/>
              <a:defRPr sz="3200" b="0" i="0" u="none" strike="noStrike" cap="none">
                <a:solidFill>
                  <a:schemeClr val="lt1"/>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body" idx="1"/>
          </p:nvPr>
        </p:nvSpPr>
        <p:spPr>
          <a:xfrm>
            <a:off x="380998" y="1719071"/>
            <a:ext cx="8407892" cy="4407407"/>
          </a:xfrm>
          <a:prstGeom prst="rect">
            <a:avLst/>
          </a:prstGeom>
          <a:noFill/>
          <a:ln>
            <a:noFill/>
          </a:ln>
        </p:spPr>
        <p:txBody>
          <a:bodyPr lIns="91425" tIns="91425" rIns="91425" bIns="91425" anchor="t" anchorCtr="0"/>
          <a:lstStyle>
            <a:lvl1pPr marL="274320" marR="0" lvl="0" indent="-109220" algn="l" rtl="0">
              <a:spcBef>
                <a:spcPts val="400"/>
              </a:spcBef>
              <a:buClr>
                <a:schemeClr val="accent1"/>
              </a:buClr>
              <a:buSzPct val="100000"/>
              <a:buFont typeface="Noto Sans Symbols"/>
              <a:buChar char="◼"/>
              <a:defRPr sz="2000" b="0" i="0" u="none" strike="noStrike" cap="none">
                <a:solidFill>
                  <a:schemeClr val="dk2"/>
                </a:solidFill>
                <a:latin typeface="Source Sans Pro"/>
                <a:ea typeface="Source Sans Pro"/>
                <a:cs typeface="Source Sans Pro"/>
                <a:sym typeface="Source Sans Pro"/>
              </a:defRPr>
            </a:lvl1pPr>
            <a:lvl2pPr marL="548640" marR="0" lvl="1" indent="-78740" algn="l" rtl="0">
              <a:spcBef>
                <a:spcPts val="360"/>
              </a:spcBef>
              <a:buClr>
                <a:schemeClr val="accent2"/>
              </a:buClr>
              <a:buSzPct val="100000"/>
              <a:buFont typeface="Noto Sans Symbols"/>
              <a:buChar char="▪"/>
              <a:defRPr sz="1800" b="0" i="0" u="none" strike="noStrike" cap="none">
                <a:solidFill>
                  <a:schemeClr val="dk2"/>
                </a:solidFill>
                <a:latin typeface="Source Sans Pro"/>
                <a:ea typeface="Source Sans Pro"/>
                <a:cs typeface="Source Sans Pro"/>
                <a:sym typeface="Source Sans Pro"/>
              </a:defRPr>
            </a:lvl2pPr>
            <a:lvl3pPr marL="822960" marR="0" lvl="2" indent="-86360" algn="l" rtl="0">
              <a:spcBef>
                <a:spcPts val="320"/>
              </a:spcBef>
              <a:buClr>
                <a:schemeClr val="accent3"/>
              </a:buClr>
              <a:buSzPct val="100000"/>
              <a:buFont typeface="Noto Sans Symbols"/>
              <a:buChar char="▪"/>
              <a:defRPr sz="1600" b="0" i="0" u="none" strike="noStrike" cap="none">
                <a:solidFill>
                  <a:schemeClr val="dk2"/>
                </a:solidFill>
                <a:latin typeface="Source Sans Pro"/>
                <a:ea typeface="Source Sans Pro"/>
                <a:cs typeface="Source Sans Pro"/>
                <a:sym typeface="Source Sans Pro"/>
              </a:defRPr>
            </a:lvl3pPr>
            <a:lvl4pPr marL="1097280" marR="0" lvl="3" indent="-93980" algn="l" rtl="0">
              <a:spcBef>
                <a:spcPts val="280"/>
              </a:spcBef>
              <a:buClr>
                <a:schemeClr val="accent4"/>
              </a:buClr>
              <a:buSzPct val="100000"/>
              <a:buFont typeface="Noto Sans Symbols"/>
              <a:buChar char="▪"/>
              <a:defRPr sz="1400" b="0" i="0" u="none" strike="noStrike" cap="none">
                <a:solidFill>
                  <a:schemeClr val="dk2"/>
                </a:solidFill>
                <a:latin typeface="Source Sans Pro"/>
                <a:ea typeface="Source Sans Pro"/>
                <a:cs typeface="Source Sans Pro"/>
                <a:sym typeface="Source Sans Pro"/>
              </a:defRPr>
            </a:lvl4pPr>
            <a:lvl5pPr marL="1280160" marR="0" lvl="4" indent="-105410" algn="l" rtl="0">
              <a:spcBef>
                <a:spcPts val="260"/>
              </a:spcBef>
              <a:buClr>
                <a:schemeClr val="accent6"/>
              </a:buClr>
              <a:buSzPct val="100000"/>
              <a:buFont typeface="Noto Sans Symbols"/>
              <a:buChar char="▪"/>
              <a:defRPr sz="1300" b="0" i="0" u="none" strike="noStrike" cap="none">
                <a:solidFill>
                  <a:schemeClr val="dk2"/>
                </a:solidFill>
                <a:latin typeface="Source Sans Pro"/>
                <a:ea typeface="Source Sans Pro"/>
                <a:cs typeface="Source Sans Pro"/>
                <a:sym typeface="Source Sans Pro"/>
              </a:defRPr>
            </a:lvl5pPr>
            <a:lvl6pPr marL="1554480" marR="0" lvl="5" indent="-106680" algn="l" rtl="0">
              <a:spcBef>
                <a:spcPts val="240"/>
              </a:spcBef>
              <a:buClr>
                <a:schemeClr val="accent1"/>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6pPr>
            <a:lvl7pPr marL="1828800" marR="0" lvl="6" indent="-114300" algn="l" rtl="0">
              <a:spcBef>
                <a:spcPts val="240"/>
              </a:spcBef>
              <a:buClr>
                <a:schemeClr val="accent2"/>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7pPr>
            <a:lvl8pPr marL="2103120" marR="0" lvl="7" indent="-109220" algn="l" rtl="0">
              <a:spcBef>
                <a:spcPts val="240"/>
              </a:spcBef>
              <a:buClr>
                <a:schemeClr val="accent3"/>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8pPr>
            <a:lvl9pPr marL="2377440" marR="0" lvl="8" indent="-116839" algn="l" rtl="0">
              <a:spcBef>
                <a:spcPts val="240"/>
              </a:spcBef>
              <a:buClr>
                <a:schemeClr val="accent5"/>
              </a:buClr>
              <a:buSzPct val="100000"/>
              <a:buFont typeface="Noto Sans Symbols"/>
              <a:buChar char="▪"/>
              <a:defRPr sz="1200" b="0" i="0" u="none" strike="noStrike" cap="none">
                <a:solidFill>
                  <a:schemeClr val="dk2"/>
                </a:solidFill>
                <a:latin typeface="Source Sans Pro"/>
                <a:ea typeface="Source Sans Pro"/>
                <a:cs typeface="Source Sans Pro"/>
                <a:sym typeface="Source Sans Pro"/>
              </a:defRPr>
            </a:lvl9pPr>
          </a:lstStyle>
          <a:p>
            <a:endParaRPr/>
          </a:p>
        </p:txBody>
      </p:sp>
      <p:sp>
        <p:nvSpPr>
          <p:cNvPr id="10" name="Shape 10"/>
          <p:cNvSpPr txBox="1">
            <a:spLocks noGrp="1"/>
          </p:cNvSpPr>
          <p:nvPr>
            <p:ph type="dt" idx="10"/>
          </p:nvPr>
        </p:nvSpPr>
        <p:spPr>
          <a:xfrm>
            <a:off x="370887" y="6356350"/>
            <a:ext cx="2133599" cy="274319"/>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1" name="Shape 11"/>
          <p:cNvSpPr txBox="1">
            <a:spLocks noGrp="1"/>
          </p:cNvSpPr>
          <p:nvPr>
            <p:ph type="ftr" idx="11"/>
          </p:nvPr>
        </p:nvSpPr>
        <p:spPr>
          <a:xfrm>
            <a:off x="3048000" y="6356350"/>
            <a:ext cx="3352799" cy="274319"/>
          </a:xfrm>
          <a:prstGeom prst="rect">
            <a:avLst/>
          </a:prstGeom>
          <a:noFill/>
          <a:ln>
            <a:noFill/>
          </a:ln>
        </p:spPr>
        <p:txBody>
          <a:bodyPr lIns="91425" tIns="91425" rIns="91425" bIns="91425" anchor="ctr" anchorCtr="0"/>
          <a:lstStyle>
            <a:lvl1pPr marL="0" marR="0" lvl="0" indent="0" algn="ctr" rtl="0">
              <a:spcBef>
                <a:spcPts val="0"/>
              </a:spcBef>
              <a:buNone/>
              <a:defRPr sz="1100" b="0" i="0" u="none" strike="noStrike" cap="none">
                <a:solidFill>
                  <a:schemeClr val="dk2"/>
                </a:solidFill>
                <a:latin typeface="Source Sans Pro"/>
                <a:ea typeface="Source Sans Pro"/>
                <a:cs typeface="Source Sans Pro"/>
                <a:sym typeface="Source Sans Pro"/>
              </a:defRPr>
            </a:lvl1pPr>
            <a:lvl2pPr marL="457200" marR="0" lvl="1" indent="0" algn="l" rtl="0">
              <a:spcBef>
                <a:spcPts val="0"/>
              </a:spcBef>
              <a:buNone/>
              <a:defRPr sz="1800" b="0" i="0" u="none" strike="noStrike" cap="none">
                <a:solidFill>
                  <a:schemeClr val="dk1"/>
                </a:solidFill>
                <a:latin typeface="Source Sans Pro"/>
                <a:ea typeface="Source Sans Pro"/>
                <a:cs typeface="Source Sans Pro"/>
                <a:sym typeface="Source Sans Pro"/>
              </a:defRPr>
            </a:lvl2pPr>
            <a:lvl3pPr marL="914400" marR="0" lvl="2" indent="0" algn="l" rtl="0">
              <a:spcBef>
                <a:spcPts val="0"/>
              </a:spcBef>
              <a:buNone/>
              <a:defRPr sz="1800" b="0" i="0" u="none" strike="noStrike" cap="none">
                <a:solidFill>
                  <a:schemeClr val="dk1"/>
                </a:solidFill>
                <a:latin typeface="Source Sans Pro"/>
                <a:ea typeface="Source Sans Pro"/>
                <a:cs typeface="Source Sans Pro"/>
                <a:sym typeface="Source Sans Pro"/>
              </a:defRPr>
            </a:lvl3pPr>
            <a:lvl4pPr marL="1371600" marR="0" lvl="3" indent="0" algn="l" rtl="0">
              <a:spcBef>
                <a:spcPts val="0"/>
              </a:spcBef>
              <a:buNone/>
              <a:defRPr sz="1800" b="0" i="0" u="none" strike="noStrike" cap="none">
                <a:solidFill>
                  <a:schemeClr val="dk1"/>
                </a:solidFill>
                <a:latin typeface="Source Sans Pro"/>
                <a:ea typeface="Source Sans Pro"/>
                <a:cs typeface="Source Sans Pro"/>
                <a:sym typeface="Source Sans Pro"/>
              </a:defRPr>
            </a:lvl4pPr>
            <a:lvl5pPr marL="1828800" marR="0" lvl="4" indent="0" algn="l" rtl="0">
              <a:spcBef>
                <a:spcPts val="0"/>
              </a:spcBef>
              <a:buNone/>
              <a:defRPr sz="1800" b="0" i="0" u="none" strike="noStrike" cap="none">
                <a:solidFill>
                  <a:schemeClr val="dk1"/>
                </a:solidFill>
                <a:latin typeface="Source Sans Pro"/>
                <a:ea typeface="Source Sans Pro"/>
                <a:cs typeface="Source Sans Pro"/>
                <a:sym typeface="Source Sans Pro"/>
              </a:defRPr>
            </a:lvl5pPr>
            <a:lvl6pPr marL="2286000" marR="0" lvl="5" indent="0" algn="l" rtl="0">
              <a:spcBef>
                <a:spcPts val="0"/>
              </a:spcBef>
              <a:buNone/>
              <a:defRPr sz="1800" b="0" i="0" u="none" strike="noStrike" cap="none">
                <a:solidFill>
                  <a:schemeClr val="dk1"/>
                </a:solidFill>
                <a:latin typeface="Source Sans Pro"/>
                <a:ea typeface="Source Sans Pro"/>
                <a:cs typeface="Source Sans Pro"/>
                <a:sym typeface="Source Sans Pro"/>
              </a:defRPr>
            </a:lvl6pPr>
            <a:lvl7pPr marL="2743200" marR="0" lvl="6" indent="0" algn="l" rtl="0">
              <a:spcBef>
                <a:spcPts val="0"/>
              </a:spcBef>
              <a:buNone/>
              <a:defRPr sz="1800" b="0" i="0" u="none" strike="noStrike" cap="none">
                <a:solidFill>
                  <a:schemeClr val="dk1"/>
                </a:solidFill>
                <a:latin typeface="Source Sans Pro"/>
                <a:ea typeface="Source Sans Pro"/>
                <a:cs typeface="Source Sans Pro"/>
                <a:sym typeface="Source Sans Pro"/>
              </a:defRPr>
            </a:lvl7pPr>
            <a:lvl8pPr marL="3200400" marR="0" lvl="7" indent="0" algn="l" rtl="0">
              <a:spcBef>
                <a:spcPts val="0"/>
              </a:spcBef>
              <a:buNone/>
              <a:defRPr sz="1800" b="0" i="0" u="none" strike="noStrike" cap="none">
                <a:solidFill>
                  <a:schemeClr val="dk1"/>
                </a:solidFill>
                <a:latin typeface="Source Sans Pro"/>
                <a:ea typeface="Source Sans Pro"/>
                <a:cs typeface="Source Sans Pro"/>
                <a:sym typeface="Source Sans Pro"/>
              </a:defRPr>
            </a:lvl8pPr>
            <a:lvl9pPr marL="3657600" marR="0" lvl="8" indent="0" algn="l" rtl="0">
              <a:spcBef>
                <a:spcPts val="0"/>
              </a:spcBef>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Shape 12"/>
          <p:cNvSpPr txBox="1">
            <a:spLocks noGrp="1"/>
          </p:cNvSpPr>
          <p:nvPr>
            <p:ph type="sldNum" idx="12"/>
          </p:nvPr>
        </p:nvSpPr>
        <p:spPr>
          <a:xfrm>
            <a:off x="8234679" y="6355080"/>
            <a:ext cx="582966" cy="27431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2"/>
                </a:solidFill>
                <a:latin typeface="Source Sans Pro"/>
                <a:ea typeface="Source Sans Pro"/>
                <a:cs typeface="Source Sans Pro"/>
                <a:sym typeface="Source Sans Pro"/>
              </a:rPr>
              <a:t>‹Nº›</a:t>
            </a:fld>
            <a:endParaRPr lang="en-US" sz="1100" b="0" i="0" u="none" strike="noStrike" cap="none">
              <a:solidFill>
                <a:schemeClr val="dk2"/>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97"/>
        <p:cNvGrpSpPr/>
        <p:nvPr/>
      </p:nvGrpSpPr>
      <p:grpSpPr>
        <a:xfrm>
          <a:off x="0" y="0"/>
          <a:ext cx="0" cy="0"/>
          <a:chOff x="0" y="0"/>
          <a:chExt cx="0" cy="0"/>
        </a:xfrm>
      </p:grpSpPr>
      <p:sp>
        <p:nvSpPr>
          <p:cNvPr id="98" name="Shape 98"/>
          <p:cNvSpPr txBox="1">
            <a:spLocks noGrp="1"/>
          </p:cNvSpPr>
          <p:nvPr>
            <p:ph type="subTitle" idx="1"/>
          </p:nvPr>
        </p:nvSpPr>
        <p:spPr>
          <a:xfrm>
            <a:off x="7010400" y="154299"/>
            <a:ext cx="1981200" cy="6613200"/>
          </a:xfrm>
          <a:prstGeom prst="rect">
            <a:avLst/>
          </a:prstGeom>
          <a:solidFill>
            <a:srgbClr val="FFD52D"/>
          </a:solidFill>
          <a:ln>
            <a:noFill/>
          </a:ln>
        </p:spPr>
        <p:txBody>
          <a:bodyPr lIns="91425" tIns="45700" rIns="91425" bIns="45700" anchor="ctr" anchorCtr="0">
            <a:noAutofit/>
          </a:bodyPr>
          <a:lstStyle/>
          <a:p>
            <a:pPr marL="0" marR="0" lvl="0" indent="0" algn="l" rtl="0">
              <a:spcBef>
                <a:spcPts val="0"/>
              </a:spcBef>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a:t>
            </a:r>
            <a:r>
              <a:rPr lang="en-US" sz="2000" b="0" i="1" u="none" strike="noStrike" cap="none">
                <a:solidFill>
                  <a:srgbClr val="152D39"/>
                </a:solidFill>
                <a:latin typeface="Source Sans Pro"/>
                <a:ea typeface="Source Sans Pro"/>
                <a:cs typeface="Source Sans Pro"/>
                <a:sym typeface="Source Sans Pro"/>
              </a:rPr>
              <a:t>Engaging Children and Youth as Partners in Preventing Violence against Children</a:t>
            </a:r>
            <a:r>
              <a:rPr lang="en-US" sz="2000" b="0" i="0" u="none" strike="noStrike" cap="none">
                <a:solidFill>
                  <a:srgbClr val="152D39"/>
                </a:solidFill>
                <a:latin typeface="Source Sans Pro"/>
                <a:ea typeface="Source Sans Pro"/>
                <a:cs typeface="Source Sans Pro"/>
                <a:sym typeface="Source Sans Pro"/>
              </a:rPr>
              <a:t>” </a:t>
            </a:r>
          </a:p>
        </p:txBody>
      </p:sp>
      <p:sp>
        <p:nvSpPr>
          <p:cNvPr id="99" name="Shape 99"/>
          <p:cNvSpPr txBox="1">
            <a:spLocks noGrp="1"/>
          </p:cNvSpPr>
          <p:nvPr>
            <p:ph type="title"/>
          </p:nvPr>
        </p:nvSpPr>
        <p:spPr>
          <a:xfrm>
            <a:off x="90600" y="154300"/>
            <a:ext cx="6803700" cy="6532200"/>
          </a:xfrm>
          <a:prstGeom prst="rect">
            <a:avLst/>
          </a:prstGeom>
          <a:solidFill>
            <a:srgbClr val="1D414D"/>
          </a:solidFill>
          <a:ln>
            <a:noFill/>
          </a:ln>
        </p:spPr>
        <p:txBody>
          <a:bodyPr lIns="91425" tIns="45700" rIns="91425" bIns="45700" anchor="ctr" anchorCtr="0">
            <a:noAutofit/>
          </a:bodyPr>
          <a:lstStyle/>
          <a:p>
            <a:pPr marL="0" marR="0" lvl="0" indent="0" algn="r" rtl="0">
              <a:spcBef>
                <a:spcPts val="0"/>
              </a:spcBef>
              <a:buClr>
                <a:schemeClr val="lt1"/>
              </a:buClr>
              <a:buSzPct val="25000"/>
              <a:buFont typeface="Source Sans Pro"/>
              <a:buNone/>
            </a:pPr>
            <a:r>
              <a:rPr lang="en-US" sz="4200" b="0" i="0" u="none" strike="noStrike" cap="none">
                <a:solidFill>
                  <a:schemeClr val="lt1"/>
                </a:solidFill>
                <a:latin typeface="Source Sans Pro"/>
                <a:ea typeface="Source Sans Pro"/>
                <a:cs typeface="Source Sans Pro"/>
                <a:sym typeface="Source Sans Pro"/>
              </a:rPr>
              <a:t>ANO 502 EVALUATION </a:t>
            </a:r>
            <a:r>
              <a:rPr lang="en-US"/>
              <a:t>SUMMARY</a:t>
            </a:r>
            <a:br>
              <a:rPr lang="en-US" sz="4200" b="0" i="0" u="none" strike="noStrike" cap="none">
                <a:solidFill>
                  <a:schemeClr val="lt1"/>
                </a:solidFill>
                <a:latin typeface="Source Sans Pro"/>
                <a:ea typeface="Source Sans Pro"/>
                <a:cs typeface="Source Sans Pro"/>
                <a:sym typeface="Source Sans Pro"/>
              </a:rPr>
            </a:br>
            <a:endParaRPr lang="en-US" sz="4200" b="0" i="0" u="none" strike="noStrike" cap="none">
              <a:solidFill>
                <a:schemeClr val="lt1"/>
              </a:solidFill>
              <a:latin typeface="Source Sans Pro"/>
              <a:ea typeface="Source Sans Pro"/>
              <a:cs typeface="Source Sans Pro"/>
              <a:sym typeface="Source Sans Pro"/>
            </a:endParaRPr>
          </a:p>
        </p:txBody>
      </p:sp>
      <p:pic>
        <p:nvPicPr>
          <p:cNvPr id="100" name="Shape 100" descr="P Logo.jpg"/>
          <p:cNvPicPr preferRelativeResize="0"/>
          <p:nvPr/>
        </p:nvPicPr>
        <p:blipFill rotWithShape="1">
          <a:blip r:embed="rId3">
            <a:alphaModFix/>
          </a:blip>
          <a:srcRect/>
          <a:stretch/>
        </p:blipFill>
        <p:spPr>
          <a:xfrm>
            <a:off x="4670924" y="5383248"/>
            <a:ext cx="2110800" cy="736200"/>
          </a:xfrm>
          <a:prstGeom prst="rect">
            <a:avLst/>
          </a:prstGeom>
          <a:noFill/>
          <a:ln>
            <a:noFill/>
          </a:ln>
        </p:spPr>
      </p:pic>
      <p:sp>
        <p:nvSpPr>
          <p:cNvPr id="101" name="Shape 101"/>
          <p:cNvSpPr txBox="1"/>
          <p:nvPr/>
        </p:nvSpPr>
        <p:spPr>
          <a:xfrm>
            <a:off x="90475" y="6121325"/>
            <a:ext cx="6803700" cy="646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1" u="none" strike="noStrike" cap="none">
                <a:solidFill>
                  <a:schemeClr val="dk1"/>
                </a:solidFill>
                <a:latin typeface="Source Sans Pro"/>
                <a:ea typeface="Source Sans Pro"/>
                <a:cs typeface="Source Sans Pro"/>
                <a:sym typeface="Source Sans Pro"/>
              </a:rPr>
              <a:t>Waging Peace by helping young people become effective Peacebuilders</a:t>
            </a:r>
          </a:p>
        </p:txBody>
      </p:sp>
      <p:pic>
        <p:nvPicPr>
          <p:cNvPr id="102" name="Shape 102"/>
          <p:cNvPicPr preferRelativeResize="0"/>
          <p:nvPr/>
        </p:nvPicPr>
        <p:blipFill>
          <a:blip r:embed="rId4">
            <a:alphaModFix/>
          </a:blip>
          <a:stretch>
            <a:fillRect/>
          </a:stretch>
        </p:blipFill>
        <p:spPr>
          <a:xfrm>
            <a:off x="7178037" y="587399"/>
            <a:ext cx="1645925" cy="839532"/>
          </a:xfrm>
          <a:prstGeom prst="rect">
            <a:avLst/>
          </a:prstGeom>
          <a:noFill/>
          <a:ln>
            <a:noFill/>
          </a:ln>
        </p:spPr>
      </p:pic>
      <p:pic>
        <p:nvPicPr>
          <p:cNvPr id="103" name="Shape 103"/>
          <p:cNvPicPr preferRelativeResize="0"/>
          <p:nvPr/>
        </p:nvPicPr>
        <p:blipFill>
          <a:blip r:embed="rId5">
            <a:alphaModFix/>
          </a:blip>
          <a:stretch>
            <a:fillRect/>
          </a:stretch>
        </p:blipFill>
        <p:spPr>
          <a:xfrm>
            <a:off x="7658100" y="5813262"/>
            <a:ext cx="1143000" cy="790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69350" y="154300"/>
            <a:ext cx="8783700" cy="13374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YOUTH RESEARCHERS RECOMMENDATIONS</a:t>
            </a:r>
          </a:p>
        </p:txBody>
      </p:sp>
      <p:pic>
        <p:nvPicPr>
          <p:cNvPr id="160" name="Shape 160" descr="20160927_134341.jpg"/>
          <p:cNvPicPr preferRelativeResize="0">
            <a:picLocks noGrp="1"/>
          </p:cNvPicPr>
          <p:nvPr>
            <p:ph type="body" idx="1"/>
          </p:nvPr>
        </p:nvPicPr>
        <p:blipFill rotWithShape="1">
          <a:blip r:embed="rId3">
            <a:alphaModFix/>
          </a:blip>
          <a:srcRect l="-3656" r="-3656"/>
          <a:stretch/>
        </p:blipFill>
        <p:spPr>
          <a:xfrm rot="5400000">
            <a:off x="4742125" y="2724768"/>
            <a:ext cx="5525531" cy="2896476"/>
          </a:xfrm>
          <a:prstGeom prst="rect">
            <a:avLst/>
          </a:prstGeom>
          <a:noFill/>
          <a:ln>
            <a:noFill/>
          </a:ln>
        </p:spPr>
      </p:pic>
      <p:pic>
        <p:nvPicPr>
          <p:cNvPr id="161" name="Shape 161" descr="SRI17 (1).jpg"/>
          <p:cNvPicPr preferRelativeResize="0"/>
          <p:nvPr/>
        </p:nvPicPr>
        <p:blipFill rotWithShape="1">
          <a:blip r:embed="rId4">
            <a:alphaModFix/>
          </a:blip>
          <a:srcRect/>
          <a:stretch/>
        </p:blipFill>
        <p:spPr>
          <a:xfrm>
            <a:off x="169342" y="1590621"/>
            <a:ext cx="3078886" cy="5267377"/>
          </a:xfrm>
          <a:prstGeom prst="rect">
            <a:avLst/>
          </a:prstGeom>
          <a:noFill/>
          <a:ln>
            <a:noFill/>
          </a:ln>
        </p:spPr>
      </p:pic>
      <p:pic>
        <p:nvPicPr>
          <p:cNvPr id="162" name="Shape 162" descr="aboubacar.jpg"/>
          <p:cNvPicPr preferRelativeResize="0"/>
          <p:nvPr/>
        </p:nvPicPr>
        <p:blipFill rotWithShape="1">
          <a:blip r:embed="rId5">
            <a:alphaModFix/>
          </a:blip>
          <a:srcRect/>
          <a:stretch/>
        </p:blipFill>
        <p:spPr>
          <a:xfrm>
            <a:off x="3248228" y="1590621"/>
            <a:ext cx="3356877" cy="52673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154300" y="1663075"/>
            <a:ext cx="8846700" cy="5074800"/>
          </a:xfrm>
          <a:prstGeom prst="rect">
            <a:avLst/>
          </a:prstGeom>
          <a:solidFill>
            <a:srgbClr val="FFD52D"/>
          </a:solid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61620" algn="l" rtl="0">
              <a:spcBef>
                <a:spcPts val="400"/>
              </a:spcBef>
              <a:spcAft>
                <a:spcPts val="0"/>
              </a:spcAft>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Increase the usefulness of Research Reports on Worst form of Violence Against Children by expanding awareness, distribution, and use. </a:t>
            </a:r>
          </a:p>
          <a:p>
            <a:pPr marL="45720" marR="0" lvl="0" indent="-7619" algn="l" rtl="0">
              <a:spcBef>
                <a:spcPts val="400"/>
              </a:spcBef>
              <a:spcAft>
                <a:spcPts val="0"/>
              </a:spcAft>
              <a:buClr>
                <a:schemeClr val="accent1"/>
              </a:buClr>
              <a:buSzPct val="25000"/>
              <a:buFont typeface="Noto Sans Symbols"/>
              <a:buNone/>
            </a:pPr>
            <a:endParaRPr sz="2400" b="0" i="0" u="none" strike="noStrike" cap="none">
              <a:solidFill>
                <a:srgbClr val="152D39"/>
              </a:solidFill>
              <a:latin typeface="Source Sans Pro"/>
              <a:ea typeface="Source Sans Pro"/>
              <a:cs typeface="Source Sans Pro"/>
              <a:sym typeface="Source Sans Pro"/>
            </a:endParaRPr>
          </a:p>
          <a:p>
            <a:pPr marL="274320" marR="0" lvl="0" indent="-261620" algn="l" rtl="0">
              <a:spcBef>
                <a:spcPts val="400"/>
              </a:spcBef>
              <a:spcAft>
                <a:spcPts val="0"/>
              </a:spcAft>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Rely on the report for advocacy and policy-making as well as build upon the Guiding Manual for further awareness raising campaigns</a:t>
            </a:r>
            <a:r>
              <a:rPr lang="en-US" sz="2400">
                <a:solidFill>
                  <a:srgbClr val="152D39"/>
                </a:solidFill>
              </a:rPr>
              <a:t> and projects. </a:t>
            </a:r>
          </a:p>
          <a:p>
            <a:pPr marL="274320" marR="0" lvl="0" indent="-236220" algn="l" rtl="0">
              <a:spcBef>
                <a:spcPts val="400"/>
              </a:spcBef>
              <a:spcAft>
                <a:spcPts val="0"/>
              </a:spcAft>
              <a:buClr>
                <a:schemeClr val="accent1"/>
              </a:buClr>
              <a:buSzPct val="83333"/>
              <a:buFont typeface="Noto Sans Symbols"/>
              <a:buNone/>
            </a:pPr>
            <a:endParaRPr sz="2400" b="0" i="0" u="none" strike="noStrike" cap="none">
              <a:solidFill>
                <a:srgbClr val="152D39"/>
              </a:solidFill>
              <a:latin typeface="Source Sans Pro"/>
              <a:ea typeface="Source Sans Pro"/>
              <a:cs typeface="Source Sans Pro"/>
              <a:sym typeface="Source Sans Pro"/>
            </a:endParaRPr>
          </a:p>
          <a:p>
            <a:pPr marL="274320" marR="0" lvl="0" indent="-261620" algn="l" rtl="0">
              <a:spcBef>
                <a:spcPts val="400"/>
              </a:spcBef>
              <a:spcAft>
                <a:spcPts val="0"/>
              </a:spcAft>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Hire a staff dedicated to this project in each country to better address communication and coordination challenges</a:t>
            </a:r>
            <a:r>
              <a:rPr lang="en-US" sz="2400">
                <a:solidFill>
                  <a:srgbClr val="152D39"/>
                </a:solidFill>
              </a:rPr>
              <a:t>, in case of future similar cross-border project including various countries.</a:t>
            </a:r>
          </a:p>
          <a:p>
            <a:pPr marL="45720" marR="0" lvl="0" indent="-7619" algn="l" rtl="0">
              <a:spcBef>
                <a:spcPts val="400"/>
              </a:spcBef>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68" name="Shape 168"/>
          <p:cNvSpPr txBox="1">
            <a:spLocks noGrp="1"/>
          </p:cNvSpPr>
          <p:nvPr>
            <p:ph type="title"/>
          </p:nvPr>
        </p:nvSpPr>
        <p:spPr>
          <a:xfrm>
            <a:off x="154300" y="137150"/>
            <a:ext cx="8846700" cy="13203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KEY STAKEHOLDERS RECOMMENDATIONS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85725" y="1628775"/>
            <a:ext cx="8915400" cy="5126400"/>
          </a:xfrm>
          <a:prstGeom prst="rect">
            <a:avLst/>
          </a:prstGeom>
          <a:solidFill>
            <a:srgbClr val="FFD52D"/>
          </a:solid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61620" algn="l" rtl="0">
              <a:spcBef>
                <a:spcPts val="400"/>
              </a:spcBef>
              <a:spcAft>
                <a:spcPts val="0"/>
              </a:spcAft>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Create additional radio shows and increase coverage and interactive opportunities to better leverage the potential impact of the Research Reports and Guiding Manuals. </a:t>
            </a:r>
          </a:p>
          <a:p>
            <a:pPr marL="274320" marR="0" lvl="0" indent="-236220" algn="l" rtl="0">
              <a:spcBef>
                <a:spcPts val="400"/>
              </a:spcBef>
              <a:spcAft>
                <a:spcPts val="0"/>
              </a:spcAft>
              <a:buClr>
                <a:schemeClr val="accent1"/>
              </a:buClr>
              <a:buSzPct val="83333"/>
              <a:buFont typeface="Noto Sans Symbols"/>
              <a:buNone/>
            </a:pPr>
            <a:endParaRPr sz="2400" b="0" i="0" u="none" strike="noStrike" cap="none">
              <a:solidFill>
                <a:srgbClr val="152D39"/>
              </a:solidFill>
              <a:latin typeface="Source Sans Pro"/>
              <a:ea typeface="Source Sans Pro"/>
              <a:cs typeface="Source Sans Pro"/>
              <a:sym typeface="Source Sans Pro"/>
            </a:endParaRPr>
          </a:p>
          <a:p>
            <a:pPr marL="274320" marR="0" lvl="0" indent="-261620" algn="l" rtl="0">
              <a:spcBef>
                <a:spcPts val="400"/>
              </a:spcBef>
              <a:spcAft>
                <a:spcPts val="0"/>
              </a:spcAft>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Expand further participatory community theater activities in all three countries based on materials and project activities developed through this program. </a:t>
            </a:r>
          </a:p>
          <a:p>
            <a:pPr marL="274320" marR="0" lvl="0" indent="-236220" algn="l" rtl="0">
              <a:spcBef>
                <a:spcPts val="400"/>
              </a:spcBef>
              <a:spcAft>
                <a:spcPts val="0"/>
              </a:spcAft>
              <a:buClr>
                <a:schemeClr val="accent1"/>
              </a:buClr>
              <a:buSzPct val="83333"/>
              <a:buFont typeface="Noto Sans Symbols"/>
              <a:buNone/>
            </a:pPr>
            <a:endParaRPr sz="2400" b="0" i="0" u="none" strike="noStrike" cap="none">
              <a:solidFill>
                <a:srgbClr val="152D39"/>
              </a:solidFill>
              <a:latin typeface="Source Sans Pro"/>
              <a:ea typeface="Source Sans Pro"/>
              <a:cs typeface="Source Sans Pro"/>
              <a:sym typeface="Source Sans Pro"/>
            </a:endParaRPr>
          </a:p>
          <a:p>
            <a:pPr marL="274320" marR="0" lvl="0" indent="-261620" algn="l" rtl="0">
              <a:spcBef>
                <a:spcPts val="400"/>
              </a:spcBef>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The reach and resonance can be increased through expanding the number of participants or locations visited.</a:t>
            </a:r>
          </a:p>
        </p:txBody>
      </p:sp>
      <p:sp>
        <p:nvSpPr>
          <p:cNvPr id="174" name="Shape 174"/>
          <p:cNvSpPr txBox="1">
            <a:spLocks noGrp="1"/>
          </p:cNvSpPr>
          <p:nvPr>
            <p:ph type="title"/>
          </p:nvPr>
        </p:nvSpPr>
        <p:spPr>
          <a:xfrm>
            <a:off x="85725" y="171450"/>
            <a:ext cx="8915400" cy="13203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MEDIA-RELATED RECOMMENDATIONS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120025" y="1645925"/>
            <a:ext cx="8846700" cy="4989300"/>
          </a:xfrm>
          <a:prstGeom prst="rect">
            <a:avLst/>
          </a:prstGeom>
          <a:solidFill>
            <a:srgbClr val="FFD52D"/>
          </a:solidFill>
          <a:ln w="9525" cap="flat" cmpd="sng">
            <a:solidFill>
              <a:srgbClr val="152D39"/>
            </a:solidFill>
            <a:prstDash val="solid"/>
            <a:round/>
            <a:headEnd type="none" w="med" len="med"/>
            <a:tailEnd type="none" w="med" len="med"/>
          </a:ln>
        </p:spPr>
        <p:txBody>
          <a:bodyPr lIns="91425" tIns="45700" rIns="91425" bIns="45700" anchor="t" anchorCtr="0">
            <a:noAutofit/>
          </a:bodyPr>
          <a:lstStyle/>
          <a:p>
            <a:pPr marL="274320" marR="0" lvl="0" indent="-236220" algn="l" rtl="0">
              <a:spcBef>
                <a:spcPts val="0"/>
              </a:spcBef>
              <a:spcAft>
                <a:spcPts val="0"/>
              </a:spcAft>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61620" algn="l" rtl="0">
              <a:spcBef>
                <a:spcPts val="400"/>
              </a:spcBef>
              <a:spcAft>
                <a:spcPts val="0"/>
              </a:spcAft>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Work toward consistent follow up with and meaningful inclusion of all involved in the research. During the research phase these young people could be given low-cost tools for ongoing participation in the process. </a:t>
            </a:r>
          </a:p>
          <a:p>
            <a:pPr marL="274320" marR="0" lvl="0" indent="-236220" algn="l" rtl="0">
              <a:spcBef>
                <a:spcPts val="400"/>
              </a:spcBef>
              <a:spcAft>
                <a:spcPts val="0"/>
              </a:spcAft>
              <a:buClr>
                <a:schemeClr val="accent1"/>
              </a:buClr>
              <a:buSzPct val="83333"/>
              <a:buFont typeface="Noto Sans Symbols"/>
              <a:buNone/>
            </a:pPr>
            <a:endParaRPr sz="2400" b="0" i="0" u="none" strike="noStrike" cap="none">
              <a:solidFill>
                <a:srgbClr val="152D39"/>
              </a:solidFill>
              <a:latin typeface="Source Sans Pro"/>
              <a:ea typeface="Source Sans Pro"/>
              <a:cs typeface="Source Sans Pro"/>
              <a:sym typeface="Source Sans Pro"/>
            </a:endParaRPr>
          </a:p>
          <a:p>
            <a:pPr marL="274320" marR="0" lvl="0" indent="-261620" algn="l" rtl="0">
              <a:spcBef>
                <a:spcPts val="400"/>
              </a:spcBef>
              <a:buClr>
                <a:srgbClr val="152D39"/>
              </a:buClr>
              <a:buSzPct val="100000"/>
              <a:buFont typeface="Noto Sans Symbols"/>
              <a:buChar char="◼"/>
            </a:pPr>
            <a:r>
              <a:rPr lang="en-US" sz="2400" b="0" i="0" u="none" strike="noStrike" cap="none">
                <a:solidFill>
                  <a:srgbClr val="152D39"/>
                </a:solidFill>
                <a:latin typeface="Source Sans Pro"/>
                <a:ea typeface="Source Sans Pro"/>
                <a:cs typeface="Source Sans Pro"/>
                <a:sym typeface="Source Sans Pro"/>
              </a:rPr>
              <a:t>Providing research participants with updates on the report, actions taken post research, and so forth, could also assist with diminishing effects of potential retraumatization experienced by participants from disclosing violence and and abuse they experienced while receiving limited support.</a:t>
            </a:r>
          </a:p>
        </p:txBody>
      </p:sp>
      <p:sp>
        <p:nvSpPr>
          <p:cNvPr id="180" name="Shape 180"/>
          <p:cNvSpPr txBox="1">
            <a:spLocks noGrp="1"/>
          </p:cNvSpPr>
          <p:nvPr>
            <p:ph type="title"/>
          </p:nvPr>
        </p:nvSpPr>
        <p:spPr>
          <a:xfrm>
            <a:off x="120025" y="154300"/>
            <a:ext cx="8846700" cy="13374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OTHER COMMUNITY MEMBERS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171450" y="1663075"/>
            <a:ext cx="8829600" cy="4972200"/>
          </a:xfrm>
          <a:prstGeom prst="rect">
            <a:avLst/>
          </a:prstGeom>
          <a:solidFill>
            <a:srgbClr val="FFD52D"/>
          </a:solidFill>
          <a:ln>
            <a:noFill/>
          </a:ln>
        </p:spPr>
        <p:txBody>
          <a:bodyPr lIns="91425" tIns="45700" rIns="91425" bIns="45700" anchor="t" anchorCtr="0">
            <a:noAutofit/>
          </a:bodyPr>
          <a:lstStyle/>
          <a:p>
            <a:pPr marL="45720" marR="0" lvl="0" indent="-7619" algn="just" rtl="0">
              <a:spcBef>
                <a:spcPts val="0"/>
              </a:spcBef>
              <a:spcAft>
                <a:spcPts val="0"/>
              </a:spcAft>
              <a:buClr>
                <a:schemeClr val="accent1"/>
              </a:buClr>
              <a:buSzPct val="25000"/>
              <a:buFont typeface="Noto Sans Symbols"/>
              <a:buNone/>
            </a:pPr>
            <a:endParaRPr sz="2400" b="1" u="sng">
              <a:solidFill>
                <a:srgbClr val="152D39"/>
              </a:solidFill>
            </a:endParaRPr>
          </a:p>
          <a:p>
            <a:pPr marL="45720" marR="0" lvl="0" indent="-7619" algn="just" rtl="0">
              <a:spcBef>
                <a:spcPts val="0"/>
              </a:spcBef>
              <a:spcAft>
                <a:spcPts val="0"/>
              </a:spcAft>
              <a:buClr>
                <a:schemeClr val="accent1"/>
              </a:buClr>
              <a:buSzPct val="25000"/>
              <a:buFont typeface="Noto Sans Symbols"/>
              <a:buNone/>
            </a:pPr>
            <a:r>
              <a:rPr lang="en-US" sz="2400" b="1" i="0" u="sng" strike="noStrike" cap="none">
                <a:solidFill>
                  <a:srgbClr val="152D39"/>
                </a:solidFill>
                <a:latin typeface="Source Sans Pro"/>
                <a:ea typeface="Source Sans Pro"/>
                <a:cs typeface="Source Sans Pro"/>
                <a:sym typeface="Source Sans Pro"/>
              </a:rPr>
              <a:t>Project Overview:</a:t>
            </a:r>
            <a:r>
              <a:rPr lang="en-US" sz="2400" b="1" i="0" u="none" strike="noStrike" cap="none">
                <a:solidFill>
                  <a:srgbClr val="152D39"/>
                </a:solidFill>
                <a:latin typeface="Source Sans Pro"/>
                <a:ea typeface="Source Sans Pro"/>
                <a:cs typeface="Source Sans Pro"/>
                <a:sym typeface="Source Sans Pro"/>
              </a:rPr>
              <a:t> </a:t>
            </a:r>
            <a:r>
              <a:rPr lang="en-US" sz="2400" b="0" i="0" u="none" strike="noStrike" cap="none">
                <a:solidFill>
                  <a:srgbClr val="152D39"/>
                </a:solidFill>
                <a:latin typeface="Source Sans Pro"/>
                <a:ea typeface="Source Sans Pro"/>
                <a:cs typeface="Source Sans Pro"/>
                <a:sym typeface="Source Sans Pro"/>
              </a:rPr>
              <a:t>“</a:t>
            </a:r>
            <a:r>
              <a:rPr lang="en-US" sz="2400" b="0" i="1" u="none" strike="noStrike" cap="none">
                <a:solidFill>
                  <a:srgbClr val="152D39"/>
                </a:solidFill>
                <a:latin typeface="Source Sans Pro"/>
                <a:ea typeface="Source Sans Pro"/>
                <a:cs typeface="Source Sans Pro"/>
                <a:sym typeface="Source Sans Pro"/>
              </a:rPr>
              <a:t>Engaging Children and Youth as Partners in Preventing Violence against Children</a:t>
            </a:r>
            <a:r>
              <a:rPr lang="en-US" sz="2400" b="0" i="0" u="none" strike="noStrike" cap="none">
                <a:solidFill>
                  <a:srgbClr val="152D39"/>
                </a:solidFill>
                <a:latin typeface="Source Sans Pro"/>
                <a:ea typeface="Source Sans Pro"/>
                <a:cs typeface="Source Sans Pro"/>
                <a:sym typeface="Source Sans Pro"/>
              </a:rPr>
              <a:t>” was a project funded by the European Commission intended to last 18-months with each of the three phases lasting six months. </a:t>
            </a:r>
          </a:p>
          <a:p>
            <a:pPr marL="45720" marR="0" lvl="0" indent="-7619" algn="just" rtl="0">
              <a:spcBef>
                <a:spcPts val="480"/>
              </a:spcBef>
              <a:spcAft>
                <a:spcPts val="0"/>
              </a:spcAft>
              <a:buClr>
                <a:schemeClr val="accent1"/>
              </a:buClr>
              <a:buSzPct val="25000"/>
              <a:buFont typeface="Noto Sans Symbols"/>
              <a:buNone/>
            </a:pPr>
            <a:endParaRPr sz="2400" b="0" i="0" u="sng" strike="noStrike" cap="none">
              <a:solidFill>
                <a:srgbClr val="152D39"/>
              </a:solidFill>
              <a:latin typeface="Source Sans Pro"/>
              <a:ea typeface="Source Sans Pro"/>
              <a:cs typeface="Source Sans Pro"/>
              <a:sym typeface="Source Sans Pro"/>
            </a:endParaRPr>
          </a:p>
          <a:p>
            <a:pPr marL="45720" marR="0" lvl="0" indent="-7619" algn="just" rtl="0">
              <a:spcBef>
                <a:spcPts val="480"/>
              </a:spcBef>
              <a:spcAft>
                <a:spcPts val="0"/>
              </a:spcAft>
              <a:buClr>
                <a:schemeClr val="accent1"/>
              </a:buClr>
              <a:buSzPct val="25000"/>
              <a:buFont typeface="Noto Sans Symbols"/>
              <a:buNone/>
            </a:pPr>
            <a:r>
              <a:rPr lang="en-US" sz="2400" b="1" i="0" u="sng" strike="noStrike" cap="none">
                <a:solidFill>
                  <a:srgbClr val="152D39"/>
                </a:solidFill>
                <a:latin typeface="Source Sans Pro"/>
                <a:ea typeface="Source Sans Pro"/>
                <a:cs typeface="Source Sans Pro"/>
                <a:sym typeface="Source Sans Pro"/>
              </a:rPr>
              <a:t>Project Goal</a:t>
            </a:r>
            <a:r>
              <a:rPr lang="en-US" sz="2400" b="1" i="0" u="none" strike="noStrike" cap="none">
                <a:solidFill>
                  <a:srgbClr val="152D39"/>
                </a:solidFill>
                <a:latin typeface="Source Sans Pro"/>
                <a:ea typeface="Source Sans Pro"/>
                <a:cs typeface="Source Sans Pro"/>
                <a:sym typeface="Source Sans Pro"/>
              </a:rPr>
              <a:t>: </a:t>
            </a:r>
            <a:r>
              <a:rPr lang="en-US" sz="2400" b="0" i="0" u="none" strike="noStrike" cap="none">
                <a:solidFill>
                  <a:srgbClr val="152D39"/>
                </a:solidFill>
                <a:latin typeface="Source Sans Pro"/>
                <a:ea typeface="Source Sans Pro"/>
                <a:cs typeface="Source Sans Pro"/>
                <a:sym typeface="Source Sans Pro"/>
              </a:rPr>
              <a:t>The project aimed at “contributing to the eradication of all sorts of violence against children” in three border-sharing post-conflict countries of West Africa: Guinea, Liberia and Sierra Leone. </a:t>
            </a:r>
          </a:p>
          <a:p>
            <a:pPr marL="45720" marR="0" lvl="0" indent="-7619" algn="l" rtl="0">
              <a:spcBef>
                <a:spcPts val="400"/>
              </a:spcBef>
              <a:spcAft>
                <a:spcPts val="0"/>
              </a:spcAft>
              <a:buClr>
                <a:schemeClr val="accent1"/>
              </a:buClr>
              <a:buSzPct val="25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274320" marR="0" lvl="0" indent="-236220" algn="l" rtl="0">
              <a:spcBef>
                <a:spcPts val="400"/>
              </a:spcBef>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09" name="Shape 109"/>
          <p:cNvSpPr txBox="1">
            <a:spLocks noGrp="1"/>
          </p:cNvSpPr>
          <p:nvPr>
            <p:ph type="title"/>
          </p:nvPr>
        </p:nvSpPr>
        <p:spPr>
          <a:xfrm>
            <a:off x="171450" y="205750"/>
            <a:ext cx="8829600" cy="12858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PROJECT OVERVIEW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154300" y="1645925"/>
            <a:ext cx="8813700" cy="4989300"/>
          </a:xfrm>
          <a:prstGeom prst="rect">
            <a:avLst/>
          </a:prstGeom>
          <a:solidFill>
            <a:srgbClr val="FFD52D"/>
          </a:solidFill>
          <a:ln>
            <a:noFill/>
          </a:ln>
        </p:spPr>
        <p:txBody>
          <a:bodyPr lIns="91425" tIns="45700" rIns="91425" bIns="45700" anchor="t" anchorCtr="0">
            <a:noAutofit/>
          </a:bodyPr>
          <a:lstStyle/>
          <a:p>
            <a:pPr marL="274320" marR="0" lvl="0" indent="-220345" algn="l" rtl="0">
              <a:lnSpc>
                <a:spcPct val="80000"/>
              </a:lnSpc>
              <a:spcBef>
                <a:spcPts val="0"/>
              </a:spcBef>
              <a:spcAft>
                <a:spcPts val="0"/>
              </a:spcAft>
              <a:buClr>
                <a:srgbClr val="152D39"/>
              </a:buClr>
              <a:buSzPct val="100000"/>
              <a:buFont typeface="Noto Sans Symbols"/>
              <a:buChar char="◼"/>
            </a:pPr>
            <a:r>
              <a:rPr lang="en-US" sz="1600" b="0" i="0" u="none" strike="noStrike" cap="none">
                <a:solidFill>
                  <a:srgbClr val="152D39"/>
                </a:solidFill>
                <a:latin typeface="Source Sans Pro"/>
                <a:ea typeface="Source Sans Pro"/>
                <a:cs typeface="Source Sans Pro"/>
                <a:sym typeface="Source Sans Pro"/>
              </a:rPr>
              <a:t>In Guinea, Sierra Leone and Liberia,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The evaluation included 114 participants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in interviews (79) or FGDs (35). </a:t>
            </a:r>
          </a:p>
          <a:p>
            <a:pPr marL="45720" marR="0" lvl="0" indent="-7619" algn="l" rtl="0">
              <a:lnSpc>
                <a:spcPct val="80000"/>
              </a:lnSpc>
              <a:spcBef>
                <a:spcPts val="370"/>
              </a:spcBef>
              <a:spcAft>
                <a:spcPts val="0"/>
              </a:spcAft>
              <a:buClr>
                <a:schemeClr val="accent1"/>
              </a:buClr>
              <a:buSzPct val="25000"/>
              <a:buFont typeface="Noto Sans Symbols"/>
              <a:buNone/>
            </a:pPr>
            <a:endParaRPr sz="1600" b="0" i="0" u="none" strike="noStrike" cap="none">
              <a:solidFill>
                <a:srgbClr val="152D39"/>
              </a:solidFill>
              <a:latin typeface="Source Sans Pro"/>
              <a:ea typeface="Source Sans Pro"/>
              <a:cs typeface="Source Sans Pro"/>
              <a:sym typeface="Source Sans Pro"/>
            </a:endParaRPr>
          </a:p>
          <a:p>
            <a:pPr marL="274320" marR="0" lvl="0" indent="-220345" algn="l" rtl="0">
              <a:lnSpc>
                <a:spcPct val="80000"/>
              </a:lnSpc>
              <a:spcBef>
                <a:spcPts val="370"/>
              </a:spcBef>
              <a:spcAft>
                <a:spcPts val="0"/>
              </a:spcAft>
              <a:buClr>
                <a:srgbClr val="152D39"/>
              </a:buClr>
              <a:buSzPct val="100000"/>
              <a:buFont typeface="Noto Sans Symbols"/>
              <a:buChar char="◼"/>
            </a:pPr>
            <a:r>
              <a:rPr lang="en-US" sz="1600" b="0" i="0" u="none" strike="noStrike" cap="none">
                <a:solidFill>
                  <a:srgbClr val="152D39"/>
                </a:solidFill>
                <a:latin typeface="Source Sans Pro"/>
                <a:ea typeface="Source Sans Pro"/>
                <a:cs typeface="Source Sans Pro"/>
                <a:sym typeface="Source Sans Pro"/>
              </a:rPr>
              <a:t>44 youth researchers were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involved in the evaluation along with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35 key stakeholders. This second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group comprised of SFCG staff, local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partners to the project,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representative of international and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national institutions and NGOs. </a:t>
            </a:r>
          </a:p>
          <a:p>
            <a:pPr marL="45720" marR="0" lvl="0" indent="-7619" algn="l" rtl="0">
              <a:lnSpc>
                <a:spcPct val="80000"/>
              </a:lnSpc>
              <a:spcBef>
                <a:spcPts val="370"/>
              </a:spcBef>
              <a:spcAft>
                <a:spcPts val="0"/>
              </a:spcAft>
              <a:buClr>
                <a:schemeClr val="accent1"/>
              </a:buClr>
              <a:buSzPct val="25000"/>
              <a:buFont typeface="Noto Sans Symbols"/>
              <a:buNone/>
            </a:pPr>
            <a:endParaRPr sz="1600" b="0" i="0" u="none" strike="noStrike" cap="none">
              <a:solidFill>
                <a:srgbClr val="152D39"/>
              </a:solidFill>
              <a:latin typeface="Source Sans Pro"/>
              <a:ea typeface="Source Sans Pro"/>
              <a:cs typeface="Source Sans Pro"/>
              <a:sym typeface="Source Sans Pro"/>
            </a:endParaRPr>
          </a:p>
          <a:p>
            <a:pPr marL="274320" marR="0" lvl="0" indent="-220345" algn="l" rtl="0">
              <a:lnSpc>
                <a:spcPct val="80000"/>
              </a:lnSpc>
              <a:spcBef>
                <a:spcPts val="370"/>
              </a:spcBef>
              <a:spcAft>
                <a:spcPts val="0"/>
              </a:spcAft>
              <a:buClr>
                <a:srgbClr val="152D39"/>
              </a:buClr>
              <a:buSzPct val="100000"/>
              <a:buFont typeface="Noto Sans Symbols"/>
              <a:buChar char="◼"/>
            </a:pPr>
            <a:r>
              <a:rPr lang="en-US" sz="1600" b="0" i="0" u="none" strike="noStrike" cap="none">
                <a:solidFill>
                  <a:srgbClr val="152D39"/>
                </a:solidFill>
                <a:latin typeface="Source Sans Pro"/>
                <a:ea typeface="Source Sans Pro"/>
                <a:cs typeface="Source Sans Pro"/>
                <a:sym typeface="Source Sans Pro"/>
              </a:rPr>
              <a:t>25 radio listeners were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interviewed despite challenges in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initially locating and inspiring them to </a:t>
            </a:r>
          </a:p>
          <a:p>
            <a:pPr marL="45720" marR="0" lvl="0" indent="-7619" algn="l" rtl="0">
              <a:lnSpc>
                <a:spcPct val="80000"/>
              </a:lnSpc>
              <a:spcBef>
                <a:spcPts val="370"/>
              </a:spcBef>
              <a:spcAft>
                <a:spcPts val="0"/>
              </a:spcAft>
              <a:buClr>
                <a:schemeClr val="accent1"/>
              </a:buClr>
              <a:buSzPct val="25000"/>
              <a:buFont typeface="Noto Sans Symbols"/>
              <a:buNone/>
            </a:pPr>
            <a:r>
              <a:rPr lang="en-US" sz="1600" b="0" i="0" u="none" strike="noStrike" cap="none">
                <a:solidFill>
                  <a:srgbClr val="152D39"/>
                </a:solidFill>
                <a:latin typeface="Source Sans Pro"/>
                <a:ea typeface="Source Sans Pro"/>
                <a:cs typeface="Source Sans Pro"/>
                <a:sym typeface="Source Sans Pro"/>
              </a:rPr>
              <a:t>take part in the evaluation. </a:t>
            </a:r>
          </a:p>
          <a:p>
            <a:pPr marL="274320" marR="0" lvl="0" indent="-236220" algn="l" rtl="0">
              <a:lnSpc>
                <a:spcPct val="80000"/>
              </a:lnSpc>
              <a:spcBef>
                <a:spcPts val="370"/>
              </a:spcBef>
              <a:buClr>
                <a:schemeClr val="accent1"/>
              </a:buClr>
              <a:buSzPct val="115625"/>
              <a:buFont typeface="Noto Sans Symbols"/>
              <a:buNone/>
            </a:pPr>
            <a:endParaRPr sz="1600" b="0" i="0" u="none" strike="noStrike" cap="none">
              <a:solidFill>
                <a:schemeClr val="dk2"/>
              </a:solidFill>
              <a:latin typeface="Source Sans Pro"/>
              <a:ea typeface="Source Sans Pro"/>
              <a:cs typeface="Source Sans Pro"/>
              <a:sym typeface="Source Sans Pro"/>
            </a:endParaRPr>
          </a:p>
        </p:txBody>
      </p:sp>
      <p:sp>
        <p:nvSpPr>
          <p:cNvPr id="115" name="Shape 115"/>
          <p:cNvSpPr txBox="1">
            <a:spLocks noGrp="1"/>
          </p:cNvSpPr>
          <p:nvPr>
            <p:ph type="title"/>
          </p:nvPr>
        </p:nvSpPr>
        <p:spPr>
          <a:xfrm>
            <a:off x="154300" y="154300"/>
            <a:ext cx="8813700" cy="13203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EVALUATION OVERVIEW</a:t>
            </a:r>
          </a:p>
        </p:txBody>
      </p:sp>
      <p:pic>
        <p:nvPicPr>
          <p:cNvPr id="116" name="Shape 116" descr="20161115_104609.jpg"/>
          <p:cNvPicPr preferRelativeResize="0"/>
          <p:nvPr/>
        </p:nvPicPr>
        <p:blipFill rotWithShape="1">
          <a:blip r:embed="rId3">
            <a:alphaModFix/>
          </a:blip>
          <a:srcRect/>
          <a:stretch/>
        </p:blipFill>
        <p:spPr>
          <a:xfrm>
            <a:off x="5525378" y="1719071"/>
            <a:ext cx="3442608" cy="48229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154300" y="1680200"/>
            <a:ext cx="8829600" cy="5057700"/>
          </a:xfrm>
          <a:prstGeom prst="rect">
            <a:avLst/>
          </a:prstGeom>
          <a:solidFill>
            <a:srgbClr val="FFD52D"/>
          </a:solidFill>
          <a:ln>
            <a:noFill/>
          </a:ln>
        </p:spPr>
        <p:txBody>
          <a:bodyPr lIns="91425" tIns="45700" rIns="91425" bIns="45700" anchor="t" anchorCtr="0">
            <a:noAutofit/>
          </a:bodyPr>
          <a:lstStyle/>
          <a:p>
            <a:pPr marL="45720" marR="0" lvl="0" indent="-7619" algn="l" rtl="0">
              <a:lnSpc>
                <a:spcPct val="80000"/>
              </a:lnSpc>
              <a:spcBef>
                <a:spcPts val="0"/>
              </a:spcBef>
              <a:spcAft>
                <a:spcPts val="0"/>
              </a:spcAft>
              <a:buClr>
                <a:schemeClr val="accent1"/>
              </a:buClr>
              <a:buSzPct val="25000"/>
              <a:buFont typeface="Noto Sans Symbols"/>
              <a:buNone/>
            </a:pPr>
            <a:r>
              <a:rPr lang="en-US" sz="1850" b="1" i="0" u="sng" strike="noStrike" cap="none">
                <a:solidFill>
                  <a:srgbClr val="152D39"/>
                </a:solidFill>
                <a:latin typeface="Source Sans Pro"/>
                <a:ea typeface="Source Sans Pro"/>
                <a:cs typeface="Source Sans Pro"/>
                <a:sym typeface="Source Sans Pro"/>
              </a:rPr>
              <a:t>To what extent was the participation of youth beneficial and meaningful for them and for the project?</a:t>
            </a:r>
          </a:p>
          <a:p>
            <a:pPr marL="45720" marR="0" lvl="0" indent="-7619" algn="l" rtl="0">
              <a:lnSpc>
                <a:spcPct val="80000"/>
              </a:lnSpc>
              <a:spcBef>
                <a:spcPts val="370"/>
              </a:spcBef>
              <a:spcAft>
                <a:spcPts val="0"/>
              </a:spcAft>
              <a:buClr>
                <a:schemeClr val="accent1"/>
              </a:buClr>
              <a:buSzPct val="25000"/>
              <a:buFont typeface="Noto Sans Symbols"/>
              <a:buNone/>
            </a:pPr>
            <a:r>
              <a:rPr lang="en-US" sz="1850" b="0" i="0" u="none" strike="noStrike" cap="none">
                <a:solidFill>
                  <a:srgbClr val="152D39"/>
                </a:solidFill>
                <a:latin typeface="Source Sans Pro"/>
                <a:ea typeface="Source Sans Pro"/>
                <a:cs typeface="Source Sans Pro"/>
                <a:sym typeface="Source Sans Pro"/>
              </a:rPr>
              <a:t>- One key success of this project has been the involvement of youth researchers (YRs). </a:t>
            </a:r>
          </a:p>
          <a:p>
            <a:pPr marL="274320" marR="0" lvl="0" indent="-236220" algn="l" rtl="0">
              <a:lnSpc>
                <a:spcPct val="80000"/>
              </a:lnSpc>
              <a:spcBef>
                <a:spcPts val="370"/>
              </a:spcBef>
              <a:spcAft>
                <a:spcPts val="0"/>
              </a:spcAft>
              <a:buClr>
                <a:srgbClr val="152D39"/>
              </a:buClr>
              <a:buSzPct val="97368"/>
              <a:buFont typeface="Noto Sans Symbols"/>
              <a:buChar char="•"/>
            </a:pPr>
            <a:r>
              <a:rPr lang="en-US" sz="1850" b="0" i="0" u="none" strike="noStrike" cap="none">
                <a:solidFill>
                  <a:srgbClr val="152D39"/>
                </a:solidFill>
                <a:latin typeface="Source Sans Pro"/>
                <a:ea typeface="Source Sans Pro"/>
                <a:cs typeface="Source Sans Pro"/>
                <a:sym typeface="Source Sans Pro"/>
              </a:rPr>
              <a:t>Ensured the successful implementation of the project activities</a:t>
            </a:r>
          </a:p>
          <a:p>
            <a:pPr marL="274320" marR="0" lvl="0" indent="-236220" algn="l" rtl="0">
              <a:lnSpc>
                <a:spcPct val="80000"/>
              </a:lnSpc>
              <a:spcBef>
                <a:spcPts val="370"/>
              </a:spcBef>
              <a:spcAft>
                <a:spcPts val="0"/>
              </a:spcAft>
              <a:buClr>
                <a:srgbClr val="152D39"/>
              </a:buClr>
              <a:buSzPct val="97368"/>
              <a:buFont typeface="Noto Sans Symbols"/>
              <a:buChar char="•"/>
            </a:pPr>
            <a:r>
              <a:rPr lang="en-US" sz="1850" b="0" i="0" u="none" strike="noStrike" cap="none">
                <a:solidFill>
                  <a:srgbClr val="152D39"/>
                </a:solidFill>
                <a:latin typeface="Source Sans Pro"/>
                <a:ea typeface="Source Sans Pro"/>
                <a:cs typeface="Source Sans Pro"/>
                <a:sym typeface="Source Sans Pro"/>
              </a:rPr>
              <a:t>Strong impact on the YRs themselves </a:t>
            </a:r>
          </a:p>
          <a:p>
            <a:pPr marL="274320" marR="0" lvl="0" indent="-236220" algn="l" rtl="0">
              <a:lnSpc>
                <a:spcPct val="80000"/>
              </a:lnSpc>
              <a:spcBef>
                <a:spcPts val="370"/>
              </a:spcBef>
              <a:spcAft>
                <a:spcPts val="0"/>
              </a:spcAft>
              <a:buClr>
                <a:srgbClr val="152D39"/>
              </a:buClr>
              <a:buSzPct val="97368"/>
              <a:buFont typeface="Noto Sans Symbols"/>
              <a:buChar char="•"/>
            </a:pPr>
            <a:r>
              <a:rPr lang="en-US" sz="1850" b="0" i="0" u="none" strike="noStrike" cap="none">
                <a:solidFill>
                  <a:srgbClr val="152D39"/>
                </a:solidFill>
                <a:latin typeface="Source Sans Pro"/>
                <a:ea typeface="Source Sans Pro"/>
                <a:cs typeface="Source Sans Pro"/>
                <a:sym typeface="Source Sans Pro"/>
              </a:rPr>
              <a:t>YRs grew personally and professionally. </a:t>
            </a:r>
          </a:p>
          <a:p>
            <a:pPr marL="274320" marR="0" lvl="0" indent="-236220" algn="l" rtl="0">
              <a:lnSpc>
                <a:spcPct val="80000"/>
              </a:lnSpc>
              <a:spcBef>
                <a:spcPts val="370"/>
              </a:spcBef>
              <a:spcAft>
                <a:spcPts val="0"/>
              </a:spcAft>
              <a:buClr>
                <a:srgbClr val="152D39"/>
              </a:buClr>
              <a:buSzPct val="97368"/>
              <a:buFont typeface="Noto Sans Symbols"/>
              <a:buChar char="•"/>
            </a:pPr>
            <a:r>
              <a:rPr lang="en-US" sz="1850" b="0" i="0" u="none" strike="noStrike" cap="none">
                <a:solidFill>
                  <a:srgbClr val="152D39"/>
                </a:solidFill>
                <a:latin typeface="Source Sans Pro"/>
                <a:ea typeface="Source Sans Pro"/>
                <a:cs typeface="Source Sans Pro"/>
                <a:sym typeface="Source Sans Pro"/>
              </a:rPr>
              <a:t>They provided credibility, commitment, perseverance, energy, compassion, and creativity that helped this project succeed despite many obstacles. </a:t>
            </a:r>
          </a:p>
          <a:p>
            <a:pPr marL="45720" marR="0" lvl="0" indent="-7619" algn="l" rtl="0">
              <a:lnSpc>
                <a:spcPct val="80000"/>
              </a:lnSpc>
              <a:spcBef>
                <a:spcPts val="370"/>
              </a:spcBef>
              <a:spcAft>
                <a:spcPts val="0"/>
              </a:spcAft>
              <a:buClr>
                <a:schemeClr val="accent1"/>
              </a:buClr>
              <a:buSzPct val="25000"/>
              <a:buFont typeface="Noto Sans Symbols"/>
              <a:buNone/>
            </a:pPr>
            <a:endParaRPr sz="1850" b="1" i="0" u="none" strike="noStrike" cap="none">
              <a:solidFill>
                <a:srgbClr val="152D39"/>
              </a:solidFill>
              <a:latin typeface="Source Sans Pro"/>
              <a:ea typeface="Source Sans Pro"/>
              <a:cs typeface="Source Sans Pro"/>
              <a:sym typeface="Source Sans Pro"/>
            </a:endParaRPr>
          </a:p>
          <a:p>
            <a:pPr marL="45720" marR="0" lvl="0" indent="-7619" algn="l" rtl="0">
              <a:lnSpc>
                <a:spcPct val="80000"/>
              </a:lnSpc>
              <a:spcBef>
                <a:spcPts val="370"/>
              </a:spcBef>
              <a:spcAft>
                <a:spcPts val="0"/>
              </a:spcAft>
              <a:buClr>
                <a:schemeClr val="accent1"/>
              </a:buClr>
              <a:buSzPct val="25000"/>
              <a:buFont typeface="Noto Sans Symbols"/>
              <a:buNone/>
            </a:pPr>
            <a:r>
              <a:rPr lang="en-US" sz="1850" b="1" i="0" u="sng" strike="noStrike" cap="none">
                <a:solidFill>
                  <a:srgbClr val="152D39"/>
                </a:solidFill>
                <a:latin typeface="Source Sans Pro"/>
                <a:ea typeface="Source Sans Pro"/>
                <a:cs typeface="Source Sans Pro"/>
                <a:sym typeface="Source Sans Pro"/>
              </a:rPr>
              <a:t>To what degree did the project vary in involvement and effects with regards to women vs. men/ girls vs. boys? </a:t>
            </a:r>
            <a:r>
              <a:rPr lang="en-US" sz="1850" b="0" i="0" u="none" strike="noStrike" cap="none">
                <a:solidFill>
                  <a:srgbClr val="152D39"/>
                </a:solidFill>
                <a:latin typeface="Source Sans Pro"/>
                <a:ea typeface="Source Sans Pro"/>
                <a:cs typeface="Source Sans Pro"/>
                <a:sym typeface="Source Sans Pro"/>
              </a:rPr>
              <a:t>​</a:t>
            </a:r>
          </a:p>
          <a:p>
            <a:pPr marL="274320" marR="0" lvl="0" indent="-236220" algn="l" rtl="0">
              <a:lnSpc>
                <a:spcPct val="80000"/>
              </a:lnSpc>
              <a:spcBef>
                <a:spcPts val="370"/>
              </a:spcBef>
              <a:spcAft>
                <a:spcPts val="0"/>
              </a:spcAft>
              <a:buClr>
                <a:srgbClr val="152D39"/>
              </a:buClr>
              <a:buSzPct val="97368"/>
              <a:buFont typeface="Noto Sans Symbols"/>
              <a:buChar char="•"/>
            </a:pPr>
            <a:r>
              <a:rPr lang="en-US" sz="1850" b="0" i="0" u="none" strike="noStrike" cap="none">
                <a:solidFill>
                  <a:srgbClr val="152D39"/>
                </a:solidFill>
                <a:latin typeface="Source Sans Pro"/>
                <a:ea typeface="Source Sans Pro"/>
                <a:cs typeface="Source Sans Pro"/>
                <a:sym typeface="Source Sans Pro"/>
              </a:rPr>
              <a:t>Male and female involvement in the project was similar</a:t>
            </a:r>
          </a:p>
          <a:p>
            <a:pPr marL="274320" marR="0" lvl="0" indent="-236220" algn="l" rtl="0">
              <a:lnSpc>
                <a:spcPct val="80000"/>
              </a:lnSpc>
              <a:spcBef>
                <a:spcPts val="370"/>
              </a:spcBef>
              <a:spcAft>
                <a:spcPts val="0"/>
              </a:spcAft>
              <a:buClr>
                <a:srgbClr val="152D39"/>
              </a:buClr>
              <a:buSzPct val="97368"/>
              <a:buFont typeface="Noto Sans Symbols"/>
              <a:buChar char="•"/>
            </a:pPr>
            <a:r>
              <a:rPr lang="en-US" sz="1850" b="0" i="0" u="none" strike="noStrike" cap="none">
                <a:solidFill>
                  <a:srgbClr val="152D39"/>
                </a:solidFill>
                <a:latin typeface="Source Sans Pro"/>
                <a:ea typeface="Source Sans Pro"/>
                <a:cs typeface="Source Sans Pro"/>
                <a:sym typeface="Source Sans Pro"/>
              </a:rPr>
              <a:t>In Liberia, females were much less likely than were males to listen to the radio at all. </a:t>
            </a:r>
          </a:p>
          <a:p>
            <a:pPr marL="274320" marR="0" lvl="0" indent="-236220" algn="l" rtl="0">
              <a:lnSpc>
                <a:spcPct val="80000"/>
              </a:lnSpc>
              <a:spcBef>
                <a:spcPts val="370"/>
              </a:spcBef>
              <a:buClr>
                <a:schemeClr val="accent1"/>
              </a:buClr>
              <a:buSzPct val="97368"/>
              <a:buFont typeface="Noto Sans Symbols"/>
              <a:buNone/>
            </a:pPr>
            <a:endParaRPr sz="1850" b="0" i="0" u="none" strike="noStrike" cap="none">
              <a:solidFill>
                <a:schemeClr val="dk2"/>
              </a:solidFill>
              <a:latin typeface="Source Sans Pro"/>
              <a:ea typeface="Source Sans Pro"/>
              <a:cs typeface="Source Sans Pro"/>
              <a:sym typeface="Source Sans Pro"/>
            </a:endParaRPr>
          </a:p>
        </p:txBody>
      </p:sp>
      <p:sp>
        <p:nvSpPr>
          <p:cNvPr id="122" name="Shape 122"/>
          <p:cNvSpPr txBox="1">
            <a:spLocks noGrp="1"/>
          </p:cNvSpPr>
          <p:nvPr>
            <p:ph type="title"/>
          </p:nvPr>
        </p:nvSpPr>
        <p:spPr>
          <a:xfrm>
            <a:off x="154300" y="205750"/>
            <a:ext cx="8829600" cy="13029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KEY FINDINGS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154300" y="1680200"/>
            <a:ext cx="8778300" cy="5006400"/>
          </a:xfrm>
          <a:prstGeom prst="rect">
            <a:avLst/>
          </a:prstGeom>
          <a:solidFill>
            <a:srgbClr val="FFD52D"/>
          </a:solidFill>
          <a:ln>
            <a:noFill/>
          </a:ln>
        </p:spPr>
        <p:txBody>
          <a:bodyPr lIns="91425" tIns="45700" rIns="91425" bIns="45700" anchor="t" anchorCtr="0">
            <a:noAutofit/>
          </a:bodyPr>
          <a:lstStyle/>
          <a:p>
            <a:pPr marL="0" marR="0" lvl="0" indent="0" algn="l" rtl="0">
              <a:lnSpc>
                <a:spcPct val="80000"/>
              </a:lnSpc>
              <a:spcBef>
                <a:spcPts val="0"/>
              </a:spcBef>
              <a:spcAft>
                <a:spcPts val="0"/>
              </a:spcAft>
              <a:buNone/>
            </a:pPr>
            <a:endParaRPr sz="1550" b="1" u="sng"/>
          </a:p>
          <a:p>
            <a:pPr marL="0" marR="0" lvl="0" indent="0" algn="l" rtl="0">
              <a:lnSpc>
                <a:spcPct val="80000"/>
              </a:lnSpc>
              <a:spcBef>
                <a:spcPts val="0"/>
              </a:spcBef>
              <a:spcAft>
                <a:spcPts val="0"/>
              </a:spcAft>
              <a:buNone/>
            </a:pPr>
            <a:r>
              <a:rPr lang="en-US" sz="1550" b="1" i="0" u="sng" strike="noStrike" cap="none">
                <a:solidFill>
                  <a:srgbClr val="152D39"/>
                </a:solidFill>
                <a:latin typeface="Source Sans Pro"/>
                <a:ea typeface="Source Sans Pro"/>
                <a:cs typeface="Source Sans Pro"/>
                <a:sym typeface="Source Sans Pro"/>
              </a:rPr>
              <a:t>To what extent were the project activities implemented adequately? </a:t>
            </a:r>
          </a:p>
          <a:p>
            <a:pPr marL="274320" marR="0" lvl="0" indent="-236220" algn="l" rtl="0">
              <a:lnSpc>
                <a:spcPct val="80000"/>
              </a:lnSpc>
              <a:spcBef>
                <a:spcPts val="310"/>
              </a:spcBef>
              <a:spcAft>
                <a:spcPts val="0"/>
              </a:spcAft>
              <a:buClr>
                <a:srgbClr val="152D39"/>
              </a:buClr>
              <a:buSzPct val="96875"/>
              <a:buFont typeface="Noto Sans Symbols"/>
              <a:buChar char="◼"/>
            </a:pPr>
            <a:r>
              <a:rPr lang="en-US" sz="1550" b="0" i="0" u="none" strike="noStrike" cap="none">
                <a:solidFill>
                  <a:srgbClr val="152D39"/>
                </a:solidFill>
                <a:latin typeface="Source Sans Pro"/>
                <a:ea typeface="Source Sans Pro"/>
                <a:cs typeface="Source Sans Pro"/>
                <a:sym typeface="Source Sans Pro"/>
              </a:rPr>
              <a:t>Phase One of the project was successfully implemented in all three countries, Guinea, Sierra Leone and Liberia. </a:t>
            </a:r>
          </a:p>
          <a:p>
            <a:pPr marL="274320" marR="0" lvl="0" indent="-236220" algn="l" rtl="0">
              <a:lnSpc>
                <a:spcPct val="80000"/>
              </a:lnSpc>
              <a:spcBef>
                <a:spcPts val="310"/>
              </a:spcBef>
              <a:spcAft>
                <a:spcPts val="0"/>
              </a:spcAft>
              <a:buClr>
                <a:srgbClr val="152D39"/>
              </a:buClr>
              <a:buSzPct val="96875"/>
              <a:buFont typeface="Noto Sans Symbols"/>
              <a:buChar char="◼"/>
            </a:pPr>
            <a:r>
              <a:rPr lang="en-US" sz="1550" b="0" i="0" u="none" strike="noStrike" cap="none">
                <a:solidFill>
                  <a:srgbClr val="152D39"/>
                </a:solidFill>
                <a:latin typeface="Source Sans Pro"/>
                <a:ea typeface="Source Sans Pro"/>
                <a:cs typeface="Source Sans Pro"/>
                <a:sym typeface="Source Sans Pro"/>
              </a:rPr>
              <a:t>Due to implementation challenges, Phase Two and Three were less smoothly implemented; but were still effective despite taking place on a relatively smaller scale. </a:t>
            </a:r>
          </a:p>
          <a:p>
            <a:pPr marL="274320" marR="0" lvl="0" indent="-236220" algn="l" rtl="0">
              <a:lnSpc>
                <a:spcPct val="80000"/>
              </a:lnSpc>
              <a:spcBef>
                <a:spcPts val="310"/>
              </a:spcBef>
              <a:spcAft>
                <a:spcPts val="0"/>
              </a:spcAft>
              <a:buClr>
                <a:srgbClr val="152D39"/>
              </a:buClr>
              <a:buSzPct val="96875"/>
              <a:buFont typeface="Noto Sans Symbols"/>
              <a:buChar char="◼"/>
            </a:pPr>
            <a:r>
              <a:rPr lang="en-US" sz="1550" b="0" i="0" u="none" strike="noStrike" cap="none">
                <a:solidFill>
                  <a:srgbClr val="152D39"/>
                </a:solidFill>
                <a:latin typeface="Source Sans Pro"/>
                <a:ea typeface="Source Sans Pro"/>
                <a:cs typeface="Source Sans Pro"/>
                <a:sym typeface="Source Sans Pro"/>
              </a:rPr>
              <a:t>The project created strong resources to develop new strategies addressing the worst forms of violence against children and youth. </a:t>
            </a:r>
          </a:p>
          <a:p>
            <a:pPr marL="45720" marR="0" lvl="0" indent="-7619" algn="l" rtl="0">
              <a:lnSpc>
                <a:spcPct val="80000"/>
              </a:lnSpc>
              <a:spcBef>
                <a:spcPts val="310"/>
              </a:spcBef>
              <a:spcAft>
                <a:spcPts val="0"/>
              </a:spcAft>
              <a:buClr>
                <a:schemeClr val="accent1"/>
              </a:buClr>
              <a:buSzPct val="25000"/>
              <a:buFont typeface="Noto Sans Symbols"/>
              <a:buNone/>
            </a:pPr>
            <a:endParaRPr sz="1550" b="0" i="0" u="none" strike="noStrike" cap="none">
              <a:solidFill>
                <a:srgbClr val="152D39"/>
              </a:solidFill>
              <a:latin typeface="Source Sans Pro"/>
              <a:ea typeface="Source Sans Pro"/>
              <a:cs typeface="Source Sans Pro"/>
              <a:sym typeface="Source Sans Pro"/>
            </a:endParaRPr>
          </a:p>
          <a:p>
            <a:pPr marL="0" marR="0" lvl="0" indent="0" algn="l" rtl="0">
              <a:lnSpc>
                <a:spcPct val="80000"/>
              </a:lnSpc>
              <a:spcBef>
                <a:spcPts val="310"/>
              </a:spcBef>
              <a:spcAft>
                <a:spcPts val="0"/>
              </a:spcAft>
              <a:buNone/>
            </a:pPr>
            <a:r>
              <a:rPr lang="en-US" sz="1550" b="1" i="0" u="sng" strike="noStrike" cap="none">
                <a:solidFill>
                  <a:srgbClr val="152D39"/>
                </a:solidFill>
                <a:latin typeface="Source Sans Pro"/>
                <a:ea typeface="Source Sans Pro"/>
                <a:cs typeface="Source Sans Pro"/>
                <a:sym typeface="Source Sans Pro"/>
              </a:rPr>
              <a:t>What is the level of usefulness of the 'Manuals on Prevention of Violence Against Children' and 'Research Reports on Worst form of Violence Against Children'? </a:t>
            </a:r>
          </a:p>
          <a:p>
            <a:pPr marL="274320" marR="0" lvl="0" indent="-236220" algn="l" rtl="0">
              <a:lnSpc>
                <a:spcPct val="80000"/>
              </a:lnSpc>
              <a:spcBef>
                <a:spcPts val="310"/>
              </a:spcBef>
              <a:spcAft>
                <a:spcPts val="0"/>
              </a:spcAft>
              <a:buClr>
                <a:srgbClr val="152D39"/>
              </a:buClr>
              <a:buSzPct val="96875"/>
              <a:buFont typeface="Noto Sans Symbols"/>
              <a:buChar char="◼"/>
            </a:pPr>
            <a:r>
              <a:rPr lang="en-US" sz="1550" b="0" i="0" u="none" strike="noStrike" cap="none">
                <a:solidFill>
                  <a:srgbClr val="152D39"/>
                </a:solidFill>
                <a:latin typeface="Source Sans Pro"/>
                <a:ea typeface="Source Sans Pro"/>
                <a:cs typeface="Source Sans Pro"/>
                <a:sym typeface="Source Sans Pro"/>
              </a:rPr>
              <a:t>Research Report was widely believed to have been very useful in all three countries.</a:t>
            </a:r>
          </a:p>
          <a:p>
            <a:pPr marL="274320" marR="0" lvl="0" indent="-236220" algn="l" rtl="0">
              <a:lnSpc>
                <a:spcPct val="80000"/>
              </a:lnSpc>
              <a:spcBef>
                <a:spcPts val="310"/>
              </a:spcBef>
              <a:spcAft>
                <a:spcPts val="0"/>
              </a:spcAft>
              <a:buClr>
                <a:srgbClr val="152D39"/>
              </a:buClr>
              <a:buSzPct val="96875"/>
              <a:buFont typeface="Noto Sans Symbols"/>
              <a:buChar char="◼"/>
            </a:pPr>
            <a:r>
              <a:rPr lang="en-US" sz="1550" b="0" i="0" u="none" strike="noStrike" cap="none">
                <a:solidFill>
                  <a:srgbClr val="152D39"/>
                </a:solidFill>
                <a:latin typeface="Source Sans Pro"/>
                <a:ea typeface="Source Sans Pro"/>
                <a:cs typeface="Source Sans Pro"/>
                <a:sym typeface="Source Sans Pro"/>
              </a:rPr>
              <a:t>Usefulness for education, inspiration, and providing a supportive evidence base was expressed by YRs and stakeholders alike. </a:t>
            </a:r>
          </a:p>
          <a:p>
            <a:pPr marL="274320" marR="0" lvl="0" indent="-236220" algn="l" rtl="0">
              <a:lnSpc>
                <a:spcPct val="80000"/>
              </a:lnSpc>
              <a:spcBef>
                <a:spcPts val="310"/>
              </a:spcBef>
              <a:buClr>
                <a:srgbClr val="152D39"/>
              </a:buClr>
              <a:buSzPct val="96875"/>
              <a:buFont typeface="Noto Sans Symbols"/>
              <a:buChar char="◼"/>
            </a:pPr>
            <a:r>
              <a:rPr lang="en-US" sz="1550" b="0" i="0" u="none" strike="noStrike" cap="none">
                <a:solidFill>
                  <a:srgbClr val="152D39"/>
                </a:solidFill>
                <a:latin typeface="Source Sans Pro"/>
                <a:ea typeface="Source Sans Pro"/>
                <a:cs typeface="Source Sans Pro"/>
                <a:sym typeface="Source Sans Pro"/>
              </a:rPr>
              <a:t>Guiding Manual was only completed in Sierra Leone and was identified as useful by most stakeholders interviewed there as a tool to foster awareness and prevention. </a:t>
            </a:r>
          </a:p>
        </p:txBody>
      </p:sp>
      <p:sp>
        <p:nvSpPr>
          <p:cNvPr id="128" name="Shape 128"/>
          <p:cNvSpPr txBox="1">
            <a:spLocks noGrp="1"/>
          </p:cNvSpPr>
          <p:nvPr>
            <p:ph type="title"/>
          </p:nvPr>
        </p:nvSpPr>
        <p:spPr>
          <a:xfrm>
            <a:off x="154300" y="137150"/>
            <a:ext cx="8778300" cy="13716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KEY FINDINGS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154300" y="1680200"/>
            <a:ext cx="8829600" cy="4978500"/>
          </a:xfrm>
          <a:prstGeom prst="rect">
            <a:avLst/>
          </a:prstGeom>
          <a:solidFill>
            <a:srgbClr val="FFD52D"/>
          </a:solid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en-US" sz="1700" b="1" i="0" u="sng" strike="noStrike" cap="none">
                <a:solidFill>
                  <a:srgbClr val="152D39"/>
                </a:solidFill>
                <a:latin typeface="Source Sans Pro"/>
                <a:ea typeface="Source Sans Pro"/>
                <a:cs typeface="Source Sans Pro"/>
                <a:sym typeface="Source Sans Pro"/>
              </a:rPr>
              <a:t>Were the objectives and expected results adequately achieved? </a:t>
            </a:r>
            <a:r>
              <a:rPr lang="en-US" sz="1700" b="0" i="0" u="none" strike="noStrike" cap="none">
                <a:solidFill>
                  <a:srgbClr val="152D39"/>
                </a:solidFill>
                <a:latin typeface="Source Sans Pro"/>
                <a:ea typeface="Source Sans Pro"/>
                <a:cs typeface="Source Sans Pro"/>
                <a:sym typeface="Source Sans Pro"/>
              </a:rPr>
              <a:t>​</a:t>
            </a:r>
          </a:p>
          <a:p>
            <a:pPr marL="45720" marR="0" lvl="0" indent="-7619" algn="l" rtl="0">
              <a:lnSpc>
                <a:spcPct val="80000"/>
              </a:lnSpc>
              <a:spcBef>
                <a:spcPts val="340"/>
              </a:spcBef>
              <a:spcAft>
                <a:spcPts val="0"/>
              </a:spcAft>
              <a:buClr>
                <a:schemeClr val="accent1"/>
              </a:buClr>
              <a:buSzPct val="25000"/>
              <a:buFont typeface="Noto Sans Symbols"/>
              <a:buNone/>
            </a:pPr>
            <a:endParaRPr sz="1700" b="0" i="0" u="none" strike="noStrike" cap="none">
              <a:solidFill>
                <a:srgbClr val="152D39"/>
              </a:solidFill>
              <a:latin typeface="Source Sans Pro"/>
              <a:ea typeface="Source Sans Pro"/>
              <a:cs typeface="Source Sans Pro"/>
              <a:sym typeface="Source Sans Pro"/>
            </a:endParaRPr>
          </a:p>
          <a:p>
            <a:pPr marL="274320" marR="0" lvl="0" indent="-236220" algn="l" rtl="0">
              <a:lnSpc>
                <a:spcPct val="80000"/>
              </a:lnSpc>
              <a:spcBef>
                <a:spcPts val="340"/>
              </a:spcBef>
              <a:spcAft>
                <a:spcPts val="0"/>
              </a:spcAft>
              <a:buClr>
                <a:srgbClr val="152D39"/>
              </a:buClr>
              <a:buSzPct val="100000"/>
              <a:buFont typeface="Noto Sans Symbols"/>
              <a:buChar char="◼"/>
            </a:pPr>
            <a:r>
              <a:rPr lang="en-US" sz="1700" b="0" i="0" u="none" strike="noStrike" cap="none">
                <a:solidFill>
                  <a:srgbClr val="152D39"/>
                </a:solidFill>
                <a:latin typeface="Source Sans Pro"/>
                <a:ea typeface="Source Sans Pro"/>
                <a:cs typeface="Source Sans Pro"/>
                <a:sym typeface="Source Sans Pro"/>
              </a:rPr>
              <a:t>The worst forms of violence against children were successfully identified and quality Research Reports were completed in all three countries despite delays due to multiple challenges. </a:t>
            </a:r>
          </a:p>
          <a:p>
            <a:pPr marL="274320" marR="0" lvl="0" indent="-236220" algn="l" rtl="0">
              <a:lnSpc>
                <a:spcPct val="80000"/>
              </a:lnSpc>
              <a:spcBef>
                <a:spcPts val="340"/>
              </a:spcBef>
              <a:spcAft>
                <a:spcPts val="0"/>
              </a:spcAft>
              <a:buClr>
                <a:schemeClr val="accent1"/>
              </a:buClr>
              <a:buSzPct val="100000"/>
              <a:buFont typeface="Noto Sans Symbols"/>
              <a:buNone/>
            </a:pPr>
            <a:endParaRPr sz="1700" b="0" i="0" u="none" strike="noStrike" cap="none">
              <a:solidFill>
                <a:srgbClr val="152D39"/>
              </a:solidFill>
              <a:latin typeface="Source Sans Pro"/>
              <a:ea typeface="Source Sans Pro"/>
              <a:cs typeface="Source Sans Pro"/>
              <a:sym typeface="Source Sans Pro"/>
            </a:endParaRPr>
          </a:p>
          <a:p>
            <a:pPr marL="274320" marR="0" lvl="0" indent="-236220" algn="l" rtl="0">
              <a:lnSpc>
                <a:spcPct val="80000"/>
              </a:lnSpc>
              <a:spcBef>
                <a:spcPts val="340"/>
              </a:spcBef>
              <a:spcAft>
                <a:spcPts val="0"/>
              </a:spcAft>
              <a:buClr>
                <a:srgbClr val="152D39"/>
              </a:buClr>
              <a:buSzPct val="100000"/>
              <a:buFont typeface="Noto Sans Symbols"/>
              <a:buChar char="◼"/>
            </a:pPr>
            <a:r>
              <a:rPr lang="en-US" sz="1700" b="0" i="0" u="none" strike="noStrike" cap="none">
                <a:solidFill>
                  <a:srgbClr val="152D39"/>
                </a:solidFill>
                <a:latin typeface="Source Sans Pro"/>
                <a:ea typeface="Source Sans Pro"/>
                <a:cs typeface="Source Sans Pro"/>
                <a:sym typeface="Source Sans Pro"/>
              </a:rPr>
              <a:t>Recommendations from children and youth were more successfully shared in Sierra Leone as the Guiding Manual was completed in that context. In all three countries, recommendations were shared with key stakeholders. </a:t>
            </a:r>
          </a:p>
          <a:p>
            <a:pPr marL="274320" marR="0" lvl="0" indent="-236220" algn="l" rtl="0">
              <a:lnSpc>
                <a:spcPct val="80000"/>
              </a:lnSpc>
              <a:spcBef>
                <a:spcPts val="340"/>
              </a:spcBef>
              <a:spcAft>
                <a:spcPts val="0"/>
              </a:spcAft>
              <a:buClr>
                <a:schemeClr val="accent1"/>
              </a:buClr>
              <a:buSzPct val="100000"/>
              <a:buFont typeface="Noto Sans Symbols"/>
              <a:buNone/>
            </a:pPr>
            <a:endParaRPr sz="1700" b="0" i="0" u="none" strike="noStrike" cap="none">
              <a:solidFill>
                <a:srgbClr val="152D39"/>
              </a:solidFill>
              <a:latin typeface="Source Sans Pro"/>
              <a:ea typeface="Source Sans Pro"/>
              <a:cs typeface="Source Sans Pro"/>
              <a:sym typeface="Source Sans Pro"/>
            </a:endParaRPr>
          </a:p>
          <a:p>
            <a:pPr marL="274320" marR="0" lvl="0" indent="-236220" algn="l" rtl="0">
              <a:lnSpc>
                <a:spcPct val="80000"/>
              </a:lnSpc>
              <a:spcBef>
                <a:spcPts val="340"/>
              </a:spcBef>
              <a:spcAft>
                <a:spcPts val="0"/>
              </a:spcAft>
              <a:buClr>
                <a:srgbClr val="152D39"/>
              </a:buClr>
              <a:buSzPct val="100000"/>
              <a:buFont typeface="Noto Sans Symbols"/>
              <a:buChar char="◼"/>
            </a:pPr>
            <a:r>
              <a:rPr lang="en-US" sz="1700" b="0" i="0" u="none" strike="noStrike" cap="none">
                <a:solidFill>
                  <a:srgbClr val="152D39"/>
                </a:solidFill>
                <a:latin typeface="Source Sans Pro"/>
                <a:ea typeface="Source Sans Pro"/>
                <a:cs typeface="Source Sans Pro"/>
                <a:sym typeface="Source Sans Pro"/>
              </a:rPr>
              <a:t>There was little to no evidence of changes in country level programmatic or policy actions related to children and youth. However, there was significant evidence of some project activities catalyzing significant community action projects to prevent violence against children. </a:t>
            </a:r>
          </a:p>
          <a:p>
            <a:pPr marL="274320" marR="0" lvl="0" indent="-236220" algn="l" rtl="0">
              <a:lnSpc>
                <a:spcPct val="80000"/>
              </a:lnSpc>
              <a:spcBef>
                <a:spcPts val="340"/>
              </a:spcBef>
              <a:spcAft>
                <a:spcPts val="0"/>
              </a:spcAft>
              <a:buClr>
                <a:schemeClr val="accent1"/>
              </a:buClr>
              <a:buSzPct val="100000"/>
              <a:buFont typeface="Noto Sans Symbols"/>
              <a:buNone/>
            </a:pPr>
            <a:endParaRPr sz="1700" b="0" i="0" u="none" strike="noStrike" cap="none">
              <a:solidFill>
                <a:srgbClr val="152D39"/>
              </a:solidFill>
              <a:latin typeface="Source Sans Pro"/>
              <a:ea typeface="Source Sans Pro"/>
              <a:cs typeface="Source Sans Pro"/>
              <a:sym typeface="Source Sans Pro"/>
            </a:endParaRPr>
          </a:p>
          <a:p>
            <a:pPr marL="274320" marR="0" lvl="0" indent="-236220" algn="l" rtl="0">
              <a:lnSpc>
                <a:spcPct val="80000"/>
              </a:lnSpc>
              <a:spcBef>
                <a:spcPts val="340"/>
              </a:spcBef>
              <a:buClr>
                <a:srgbClr val="152D39"/>
              </a:buClr>
              <a:buSzPct val="100000"/>
              <a:buFont typeface="Noto Sans Symbols"/>
              <a:buChar char="◼"/>
            </a:pPr>
            <a:r>
              <a:rPr lang="en-US" sz="1700" b="0" i="0" u="none" strike="noStrike" cap="none">
                <a:solidFill>
                  <a:srgbClr val="152D39"/>
                </a:solidFill>
                <a:latin typeface="Source Sans Pro"/>
                <a:ea typeface="Source Sans Pro"/>
                <a:cs typeface="Source Sans Pro"/>
                <a:sym typeface="Source Sans Pro"/>
              </a:rPr>
              <a:t>There was limited evidence of having built the capacity of children and youth</a:t>
            </a:r>
            <a:r>
              <a:rPr lang="en-US" sz="1700">
                <a:solidFill>
                  <a:srgbClr val="152D39"/>
                </a:solidFill>
              </a:rPr>
              <a:t>, beyond YRs, </a:t>
            </a:r>
            <a:r>
              <a:rPr lang="en-US" sz="1700" b="0" i="0" u="none" strike="noStrike" cap="none">
                <a:solidFill>
                  <a:srgbClr val="152D39"/>
                </a:solidFill>
                <a:latin typeface="Source Sans Pro"/>
                <a:ea typeface="Source Sans Pro"/>
                <a:cs typeface="Source Sans Pro"/>
                <a:sym typeface="Source Sans Pro"/>
              </a:rPr>
              <a:t>to advocate for their needs and prevent violence against their peers.</a:t>
            </a:r>
          </a:p>
        </p:txBody>
      </p:sp>
      <p:sp>
        <p:nvSpPr>
          <p:cNvPr id="134" name="Shape 134"/>
          <p:cNvSpPr txBox="1">
            <a:spLocks noGrp="1"/>
          </p:cNvSpPr>
          <p:nvPr>
            <p:ph type="title"/>
          </p:nvPr>
        </p:nvSpPr>
        <p:spPr>
          <a:xfrm>
            <a:off x="154300" y="188600"/>
            <a:ext cx="8829600" cy="13200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KEY FINDINGS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154299" y="1579175"/>
            <a:ext cx="8898300" cy="5278800"/>
          </a:xfrm>
          <a:prstGeom prst="rect">
            <a:avLst/>
          </a:prstGeom>
          <a:solidFill>
            <a:srgbClr val="FFD52D"/>
          </a:solidFill>
          <a:ln>
            <a:noFill/>
          </a:ln>
        </p:spPr>
        <p:txBody>
          <a:bodyPr lIns="91425" tIns="45700" rIns="91425" bIns="45700" anchor="t" anchorCtr="0">
            <a:noAutofit/>
          </a:bodyPr>
          <a:lstStyle/>
          <a:p>
            <a:pPr marL="0" marR="0" lvl="0" indent="0" algn="l" rtl="0">
              <a:lnSpc>
                <a:spcPct val="80000"/>
              </a:lnSpc>
              <a:spcBef>
                <a:spcPts val="0"/>
              </a:spcBef>
              <a:spcAft>
                <a:spcPts val="0"/>
              </a:spcAft>
              <a:buNone/>
            </a:pPr>
            <a:r>
              <a:rPr lang="en-US" sz="1400" b="0" i="0" u="sng" strike="noStrike" cap="none">
                <a:solidFill>
                  <a:srgbClr val="152D39"/>
                </a:solidFill>
                <a:latin typeface="Source Sans Pro"/>
                <a:ea typeface="Source Sans Pro"/>
                <a:cs typeface="Source Sans Pro"/>
                <a:sym typeface="Source Sans Pro"/>
              </a:rPr>
              <a:t>The following factors helped the project succeed:</a:t>
            </a:r>
          </a:p>
          <a:p>
            <a:pPr marL="274320" marR="0" lvl="0" indent="-226695" algn="l" rtl="0">
              <a:lnSpc>
                <a:spcPct val="80000"/>
              </a:lnSpc>
              <a:spcBef>
                <a:spcPts val="310"/>
              </a:spcBef>
              <a:spcAft>
                <a:spcPts val="0"/>
              </a:spcAft>
              <a:buClr>
                <a:srgbClr val="152D39"/>
              </a:buClr>
              <a:buSzPct val="100000"/>
              <a:buFont typeface="Noto Sans Symbols"/>
              <a:buChar char="◼"/>
            </a:pPr>
            <a:r>
              <a:rPr lang="en-US" sz="1400" b="0" i="0" u="none" strike="noStrike" cap="none">
                <a:solidFill>
                  <a:srgbClr val="152D39"/>
                </a:solidFill>
                <a:latin typeface="Source Sans Pro"/>
                <a:ea typeface="Source Sans Pro"/>
                <a:cs typeface="Source Sans Pro"/>
                <a:sym typeface="Source Sans Pro"/>
              </a:rPr>
              <a:t>Youth Researchers (YR) were key to the project’s success and were the most impacted by the project. </a:t>
            </a:r>
          </a:p>
          <a:p>
            <a:pPr marL="274320" marR="0" lvl="0" indent="-226695" algn="l" rtl="0">
              <a:lnSpc>
                <a:spcPct val="80000"/>
              </a:lnSpc>
              <a:spcBef>
                <a:spcPts val="310"/>
              </a:spcBef>
              <a:spcAft>
                <a:spcPts val="0"/>
              </a:spcAft>
              <a:buClr>
                <a:srgbClr val="152D39"/>
              </a:buClr>
              <a:buSzPct val="100000"/>
              <a:buFont typeface="Noto Sans Symbols"/>
              <a:buChar char="◼"/>
            </a:pPr>
            <a:r>
              <a:rPr lang="en-US" sz="1400" b="1" i="0" u="none" strike="noStrike" cap="none">
                <a:solidFill>
                  <a:srgbClr val="152D39"/>
                </a:solidFill>
                <a:latin typeface="Source Sans Pro"/>
                <a:ea typeface="Source Sans Pro"/>
                <a:cs typeface="Source Sans Pro"/>
                <a:sym typeface="Source Sans Pro"/>
              </a:rPr>
              <a:t>Many children and youth felt their voice was valued for the first time.</a:t>
            </a:r>
          </a:p>
          <a:p>
            <a:pPr marL="274320" marR="0" lvl="0" indent="-226695" algn="l" rtl="0">
              <a:lnSpc>
                <a:spcPct val="80000"/>
              </a:lnSpc>
              <a:spcBef>
                <a:spcPts val="310"/>
              </a:spcBef>
              <a:spcAft>
                <a:spcPts val="0"/>
              </a:spcAft>
              <a:buClr>
                <a:srgbClr val="152D39"/>
              </a:buClr>
              <a:buSzPct val="100000"/>
              <a:buFont typeface="Noto Sans Symbols"/>
              <a:buChar char="◼"/>
            </a:pPr>
            <a:r>
              <a:rPr lang="en-US" sz="1400" b="0" i="0" u="none" strike="noStrike" cap="none">
                <a:solidFill>
                  <a:srgbClr val="152D39"/>
                </a:solidFill>
                <a:latin typeface="Source Sans Pro"/>
                <a:ea typeface="Source Sans Pro"/>
                <a:cs typeface="Source Sans Pro"/>
                <a:sym typeface="Source Sans Pro"/>
              </a:rPr>
              <a:t>The project’s youth-led and participatory innovation drew attention from diverse stakeholders.</a:t>
            </a:r>
            <a:br>
              <a:rPr lang="en-US" sz="1400" b="0" i="0" u="none" strike="noStrike" cap="none">
                <a:solidFill>
                  <a:srgbClr val="152D39"/>
                </a:solidFill>
                <a:latin typeface="Source Sans Pro"/>
                <a:ea typeface="Source Sans Pro"/>
                <a:cs typeface="Source Sans Pro"/>
                <a:sym typeface="Source Sans Pro"/>
              </a:rPr>
            </a:br>
            <a:endParaRPr lang="en-US" sz="1400" b="0" i="0" u="none" strike="noStrike" cap="none">
              <a:solidFill>
                <a:srgbClr val="152D39"/>
              </a:solidFill>
              <a:latin typeface="Source Sans Pro"/>
              <a:ea typeface="Source Sans Pro"/>
              <a:cs typeface="Source Sans Pro"/>
              <a:sym typeface="Source Sans Pro"/>
            </a:endParaRPr>
          </a:p>
          <a:p>
            <a:pPr marL="0" marR="0" lvl="0" indent="0" algn="l" rtl="0">
              <a:lnSpc>
                <a:spcPct val="80000"/>
              </a:lnSpc>
              <a:spcBef>
                <a:spcPts val="310"/>
              </a:spcBef>
              <a:spcAft>
                <a:spcPts val="0"/>
              </a:spcAft>
              <a:buNone/>
            </a:pPr>
            <a:r>
              <a:rPr lang="en-US" sz="1400" b="0" i="0" u="sng" strike="noStrike" cap="none">
                <a:solidFill>
                  <a:srgbClr val="152D39"/>
                </a:solidFill>
                <a:latin typeface="Source Sans Pro"/>
                <a:ea typeface="Source Sans Pro"/>
                <a:cs typeface="Source Sans Pro"/>
                <a:sym typeface="Source Sans Pro"/>
              </a:rPr>
              <a:t>The following challenges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sng" strike="noStrike" cap="none">
                <a:solidFill>
                  <a:srgbClr val="152D39"/>
                </a:solidFill>
                <a:latin typeface="Source Sans Pro"/>
                <a:ea typeface="Source Sans Pro"/>
                <a:cs typeface="Source Sans Pro"/>
                <a:sym typeface="Source Sans Pro"/>
              </a:rPr>
              <a:t>consistently influenced the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sng" strike="noStrike" cap="none">
                <a:solidFill>
                  <a:srgbClr val="152D39"/>
                </a:solidFill>
                <a:latin typeface="Source Sans Pro"/>
                <a:ea typeface="Source Sans Pro"/>
                <a:cs typeface="Source Sans Pro"/>
                <a:sym typeface="Source Sans Pro"/>
              </a:rPr>
              <a:t>project’s success</a:t>
            </a:r>
            <a:r>
              <a:rPr lang="en-US" sz="1400" b="0" i="0" u="none" strike="noStrike" cap="none">
                <a:solidFill>
                  <a:srgbClr val="152D39"/>
                </a:solidFill>
                <a:latin typeface="Source Sans Pro"/>
                <a:ea typeface="Source Sans Pro"/>
                <a:cs typeface="Source Sans Pro"/>
                <a:sym typeface="Source Sans Pro"/>
              </a:rPr>
              <a:t>. </a:t>
            </a:r>
          </a:p>
          <a:p>
            <a:pPr marL="274320" marR="0" lvl="0" indent="-226695" algn="l" rtl="0">
              <a:lnSpc>
                <a:spcPct val="80000"/>
              </a:lnSpc>
              <a:spcBef>
                <a:spcPts val="310"/>
              </a:spcBef>
              <a:spcAft>
                <a:spcPts val="0"/>
              </a:spcAft>
              <a:buClr>
                <a:srgbClr val="152D39"/>
              </a:buClr>
              <a:buSzPct val="100000"/>
              <a:buFont typeface="Noto Sans Symbols"/>
              <a:buChar char="◼"/>
            </a:pPr>
            <a:r>
              <a:rPr lang="en-US" sz="1400" b="0" i="0" u="none" strike="noStrike" cap="none">
                <a:solidFill>
                  <a:srgbClr val="152D39"/>
                </a:solidFill>
                <a:latin typeface="Source Sans Pro"/>
                <a:ea typeface="Source Sans Pro"/>
                <a:cs typeface="Source Sans Pro"/>
                <a:sym typeface="Source Sans Pro"/>
              </a:rPr>
              <a:t>The project was shut down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during the height of the Ebola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crisis between August 2014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and March 2015. </a:t>
            </a:r>
          </a:p>
          <a:p>
            <a:pPr marL="274320" marR="0" lvl="0" indent="-226695" algn="l" rtl="0">
              <a:lnSpc>
                <a:spcPct val="80000"/>
              </a:lnSpc>
              <a:spcBef>
                <a:spcPts val="310"/>
              </a:spcBef>
              <a:spcAft>
                <a:spcPts val="0"/>
              </a:spcAft>
              <a:buClr>
                <a:srgbClr val="152D39"/>
              </a:buClr>
              <a:buSzPct val="100000"/>
              <a:buFont typeface="Noto Sans Symbols"/>
              <a:buChar char="◼"/>
            </a:pPr>
            <a:r>
              <a:rPr lang="en-US" sz="1400" b="0" i="0" u="none" strike="noStrike" cap="none">
                <a:solidFill>
                  <a:srgbClr val="152D39"/>
                </a:solidFill>
                <a:latin typeface="Source Sans Pro"/>
                <a:ea typeface="Source Sans Pro"/>
                <a:cs typeface="Source Sans Pro"/>
                <a:sym typeface="Source Sans Pro"/>
              </a:rPr>
              <a:t>Evaluation participants’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mentioned financial challenges as</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the primary internal hindrance to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the project’s success.</a:t>
            </a:r>
          </a:p>
          <a:p>
            <a:pPr marL="274320" marR="0" lvl="0" indent="-226695" algn="l" rtl="0">
              <a:lnSpc>
                <a:spcPct val="80000"/>
              </a:lnSpc>
              <a:spcBef>
                <a:spcPts val="310"/>
              </a:spcBef>
              <a:spcAft>
                <a:spcPts val="0"/>
              </a:spcAft>
              <a:buClr>
                <a:srgbClr val="152D39"/>
              </a:buClr>
              <a:buSzPct val="100000"/>
              <a:buFont typeface="Noto Sans Symbols"/>
              <a:buChar char="◼"/>
            </a:pPr>
            <a:r>
              <a:rPr lang="en-US" sz="1400" b="0" i="0" u="none" strike="noStrike" cap="none">
                <a:solidFill>
                  <a:srgbClr val="152D39"/>
                </a:solidFill>
                <a:latin typeface="Source Sans Pro"/>
                <a:ea typeface="Source Sans Pro"/>
                <a:cs typeface="Source Sans Pro"/>
                <a:sym typeface="Source Sans Pro"/>
              </a:rPr>
              <a:t>Poor communication and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coordination hindered the project’s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success, particularly in phases </a:t>
            </a:r>
          </a:p>
          <a:p>
            <a:pPr marL="45720" marR="0" lvl="0" indent="-7619" algn="l" rtl="0">
              <a:lnSpc>
                <a:spcPct val="80000"/>
              </a:lnSpc>
              <a:spcBef>
                <a:spcPts val="310"/>
              </a:spcBef>
              <a:spcAft>
                <a:spcPts val="0"/>
              </a:spcAft>
              <a:buClr>
                <a:schemeClr val="accent1"/>
              </a:buClr>
              <a:buSzPct val="25000"/>
              <a:buFont typeface="Noto Sans Symbols"/>
              <a:buNone/>
            </a:pPr>
            <a:r>
              <a:rPr lang="en-US" sz="1400" b="0" i="0" u="none" strike="noStrike" cap="none">
                <a:solidFill>
                  <a:srgbClr val="152D39"/>
                </a:solidFill>
                <a:latin typeface="Source Sans Pro"/>
                <a:ea typeface="Source Sans Pro"/>
                <a:cs typeface="Source Sans Pro"/>
                <a:sym typeface="Source Sans Pro"/>
              </a:rPr>
              <a:t>Two and Three.  </a:t>
            </a:r>
          </a:p>
          <a:p>
            <a:pPr marL="274320" marR="0" lvl="0" indent="-236220" algn="l" rtl="0">
              <a:lnSpc>
                <a:spcPct val="80000"/>
              </a:lnSpc>
              <a:spcBef>
                <a:spcPts val="310"/>
              </a:spcBef>
              <a:spcAft>
                <a:spcPts val="0"/>
              </a:spcAft>
              <a:buClr>
                <a:schemeClr val="accent1"/>
              </a:buClr>
              <a:buSzPct val="110714"/>
              <a:buFont typeface="Noto Sans Symbols"/>
              <a:buNone/>
            </a:pPr>
            <a:endParaRPr sz="1400" b="0" i="0" u="none" strike="noStrike" cap="none">
              <a:solidFill>
                <a:schemeClr val="dk2"/>
              </a:solidFill>
              <a:latin typeface="Source Sans Pro"/>
              <a:ea typeface="Source Sans Pro"/>
              <a:cs typeface="Source Sans Pro"/>
              <a:sym typeface="Source Sans Pro"/>
            </a:endParaRPr>
          </a:p>
          <a:p>
            <a:pPr marL="274320" marR="0" lvl="0" indent="-236220" algn="l" rtl="0">
              <a:lnSpc>
                <a:spcPct val="80000"/>
              </a:lnSpc>
              <a:spcBef>
                <a:spcPts val="310"/>
              </a:spcBef>
              <a:buClr>
                <a:schemeClr val="accent1"/>
              </a:buClr>
              <a:buSzPct val="96875"/>
              <a:buFont typeface="Noto Sans Symbols"/>
              <a:buNone/>
            </a:pPr>
            <a:endParaRPr sz="1550" b="0" i="0" u="none" strike="noStrike" cap="none">
              <a:solidFill>
                <a:schemeClr val="dk2"/>
              </a:solidFill>
              <a:latin typeface="Source Sans Pro"/>
              <a:ea typeface="Source Sans Pro"/>
              <a:cs typeface="Source Sans Pro"/>
              <a:sym typeface="Source Sans Pro"/>
            </a:endParaRPr>
          </a:p>
        </p:txBody>
      </p:sp>
      <p:sp>
        <p:nvSpPr>
          <p:cNvPr id="140" name="Shape 140"/>
          <p:cNvSpPr txBox="1">
            <a:spLocks noGrp="1"/>
          </p:cNvSpPr>
          <p:nvPr>
            <p:ph type="title"/>
          </p:nvPr>
        </p:nvSpPr>
        <p:spPr>
          <a:xfrm>
            <a:off x="154300" y="154300"/>
            <a:ext cx="8829600" cy="14250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FACTORS HELPING AND HINDERING PROJECT’S SUCCESS </a:t>
            </a:r>
          </a:p>
        </p:txBody>
      </p:sp>
      <p:pic>
        <p:nvPicPr>
          <p:cNvPr id="141" name="Shape 141" descr="20161116_111218 (1).jpg"/>
          <p:cNvPicPr preferRelativeResize="0"/>
          <p:nvPr/>
        </p:nvPicPr>
        <p:blipFill rotWithShape="1">
          <a:blip r:embed="rId3">
            <a:alphaModFix/>
          </a:blip>
          <a:srcRect/>
          <a:stretch/>
        </p:blipFill>
        <p:spPr>
          <a:xfrm>
            <a:off x="3269549" y="2914650"/>
            <a:ext cx="5519400" cy="3522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154300" y="1680200"/>
            <a:ext cx="8813700" cy="4945800"/>
          </a:xfrm>
          <a:prstGeom prst="rect">
            <a:avLst/>
          </a:prstGeom>
          <a:solidFill>
            <a:srgbClr val="FFD52D"/>
          </a:solidFill>
          <a:ln>
            <a:noFill/>
          </a:ln>
        </p:spPr>
        <p:txBody>
          <a:bodyPr lIns="91425" tIns="45700" rIns="91425" bIns="45700" anchor="t" anchorCtr="0">
            <a:noAutofit/>
          </a:bodyPr>
          <a:lstStyle/>
          <a:p>
            <a:pPr marL="274320" marR="0" lvl="0" indent="-236220" algn="l" rtl="0">
              <a:lnSpc>
                <a:spcPct val="90000"/>
              </a:lnSpc>
              <a:spcBef>
                <a:spcPts val="0"/>
              </a:spcBef>
              <a:spcAft>
                <a:spcPts val="0"/>
              </a:spcAft>
              <a:buClr>
                <a:srgbClr val="152D39"/>
              </a:buClr>
              <a:buSzPct val="100000"/>
              <a:buFont typeface="Noto Sans Symbols"/>
              <a:buChar char="◼"/>
            </a:pPr>
            <a:r>
              <a:rPr lang="en-US" sz="2000" b="0" i="0" u="none" strike="noStrike" cap="none">
                <a:solidFill>
                  <a:srgbClr val="152D39"/>
                </a:solidFill>
                <a:latin typeface="Source Sans Pro"/>
                <a:ea typeface="Source Sans Pro"/>
                <a:cs typeface="Source Sans Pro"/>
                <a:sym typeface="Source Sans Pro"/>
              </a:rPr>
              <a:t>Give symbolic rewards to YRs, like </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certificates and physical reports, in </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order to show appreciation.</a:t>
            </a:r>
          </a:p>
          <a:p>
            <a:pPr marL="45720" marR="0" lvl="0" indent="-7619" algn="l" rtl="0">
              <a:lnSpc>
                <a:spcPct val="90000"/>
              </a:lnSpc>
              <a:spcBef>
                <a:spcPts val="400"/>
              </a:spcBef>
              <a:spcAft>
                <a:spcPts val="0"/>
              </a:spcAft>
              <a:buClr>
                <a:schemeClr val="accent1"/>
              </a:buClr>
              <a:buSzPct val="25000"/>
              <a:buFont typeface="Noto Sans Symbols"/>
              <a:buNone/>
            </a:pPr>
            <a:endParaRPr sz="2000" b="0" i="0" u="none" strike="noStrike" cap="none">
              <a:solidFill>
                <a:srgbClr val="152D39"/>
              </a:solidFill>
              <a:latin typeface="Source Sans Pro"/>
              <a:ea typeface="Source Sans Pro"/>
              <a:cs typeface="Source Sans Pro"/>
              <a:sym typeface="Source Sans Pro"/>
            </a:endParaRPr>
          </a:p>
          <a:p>
            <a:pPr marL="274320" marR="0" lvl="0" indent="-236220" algn="l" rtl="0">
              <a:lnSpc>
                <a:spcPct val="90000"/>
              </a:lnSpc>
              <a:spcBef>
                <a:spcPts val="400"/>
              </a:spcBef>
              <a:spcAft>
                <a:spcPts val="0"/>
              </a:spcAft>
              <a:buClr>
                <a:srgbClr val="152D39"/>
              </a:buClr>
              <a:buSzPct val="100000"/>
              <a:buFont typeface="Noto Sans Symbols"/>
              <a:buChar char="◼"/>
            </a:pPr>
            <a:r>
              <a:rPr lang="en-US" sz="2000" b="0" i="0" u="none" strike="noStrike" cap="none">
                <a:solidFill>
                  <a:srgbClr val="152D39"/>
                </a:solidFill>
                <a:latin typeface="Source Sans Pro"/>
                <a:ea typeface="Source Sans Pro"/>
                <a:cs typeface="Source Sans Pro"/>
                <a:sym typeface="Source Sans Pro"/>
              </a:rPr>
              <a:t>Anticipate YRs wanting to volunteer</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more of their time and energy. </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Prepare an additional optional list of </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meaningful peacebuilding activities </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and challenges for YRs that require </a:t>
            </a:r>
          </a:p>
          <a:p>
            <a:pPr marL="45720" marR="0" lvl="0" indent="-7619" algn="l" rtl="0">
              <a:lnSpc>
                <a:spcPct val="90000"/>
              </a:lnSpc>
              <a:spcBef>
                <a:spcPts val="400"/>
              </a:spcBef>
              <a:spcAft>
                <a:spcPts val="0"/>
              </a:spcAft>
              <a:buClr>
                <a:schemeClr val="accent1"/>
              </a:buClr>
              <a:buSzPct val="25000"/>
              <a:buFont typeface="Noto Sans Symbols"/>
              <a:buNone/>
            </a:pPr>
            <a:r>
              <a:rPr lang="en-US" sz="2000" b="0" i="0" u="none" strike="noStrike" cap="none">
                <a:solidFill>
                  <a:srgbClr val="152D39"/>
                </a:solidFill>
                <a:latin typeface="Source Sans Pro"/>
                <a:ea typeface="Source Sans Pro"/>
                <a:cs typeface="Source Sans Pro"/>
                <a:sym typeface="Source Sans Pro"/>
              </a:rPr>
              <a:t>minimal support from SFCG. </a:t>
            </a:r>
          </a:p>
          <a:p>
            <a:pPr marL="45720" marR="0" lvl="0" indent="-7619" algn="l" rtl="0">
              <a:lnSpc>
                <a:spcPct val="90000"/>
              </a:lnSpc>
              <a:spcBef>
                <a:spcPts val="400"/>
              </a:spcBef>
              <a:spcAft>
                <a:spcPts val="0"/>
              </a:spcAft>
              <a:buClr>
                <a:schemeClr val="accent1"/>
              </a:buClr>
              <a:buSzPct val="25000"/>
              <a:buFont typeface="Noto Sans Symbols"/>
              <a:buNone/>
            </a:pPr>
            <a:endParaRPr sz="2000" b="0" i="0" u="none" strike="noStrike" cap="none">
              <a:solidFill>
                <a:srgbClr val="152D39"/>
              </a:solidFill>
              <a:latin typeface="Source Sans Pro"/>
              <a:ea typeface="Source Sans Pro"/>
              <a:cs typeface="Source Sans Pro"/>
              <a:sym typeface="Source Sans Pro"/>
            </a:endParaRPr>
          </a:p>
          <a:p>
            <a:pPr marL="274320" marR="0" lvl="0" indent="-236220" algn="l" rtl="0">
              <a:lnSpc>
                <a:spcPct val="90000"/>
              </a:lnSpc>
              <a:spcBef>
                <a:spcPts val="400"/>
              </a:spcBef>
              <a:buClr>
                <a:srgbClr val="152D39"/>
              </a:buClr>
              <a:buSzPct val="100000"/>
              <a:buFont typeface="Noto Sans Symbols"/>
              <a:buChar char="◼"/>
            </a:pPr>
            <a:r>
              <a:rPr lang="en-US" sz="2000" b="0" i="0" u="none" strike="noStrike" cap="none">
                <a:solidFill>
                  <a:srgbClr val="152D39"/>
                </a:solidFill>
                <a:latin typeface="Source Sans Pro"/>
                <a:ea typeface="Source Sans Pro"/>
                <a:cs typeface="Source Sans Pro"/>
                <a:sym typeface="Source Sans Pro"/>
              </a:rPr>
              <a:t>Develop a process within the project that allows the knowledge, experiences, and skills that YRs gain through their participation in the project to contribute the vision and objectives of SFCG in an ongoing way. </a:t>
            </a:r>
          </a:p>
        </p:txBody>
      </p:sp>
      <p:sp>
        <p:nvSpPr>
          <p:cNvPr id="147" name="Shape 147"/>
          <p:cNvSpPr txBox="1">
            <a:spLocks noGrp="1"/>
          </p:cNvSpPr>
          <p:nvPr>
            <p:ph type="title"/>
          </p:nvPr>
        </p:nvSpPr>
        <p:spPr>
          <a:xfrm>
            <a:off x="154300" y="171450"/>
            <a:ext cx="8813700" cy="13029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YOUTH RESEARCHERS RECOMMENDATIONS</a:t>
            </a:r>
          </a:p>
        </p:txBody>
      </p:sp>
      <p:pic>
        <p:nvPicPr>
          <p:cNvPr id="148" name="Shape 148" descr="20161115_164745.jpg"/>
          <p:cNvPicPr preferRelativeResize="0"/>
          <p:nvPr/>
        </p:nvPicPr>
        <p:blipFill rotWithShape="1">
          <a:blip r:embed="rId3">
            <a:alphaModFix/>
          </a:blip>
          <a:srcRect/>
          <a:stretch/>
        </p:blipFill>
        <p:spPr>
          <a:xfrm>
            <a:off x="5331110" y="1849311"/>
            <a:ext cx="3636875" cy="29507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52D39"/>
        </a:solidFill>
        <a:effectLst/>
      </p:bgPr>
    </p:bg>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154300" y="1680200"/>
            <a:ext cx="8829600" cy="5006400"/>
          </a:xfrm>
          <a:prstGeom prst="rect">
            <a:avLst/>
          </a:prstGeom>
          <a:solidFill>
            <a:srgbClr val="FFD52D"/>
          </a:solidFill>
          <a:ln>
            <a:noFill/>
          </a:ln>
        </p:spPr>
        <p:txBody>
          <a:bodyPr lIns="91425" tIns="45700" rIns="91425" bIns="45700" anchor="t" anchorCtr="0">
            <a:noAutofit/>
          </a:bodyPr>
          <a:lstStyle/>
          <a:p>
            <a:pPr marL="274320" marR="0" lvl="0" indent="-236220" algn="l" rtl="0">
              <a:spcBef>
                <a:spcPts val="0"/>
              </a:spcBef>
              <a:spcAft>
                <a:spcPts val="0"/>
              </a:spcAft>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a:p>
            <a:pPr marL="0" marR="0" lvl="0" indent="0" algn="l" rtl="0">
              <a:spcBef>
                <a:spcPts val="400"/>
              </a:spcBef>
              <a:spcAft>
                <a:spcPts val="0"/>
              </a:spcAft>
              <a:buNone/>
            </a:pPr>
            <a:endParaRPr>
              <a:solidFill>
                <a:srgbClr val="152D39"/>
              </a:solidFill>
            </a:endParaRPr>
          </a:p>
          <a:p>
            <a:pPr marL="274320" marR="0" lvl="0" indent="-236220" algn="l" rtl="0">
              <a:spcBef>
                <a:spcPts val="400"/>
              </a:spcBef>
              <a:spcAft>
                <a:spcPts val="0"/>
              </a:spcAft>
              <a:buClr>
                <a:srgbClr val="152D39"/>
              </a:buClr>
              <a:buSzPct val="100000"/>
              <a:buFont typeface="Noto Sans Symbols"/>
              <a:buChar char="◼"/>
            </a:pPr>
            <a:r>
              <a:rPr lang="en-US" sz="2000" b="0" i="0" u="none" strike="noStrike" cap="none">
                <a:solidFill>
                  <a:srgbClr val="152D39"/>
                </a:solidFill>
                <a:latin typeface="Source Sans Pro"/>
                <a:ea typeface="Source Sans Pro"/>
                <a:cs typeface="Source Sans Pro"/>
                <a:sym typeface="Source Sans Pro"/>
              </a:rPr>
              <a:t>YRs should be well prepared emotionally and psychologically before going to the field, while in the field, and after returning from the field. The potential risks of Vicarious Trauma and other harms should be assessed, identified, and addressed during the project design phase. </a:t>
            </a:r>
          </a:p>
          <a:p>
            <a:pPr marL="274320" marR="0" lvl="0" indent="-236220" algn="l" rtl="0">
              <a:spcBef>
                <a:spcPts val="400"/>
              </a:spcBef>
              <a:spcAft>
                <a:spcPts val="0"/>
              </a:spcAft>
              <a:buClr>
                <a:schemeClr val="accent1"/>
              </a:buClr>
              <a:buSzPct val="100000"/>
              <a:buFont typeface="Noto Sans Symbols"/>
              <a:buNone/>
            </a:pPr>
            <a:endParaRPr sz="2000" b="0" i="0" u="none" strike="noStrike" cap="none">
              <a:solidFill>
                <a:srgbClr val="152D39"/>
              </a:solidFill>
              <a:latin typeface="Source Sans Pro"/>
              <a:ea typeface="Source Sans Pro"/>
              <a:cs typeface="Source Sans Pro"/>
              <a:sym typeface="Source Sans Pro"/>
            </a:endParaRPr>
          </a:p>
          <a:p>
            <a:pPr marL="274320" marR="0" lvl="0" indent="-236220" algn="l" rtl="0">
              <a:spcBef>
                <a:spcPts val="400"/>
              </a:spcBef>
              <a:spcAft>
                <a:spcPts val="0"/>
              </a:spcAft>
              <a:buClr>
                <a:srgbClr val="152D39"/>
              </a:buClr>
              <a:buSzPct val="100000"/>
              <a:buFont typeface="Noto Sans Symbols"/>
              <a:buChar char="◼"/>
            </a:pPr>
            <a:r>
              <a:rPr lang="en-US" sz="2000" b="0" i="0" u="none" strike="noStrike" cap="none">
                <a:solidFill>
                  <a:srgbClr val="152D39"/>
                </a:solidFill>
                <a:latin typeface="Source Sans Pro"/>
                <a:ea typeface="Source Sans Pro"/>
                <a:cs typeface="Source Sans Pro"/>
                <a:sym typeface="Source Sans Pro"/>
              </a:rPr>
              <a:t>Ensure better preparation and coordination for responding to abuse disclosures during Phase One data gathering. For example, before conducting similar research, collaborate with other government agencies, NGOs, FBOs, and CBOs to prepare for likely referrals resulting from the research process. Prepare YRs to refer appropriately. </a:t>
            </a:r>
          </a:p>
          <a:p>
            <a:pPr marL="274320" marR="0" lvl="0" indent="-236220" algn="l" rtl="0">
              <a:spcBef>
                <a:spcPts val="400"/>
              </a:spcBef>
              <a:buClr>
                <a:schemeClr val="accent1"/>
              </a:buClr>
              <a:buSzPct val="100000"/>
              <a:buFont typeface="Noto Sans Symbols"/>
              <a:buNone/>
            </a:pPr>
            <a:endParaRPr sz="2000" b="0" i="0" u="none" strike="noStrike" cap="none">
              <a:solidFill>
                <a:schemeClr val="dk2"/>
              </a:solidFill>
              <a:latin typeface="Source Sans Pro"/>
              <a:ea typeface="Source Sans Pro"/>
              <a:cs typeface="Source Sans Pro"/>
              <a:sym typeface="Source Sans Pro"/>
            </a:endParaRPr>
          </a:p>
        </p:txBody>
      </p:sp>
      <p:sp>
        <p:nvSpPr>
          <p:cNvPr id="154" name="Shape 154"/>
          <p:cNvSpPr txBox="1">
            <a:spLocks noGrp="1"/>
          </p:cNvSpPr>
          <p:nvPr>
            <p:ph type="title"/>
          </p:nvPr>
        </p:nvSpPr>
        <p:spPr>
          <a:xfrm>
            <a:off x="154300" y="137150"/>
            <a:ext cx="8829600" cy="1371600"/>
          </a:xfrm>
          <a:prstGeom prst="rect">
            <a:avLst/>
          </a:prstGeom>
          <a:solidFill>
            <a:srgbClr val="1D414D"/>
          </a:solidFill>
          <a:ln>
            <a:noFill/>
          </a:ln>
        </p:spPr>
        <p:txBody>
          <a:bodyPr lIns="91425" tIns="45700" rIns="91425" bIns="45700" anchor="ctr" anchorCtr="0">
            <a:noAutofit/>
          </a:bodyPr>
          <a:lstStyle/>
          <a:p>
            <a:pPr marL="0" marR="0" lvl="0" indent="0" algn="ctr" rtl="0">
              <a:spcBef>
                <a:spcPts val="0"/>
              </a:spcBef>
              <a:buClr>
                <a:schemeClr val="lt1"/>
              </a:buClr>
              <a:buSzPct val="25000"/>
              <a:buFont typeface="Source Sans Pro"/>
              <a:buNone/>
            </a:pPr>
            <a:r>
              <a:rPr lang="en-US" sz="3200" b="0" i="0" u="none" strike="noStrike" cap="none">
                <a:solidFill>
                  <a:schemeClr val="lt1"/>
                </a:solidFill>
                <a:latin typeface="Source Sans Pro"/>
                <a:ea typeface="Source Sans Pro"/>
                <a:cs typeface="Source Sans Pro"/>
                <a:sym typeface="Source Sans Pro"/>
              </a:rPr>
              <a:t>YOUTH RESEARCHERS RECOMMENDATIONS</a:t>
            </a:r>
          </a:p>
        </p:txBody>
      </p:sp>
    </p:spTree>
  </p:cSld>
  <p:clrMapOvr>
    <a:masterClrMapping/>
  </p:clrMapOvr>
</p:sld>
</file>

<file path=ppt/theme/theme1.xml><?xml version="1.0" encoding="utf-8"?>
<a:theme xmlns:a="http://schemas.openxmlformats.org/drawingml/2006/main" name="Grid">
  <a:themeElements>
    <a:clrScheme name="Grid">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1110</Words>
  <Application>Microsoft Office PowerPoint</Application>
  <PresentationFormat>Presentación en pantalla (4:3)</PresentationFormat>
  <Paragraphs>116</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Source Sans Pro</vt:lpstr>
      <vt:lpstr>Noto Sans Symbols</vt:lpstr>
      <vt:lpstr>Grid</vt:lpstr>
      <vt:lpstr>ANO 502 EVALUATION SUMMARY </vt:lpstr>
      <vt:lpstr>PROJECT OVERVIEW</vt:lpstr>
      <vt:lpstr>EVALUATION OVERVIEW</vt:lpstr>
      <vt:lpstr>KEY FINDINGS</vt:lpstr>
      <vt:lpstr>KEY FINDINGS</vt:lpstr>
      <vt:lpstr>KEY FINDINGS</vt:lpstr>
      <vt:lpstr>FACTORS HELPING AND HINDERING PROJECT’S SUCCESS </vt:lpstr>
      <vt:lpstr>YOUTH RESEARCHERS RECOMMENDATIONS</vt:lpstr>
      <vt:lpstr>YOUTH RESEARCHERS RECOMMENDATIONS</vt:lpstr>
      <vt:lpstr>YOUTH RESEARCHERS RECOMMENDATIONS</vt:lpstr>
      <vt:lpstr>KEY STAKEHOLDERS RECOMMENDATIONS</vt:lpstr>
      <vt:lpstr>MEDIA-RELATED RECOMMENDATIONS</vt:lpstr>
      <vt:lpstr>OTHER COMMUNITY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 502 EVALUATION SUMMARY </dc:title>
  <dc:creator>Usuario</dc:creator>
  <cp:lastModifiedBy>Usuario</cp:lastModifiedBy>
  <cp:revision>1</cp:revision>
  <dcterms:modified xsi:type="dcterms:W3CDTF">2017-02-08T13:50:33Z</dcterms:modified>
</cp:coreProperties>
</file>